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Lst>
  <p:sldSz cx="9144000" cy="6858000"/>
  <p:notesSz cx="6858000" cy="9144000"/>
  <p:embeddedFontLst>
    <p:embeddedFont>
      <p:font typeface="Georgia" charset="1" panose="02040502050405020303"/>
      <p:regular r:id="rId47"/>
    </p:embeddedFont>
    <p:embeddedFont>
      <p:font typeface="Calibri (MS)" charset="1" panose="020F0502020204030204"/>
      <p:regular r:id="rId48"/>
    </p:embeddedFont>
    <p:embeddedFont>
      <p:font typeface="Arial" charset="1" panose="020B0604020202020204"/>
      <p:regular r:id="rId49"/>
    </p:embeddedFont>
    <p:embeddedFont>
      <p:font typeface="Arimo" charset="1" panose="020B0604020202020204"/>
      <p:regular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slides/slide37.xml" Type="http://schemas.openxmlformats.org/officeDocument/2006/relationships/slide"/><Relationship Id="rId43" Target="slides/slide38.xml" Type="http://schemas.openxmlformats.org/officeDocument/2006/relationships/slide"/><Relationship Id="rId44" Target="slides/slide39.xml" Type="http://schemas.openxmlformats.org/officeDocument/2006/relationships/slide"/><Relationship Id="rId45" Target="slides/slide40.xml" Type="http://schemas.openxmlformats.org/officeDocument/2006/relationships/slide"/><Relationship Id="rId46" Target="slides/slide41.xml" Type="http://schemas.openxmlformats.org/officeDocument/2006/relationships/slide"/><Relationship Id="rId47" Target="fonts/font47.fntdata" Type="http://schemas.openxmlformats.org/officeDocument/2006/relationships/font"/><Relationship Id="rId48" Target="fonts/font48.fntdata" Type="http://schemas.openxmlformats.org/officeDocument/2006/relationships/font"/><Relationship Id="rId49" Target="fonts/font49.fntdata" Type="http://schemas.openxmlformats.org/officeDocument/2006/relationships/font"/><Relationship Id="rId5" Target="tableStyles.xml" Type="http://schemas.openxmlformats.org/officeDocument/2006/relationships/tableStyles"/><Relationship Id="rId50" Target="fonts/font50.fntdata" Type="http://schemas.openxmlformats.org/officeDocument/2006/relationships/font"/><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7.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svg" Type="http://schemas.openxmlformats.org/officeDocument/2006/relationships/image"/><Relationship Id="rId4" Target="../media/image10.png" Type="http://schemas.openxmlformats.org/officeDocument/2006/relationships/image"/><Relationship Id="rId5" Target="../media/image11.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 Id="rId3" Target="../media/image13.svg" Type="http://schemas.openxmlformats.org/officeDocument/2006/relationships/image"/><Relationship Id="rId4" Target="../media/image5.png" Type="http://schemas.openxmlformats.org/officeDocument/2006/relationships/image"/><Relationship Id="rId5" Target="../media/image14.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5.png" Type="http://schemas.openxmlformats.org/officeDocument/2006/relationships/image"/><Relationship Id="rId5" Target="../media/image17.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19.svg" Type="http://schemas.openxmlformats.org/officeDocument/2006/relationships/image"/><Relationship Id="rId4" Target="../media/image20.jpeg" Type="http://schemas.openxmlformats.org/officeDocument/2006/relationships/image"/><Relationship Id="rId5" Target="../media/image21.png" Type="http://schemas.openxmlformats.org/officeDocument/2006/relationships/image"/><Relationship Id="rId6" Target="../media/image22.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23.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4.png" Type="http://schemas.openxmlformats.org/officeDocument/2006/relationships/image"/><Relationship Id="rId3" Target="../media/image25.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26.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7.png" Type="http://schemas.openxmlformats.org/officeDocument/2006/relationships/image"/><Relationship Id="rId3" Target="../media/image28.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29.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0.png" Type="http://schemas.openxmlformats.org/officeDocument/2006/relationships/image"/><Relationship Id="rId3" Target="../media/image31.svg" Type="http://schemas.openxmlformats.org/officeDocument/2006/relationships/image"/><Relationship Id="rId4" Target="../media/image5.png" Type="http://schemas.openxmlformats.org/officeDocument/2006/relationships/image"/><Relationship Id="rId5" Target="../media/image17.sv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2.png" Type="http://schemas.openxmlformats.org/officeDocument/2006/relationships/image"/><Relationship Id="rId3" Target="../media/image33.svg" Type="http://schemas.openxmlformats.org/officeDocument/2006/relationships/image"/><Relationship Id="rId4" Target="../media/image5.png" Type="http://schemas.openxmlformats.org/officeDocument/2006/relationships/image"/><Relationship Id="rId5" Target="../media/image17.sv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4.png" Type="http://schemas.openxmlformats.org/officeDocument/2006/relationships/image"/><Relationship Id="rId3" Target="../media/image35.svg" Type="http://schemas.openxmlformats.org/officeDocument/2006/relationships/image"/><Relationship Id="rId4" Target="../media/image5.png" Type="http://schemas.openxmlformats.org/officeDocument/2006/relationships/image"/><Relationship Id="rId5" Target="../media/image36.sv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37.pn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8.png" Type="http://schemas.openxmlformats.org/officeDocument/2006/relationships/image"/><Relationship Id="rId3" Target="../media/image39.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0.png" Type="http://schemas.openxmlformats.org/officeDocument/2006/relationships/image"/><Relationship Id="rId3" Target="../media/image41.svg" Type="http://schemas.openxmlformats.org/officeDocument/2006/relationships/image"/><Relationship Id="rId4" Target="../media/image5.png" Type="http://schemas.openxmlformats.org/officeDocument/2006/relationships/image"/><Relationship Id="rId5" Target="../media/image36.sv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42.pn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png" Type="http://schemas.openxmlformats.org/officeDocument/2006/relationships/image"/><Relationship Id="rId11" Target="../media/image6.svg" Type="http://schemas.openxmlformats.org/officeDocument/2006/relationships/image"/><Relationship Id="rId2" Target="../media/image43.png" Type="http://schemas.openxmlformats.org/officeDocument/2006/relationships/image"/><Relationship Id="rId3" Target="../media/image44.svg" Type="http://schemas.openxmlformats.org/officeDocument/2006/relationships/image"/><Relationship Id="rId4" Target="../media/image45.png" Type="http://schemas.openxmlformats.org/officeDocument/2006/relationships/image"/><Relationship Id="rId5" Target="../media/image46.svg" Type="http://schemas.openxmlformats.org/officeDocument/2006/relationships/image"/><Relationship Id="rId6" Target="../media/image47.png" Type="http://schemas.openxmlformats.org/officeDocument/2006/relationships/image"/><Relationship Id="rId7" Target="../media/image48.svg" Type="http://schemas.openxmlformats.org/officeDocument/2006/relationships/image"/><Relationship Id="rId8" Target="../media/image49.png" Type="http://schemas.openxmlformats.org/officeDocument/2006/relationships/image"/><Relationship Id="rId9" Target="../media/image50.sv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1.png" Type="http://schemas.openxmlformats.org/officeDocument/2006/relationships/image"/><Relationship Id="rId3" Target="../media/image52.svg" Type="http://schemas.openxmlformats.org/officeDocument/2006/relationships/image"/><Relationship Id="rId4" Target="../media/image5.png" Type="http://schemas.openxmlformats.org/officeDocument/2006/relationships/image"/><Relationship Id="rId5" Target="../media/image17.svg" Type="http://schemas.openxmlformats.org/officeDocument/2006/relationships/image"/></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3.png" Type="http://schemas.openxmlformats.org/officeDocument/2006/relationships/image"/><Relationship Id="rId3" Target="../media/image54.svg" Type="http://schemas.openxmlformats.org/officeDocument/2006/relationships/image"/><Relationship Id="rId4" Target="../media/image5.png" Type="http://schemas.openxmlformats.org/officeDocument/2006/relationships/image"/><Relationship Id="rId5" Target="../media/image55.svg" Type="http://schemas.openxmlformats.org/officeDocument/2006/relationships/image"/></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6.png" Type="http://schemas.openxmlformats.org/officeDocument/2006/relationships/image"/><Relationship Id="rId3" Target="../media/image57.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s>
</file>

<file path=ppt/slides/_rels/slide3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8.png" Type="http://schemas.openxmlformats.org/officeDocument/2006/relationships/image"/><Relationship Id="rId3" Target="../media/image59.svg" Type="http://schemas.openxmlformats.org/officeDocument/2006/relationships/image"/><Relationship Id="rId4" Target="../media/image5.png" Type="http://schemas.openxmlformats.org/officeDocument/2006/relationships/image"/><Relationship Id="rId5" Target="../media/image17.svg" Type="http://schemas.openxmlformats.org/officeDocument/2006/relationships/image"/></Relationships>
</file>

<file path=ppt/slides/_rels/slide3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s>
</file>

<file path=ppt/slides/_rels/slide4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s>
</file>

<file path=ppt/slides/_rels/slide4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0.png" Type="http://schemas.openxmlformats.org/officeDocument/2006/relationships/image"/><Relationship Id="rId3" Target="../media/image61.svg" Type="http://schemas.openxmlformats.org/officeDocument/2006/relationships/image"/><Relationship Id="rId4" Target="../media/image5.png" Type="http://schemas.openxmlformats.org/officeDocument/2006/relationships/image"/><Relationship Id="rId5" Target="../media/image17.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3503" y="-63503"/>
            <a:ext cx="9270997" cy="4335656"/>
          </a:xfrm>
          <a:custGeom>
            <a:avLst/>
            <a:gdLst/>
            <a:ahLst/>
            <a:cxnLst/>
            <a:rect r="r" b="b" t="t" l="l"/>
            <a:pathLst>
              <a:path h="4335656" w="9270997">
                <a:moveTo>
                  <a:pt x="0" y="0"/>
                </a:moveTo>
                <a:lnTo>
                  <a:pt x="9270997" y="0"/>
                </a:lnTo>
                <a:lnTo>
                  <a:pt x="9270997" y="4335656"/>
                </a:lnTo>
                <a:lnTo>
                  <a:pt x="0" y="433565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5003549" y="2584875"/>
            <a:ext cx="56198" cy="318297"/>
          </a:xfrm>
          <a:prstGeom prst="rect">
            <a:avLst/>
          </a:prstGeom>
        </p:spPr>
        <p:txBody>
          <a:bodyPr anchor="t" rtlCol="false" tIns="0" lIns="0" bIns="0" rIns="0">
            <a:spAutoFit/>
          </a:bodyPr>
          <a:lstStyle/>
          <a:p>
            <a:pPr algn="l">
              <a:lnSpc>
                <a:spcPts val="2520"/>
              </a:lnSpc>
            </a:pPr>
            <a:r>
              <a:rPr lang="en-US" sz="1800">
                <a:solidFill>
                  <a:srgbClr val="FFFFFF"/>
                </a:solidFill>
                <a:latin typeface="Georgia"/>
                <a:ea typeface="Georgia"/>
                <a:cs typeface="Georgia"/>
                <a:sym typeface="Georgia"/>
              </a:rPr>
              <a:t> </a:t>
            </a:r>
          </a:p>
        </p:txBody>
      </p:sp>
      <p:sp>
        <p:nvSpPr>
          <p:cNvPr name="TextBox 4" id="4"/>
          <p:cNvSpPr txBox="true"/>
          <p:nvPr/>
        </p:nvSpPr>
        <p:spPr>
          <a:xfrm rot="0">
            <a:off x="1446533" y="2965752"/>
            <a:ext cx="6686226" cy="736892"/>
          </a:xfrm>
          <a:prstGeom prst="rect">
            <a:avLst/>
          </a:prstGeom>
        </p:spPr>
        <p:txBody>
          <a:bodyPr anchor="t" rtlCol="false" tIns="0" lIns="0" bIns="0" rIns="0">
            <a:spAutoFit/>
          </a:bodyPr>
          <a:lstStyle/>
          <a:p>
            <a:pPr algn="l">
              <a:lnSpc>
                <a:spcPts val="5602"/>
              </a:lnSpc>
            </a:pPr>
            <a:r>
              <a:rPr lang="en-US" sz="4002">
                <a:solidFill>
                  <a:srgbClr val="FFFFFF"/>
                </a:solidFill>
                <a:latin typeface="Calibri (MS)"/>
                <a:ea typeface="Calibri (MS)"/>
                <a:cs typeface="Calibri (MS)"/>
                <a:sym typeface="Calibri (MS)"/>
              </a:rPr>
              <a:t>KUR’AN-I KERİM VE ÖZELLİKLERİ</a:t>
            </a:r>
          </a:p>
        </p:txBody>
      </p:sp>
      <p:sp>
        <p:nvSpPr>
          <p:cNvPr name="TextBox 5" id="5"/>
          <p:cNvSpPr txBox="true"/>
          <p:nvPr/>
        </p:nvSpPr>
        <p:spPr>
          <a:xfrm rot="0">
            <a:off x="4312615" y="3829174"/>
            <a:ext cx="70266" cy="436245"/>
          </a:xfrm>
          <a:prstGeom prst="rect">
            <a:avLst/>
          </a:prstGeom>
        </p:spPr>
        <p:txBody>
          <a:bodyPr anchor="t" rtlCol="false" tIns="0" lIns="0" bIns="0" rIns="0">
            <a:spAutoFit/>
          </a:bodyPr>
          <a:lstStyle/>
          <a:p>
            <a:pPr algn="l">
              <a:lnSpc>
                <a:spcPts val="3359"/>
              </a:lnSpc>
            </a:pPr>
            <a:r>
              <a:rPr lang="en-US" sz="2400">
                <a:solidFill>
                  <a:srgbClr val="5F637C"/>
                </a:solidFill>
                <a:latin typeface="Calibri (MS)"/>
                <a:ea typeface="Calibri (MS)"/>
                <a:cs typeface="Calibri (MS)"/>
                <a:sym typeface="Calibri (MS)"/>
              </a:rPr>
              <a:t> </a:t>
            </a:r>
          </a:p>
        </p:txBody>
      </p:sp>
      <p:sp>
        <p:nvSpPr>
          <p:cNvPr name="TextBox 6" id="6"/>
          <p:cNvSpPr txBox="true"/>
          <p:nvPr/>
        </p:nvSpPr>
        <p:spPr>
          <a:xfrm rot="0">
            <a:off x="3104131" y="2149478"/>
            <a:ext cx="3115285" cy="339090"/>
          </a:xfrm>
          <a:prstGeom prst="rect">
            <a:avLst/>
          </a:prstGeom>
        </p:spPr>
        <p:txBody>
          <a:bodyPr anchor="t" rtlCol="false" tIns="0" lIns="0" bIns="0" rIns="0">
            <a:spAutoFit/>
          </a:bodyPr>
          <a:lstStyle/>
          <a:p>
            <a:pPr algn="l">
              <a:lnSpc>
                <a:spcPts val="2520"/>
              </a:lnSpc>
            </a:pPr>
            <a:r>
              <a:rPr lang="en-US" sz="1800">
                <a:solidFill>
                  <a:srgbClr val="FFFFFF"/>
                </a:solidFill>
                <a:latin typeface="Calibri (MS)"/>
                <a:ea typeface="Calibri (MS)"/>
                <a:cs typeface="Calibri (MS)"/>
                <a:sym typeface="Calibri (MS)"/>
              </a:rPr>
              <a:t>DİN KÜLTÜRÜ VE AHLAK BİLGİSİ </a:t>
            </a:r>
          </a:p>
        </p:txBody>
      </p:sp>
      <p:sp>
        <p:nvSpPr>
          <p:cNvPr name="TextBox 7" id="7"/>
          <p:cNvSpPr txBox="true"/>
          <p:nvPr/>
        </p:nvSpPr>
        <p:spPr>
          <a:xfrm rot="0">
            <a:off x="4288793" y="2583304"/>
            <a:ext cx="728662" cy="339090"/>
          </a:xfrm>
          <a:prstGeom prst="rect">
            <a:avLst/>
          </a:prstGeom>
        </p:spPr>
        <p:txBody>
          <a:bodyPr anchor="t" rtlCol="false" tIns="0" lIns="0" bIns="0" rIns="0">
            <a:spAutoFit/>
          </a:bodyPr>
          <a:lstStyle/>
          <a:p>
            <a:pPr algn="l">
              <a:lnSpc>
                <a:spcPts val="2520"/>
              </a:lnSpc>
            </a:pPr>
            <a:r>
              <a:rPr lang="en-US" sz="1800">
                <a:solidFill>
                  <a:srgbClr val="FFFFFF"/>
                </a:solidFill>
                <a:latin typeface="Calibri (MS)"/>
                <a:ea typeface="Calibri (MS)"/>
                <a:cs typeface="Calibri (MS)"/>
                <a:sym typeface="Calibri (MS)"/>
              </a:rPr>
              <a:t>8. SINIF</a:t>
            </a:r>
          </a:p>
        </p:txBody>
      </p:sp>
      <p:sp>
        <p:nvSpPr>
          <p:cNvPr name="TextBox 8" id="8"/>
          <p:cNvSpPr txBox="true"/>
          <p:nvPr/>
        </p:nvSpPr>
        <p:spPr>
          <a:xfrm rot="0">
            <a:off x="4076700" y="3829174"/>
            <a:ext cx="1105852" cy="436245"/>
          </a:xfrm>
          <a:prstGeom prst="rect">
            <a:avLst/>
          </a:prstGeom>
        </p:spPr>
        <p:txBody>
          <a:bodyPr anchor="t" rtlCol="false" tIns="0" lIns="0" bIns="0" rIns="0">
            <a:spAutoFit/>
          </a:bodyPr>
          <a:lstStyle/>
          <a:p>
            <a:pPr algn="l">
              <a:lnSpc>
                <a:spcPts val="3359"/>
              </a:lnSpc>
            </a:pPr>
            <a:r>
              <a:rPr lang="en-US" sz="2400">
                <a:solidFill>
                  <a:srgbClr val="5F637C"/>
                </a:solidFill>
                <a:latin typeface="Calibri (MS)"/>
                <a:ea typeface="Calibri (MS)"/>
                <a:cs typeface="Calibri (MS)"/>
                <a:sym typeface="Calibri (MS)"/>
              </a:rPr>
              <a:t>5.</a:t>
            </a:r>
            <a:r>
              <a:rPr lang="en-US" sz="2400">
                <a:solidFill>
                  <a:srgbClr val="FFFFFF"/>
                </a:solidFill>
                <a:latin typeface="Calibri (MS)"/>
                <a:ea typeface="Calibri (MS)"/>
                <a:cs typeface="Calibri (MS)"/>
                <a:sym typeface="Calibri (MS)"/>
              </a:rPr>
              <a:t> </a:t>
            </a:r>
            <a:r>
              <a:rPr lang="en-US" sz="2400">
                <a:solidFill>
                  <a:srgbClr val="5F637C"/>
                </a:solidFill>
                <a:latin typeface="Calibri (MS)"/>
                <a:ea typeface="Calibri (MS)"/>
                <a:cs typeface="Calibri (MS)"/>
                <a:sym typeface="Calibri (MS)"/>
              </a:rPr>
              <a:t>ÜNİTE</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3503" y="-63503"/>
            <a:ext cx="9270997" cy="752475"/>
          </a:xfrm>
          <a:custGeom>
            <a:avLst/>
            <a:gdLst/>
            <a:ahLst/>
            <a:cxnLst/>
            <a:rect r="r" b="b" t="t" l="l"/>
            <a:pathLst>
              <a:path h="752475" w="9270997">
                <a:moveTo>
                  <a:pt x="0" y="0"/>
                </a:moveTo>
                <a:lnTo>
                  <a:pt x="9270997" y="0"/>
                </a:lnTo>
                <a:lnTo>
                  <a:pt x="9270997" y="752475"/>
                </a:lnTo>
                <a:lnTo>
                  <a:pt x="0" y="75247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253995" y="1515066"/>
            <a:ext cx="3422799" cy="600418"/>
          </a:xfrm>
          <a:prstGeom prst="rect">
            <a:avLst/>
          </a:prstGeom>
        </p:spPr>
        <p:txBody>
          <a:bodyPr anchor="t" rtlCol="false" tIns="0" lIns="0" bIns="0" rIns="0">
            <a:spAutoFit/>
          </a:bodyPr>
          <a:lstStyle/>
          <a:p>
            <a:pPr algn="l">
              <a:lnSpc>
                <a:spcPts val="4477"/>
              </a:lnSpc>
            </a:pPr>
            <a:r>
              <a:rPr lang="en-US" sz="3197">
                <a:solidFill>
                  <a:srgbClr val="C6BE16"/>
                </a:solidFill>
                <a:latin typeface="Calibri (MS)"/>
                <a:ea typeface="Calibri (MS)"/>
                <a:cs typeface="Calibri (MS)"/>
                <a:sym typeface="Calibri (MS)"/>
              </a:rPr>
              <a:t>Neler Öğreneceğiz? </a:t>
            </a:r>
          </a:p>
        </p:txBody>
      </p:sp>
      <p:sp>
        <p:nvSpPr>
          <p:cNvPr name="TextBox 4" id="4"/>
          <p:cNvSpPr txBox="true"/>
          <p:nvPr/>
        </p:nvSpPr>
        <p:spPr>
          <a:xfrm rot="0">
            <a:off x="5410962" y="595627"/>
            <a:ext cx="2582304" cy="213360"/>
          </a:xfrm>
          <a:prstGeom prst="rect">
            <a:avLst/>
          </a:prstGeom>
        </p:spPr>
        <p:txBody>
          <a:bodyPr anchor="t" rtlCol="false" tIns="0" lIns="0" bIns="0" rIns="0">
            <a:spAutoFit/>
          </a:bodyPr>
          <a:lstStyle/>
          <a:p>
            <a:pPr algn="l">
              <a:lnSpc>
                <a:spcPts val="1679"/>
              </a:lnSpc>
            </a:pPr>
            <a:r>
              <a:rPr lang="en-US" sz="1200">
                <a:solidFill>
                  <a:srgbClr val="000000"/>
                </a:solidFill>
                <a:latin typeface="Calibri (MS)"/>
                <a:ea typeface="Calibri (MS)"/>
                <a:cs typeface="Calibri (MS)"/>
                <a:sym typeface="Calibri (MS)"/>
              </a:rPr>
              <a:t>5. Ünite: KUR’AN-I KERİM VE ÖZELLİKLERİ</a:t>
            </a:r>
          </a:p>
        </p:txBody>
      </p:sp>
      <p:sp>
        <p:nvSpPr>
          <p:cNvPr name="TextBox 5" id="5"/>
          <p:cNvSpPr txBox="true"/>
          <p:nvPr/>
        </p:nvSpPr>
        <p:spPr>
          <a:xfrm rot="0">
            <a:off x="1262129" y="2530221"/>
            <a:ext cx="176898" cy="1398270"/>
          </a:xfrm>
          <a:prstGeom prst="rect">
            <a:avLst/>
          </a:prstGeom>
        </p:spPr>
        <p:txBody>
          <a:bodyPr anchor="t" rtlCol="false" tIns="0" lIns="0" bIns="0" rIns="0">
            <a:spAutoFit/>
          </a:bodyPr>
          <a:lstStyle/>
          <a:p>
            <a:pPr algn="just">
              <a:lnSpc>
                <a:spcPts val="2160"/>
              </a:lnSpc>
            </a:pPr>
            <a:r>
              <a:rPr lang="en-US" sz="1800">
                <a:solidFill>
                  <a:srgbClr val="000000"/>
                </a:solidFill>
                <a:latin typeface="Calibri (MS)"/>
                <a:ea typeface="Calibri (MS)"/>
                <a:cs typeface="Calibri (MS)"/>
                <a:sym typeface="Calibri (MS)"/>
              </a:rPr>
              <a:t>1. 2. 3. 4.</a:t>
            </a:r>
          </a:p>
          <a:p>
            <a:pPr algn="just">
              <a:lnSpc>
                <a:spcPts val="2160"/>
              </a:lnSpc>
            </a:pPr>
            <a:r>
              <a:rPr lang="en-US" sz="1800">
                <a:solidFill>
                  <a:srgbClr val="000000"/>
                </a:solidFill>
                <a:latin typeface="Calibri (MS)"/>
                <a:ea typeface="Calibri (MS)"/>
                <a:cs typeface="Calibri (MS)"/>
                <a:sym typeface="Calibri (MS)"/>
              </a:rPr>
              <a:t> </a:t>
            </a:r>
          </a:p>
        </p:txBody>
      </p:sp>
      <p:sp>
        <p:nvSpPr>
          <p:cNvPr name="TextBox 6" id="6"/>
          <p:cNvSpPr txBox="true"/>
          <p:nvPr/>
        </p:nvSpPr>
        <p:spPr>
          <a:xfrm rot="0">
            <a:off x="1605029" y="2530221"/>
            <a:ext cx="3374098" cy="1123950"/>
          </a:xfrm>
          <a:prstGeom prst="rect">
            <a:avLst/>
          </a:prstGeom>
        </p:spPr>
        <p:txBody>
          <a:bodyPr anchor="t" rtlCol="false" tIns="0" lIns="0" bIns="0" rIns="0">
            <a:spAutoFit/>
          </a:bodyPr>
          <a:lstStyle/>
          <a:p>
            <a:pPr algn="l">
              <a:lnSpc>
                <a:spcPts val="2160"/>
              </a:lnSpc>
            </a:pPr>
            <a:r>
              <a:rPr lang="en-US" sz="1800" spc="1">
                <a:solidFill>
                  <a:srgbClr val="000000"/>
                </a:solidFill>
                <a:latin typeface="Calibri (MS)"/>
                <a:ea typeface="Calibri (MS)"/>
                <a:cs typeface="Calibri (MS)"/>
                <a:sym typeface="Calibri (MS)"/>
              </a:rPr>
              <a:t>İslam Dininin Temel Kaynakları Kur’an-ı Kerim’in Ana Konuları Kur’an-ı Kerim’in Temel Özellikleri Bir Peygamber Tanıyorum: Hz. Nuh </a:t>
            </a:r>
          </a:p>
        </p:txBody>
      </p:sp>
      <p:sp>
        <p:nvSpPr>
          <p:cNvPr name="TextBox 7" id="7"/>
          <p:cNvSpPr txBox="true"/>
          <p:nvPr/>
        </p:nvSpPr>
        <p:spPr>
          <a:xfrm rot="0">
            <a:off x="8716518" y="6525"/>
            <a:ext cx="186766" cy="318297"/>
          </a:xfrm>
          <a:prstGeom prst="rect">
            <a:avLst/>
          </a:prstGeom>
        </p:spPr>
        <p:txBody>
          <a:bodyPr anchor="t" rtlCol="false" tIns="0" lIns="0" bIns="0" rIns="0">
            <a:spAutoFit/>
          </a:bodyPr>
          <a:lstStyle/>
          <a:p>
            <a:pPr algn="l">
              <a:lnSpc>
                <a:spcPts val="2520"/>
              </a:lnSpc>
            </a:pPr>
            <a:r>
              <a:rPr lang="en-US" sz="1800" spc="1">
                <a:solidFill>
                  <a:srgbClr val="FFFFFF"/>
                </a:solidFill>
                <a:latin typeface="Georgia"/>
                <a:ea typeface="Georgia"/>
                <a:cs typeface="Georgia"/>
                <a:sym typeface="Georgia"/>
              </a:rPr>
              <a:t>2 </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3503" y="-63503"/>
            <a:ext cx="9270997" cy="752475"/>
          </a:xfrm>
          <a:custGeom>
            <a:avLst/>
            <a:gdLst/>
            <a:ahLst/>
            <a:cxnLst/>
            <a:rect r="r" b="b" t="t" l="l"/>
            <a:pathLst>
              <a:path h="752475" w="9270997">
                <a:moveTo>
                  <a:pt x="0" y="0"/>
                </a:moveTo>
                <a:lnTo>
                  <a:pt x="9270997" y="0"/>
                </a:lnTo>
                <a:lnTo>
                  <a:pt x="9270997" y="752475"/>
                </a:lnTo>
                <a:lnTo>
                  <a:pt x="0" y="75247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2082546" y="2348827"/>
            <a:ext cx="4378957" cy="3888486"/>
            <a:chOff x="0" y="0"/>
            <a:chExt cx="5838609" cy="5184648"/>
          </a:xfrm>
        </p:grpSpPr>
        <p:sp>
          <p:nvSpPr>
            <p:cNvPr name="Freeform 4" id="4"/>
            <p:cNvSpPr/>
            <p:nvPr/>
          </p:nvSpPr>
          <p:spPr>
            <a:xfrm flipH="false" flipV="false" rot="0">
              <a:off x="0" y="0"/>
              <a:ext cx="5838571" cy="5184648"/>
            </a:xfrm>
            <a:custGeom>
              <a:avLst/>
              <a:gdLst/>
              <a:ahLst/>
              <a:cxnLst/>
              <a:rect r="r" b="b" t="t" l="l"/>
              <a:pathLst>
                <a:path h="5184648" w="5838571">
                  <a:moveTo>
                    <a:pt x="0" y="0"/>
                  </a:moveTo>
                  <a:lnTo>
                    <a:pt x="5838571" y="0"/>
                  </a:lnTo>
                  <a:lnTo>
                    <a:pt x="5838571" y="5184648"/>
                  </a:lnTo>
                  <a:lnTo>
                    <a:pt x="0" y="5184648"/>
                  </a:lnTo>
                  <a:lnTo>
                    <a:pt x="0" y="0"/>
                  </a:lnTo>
                  <a:close/>
                </a:path>
              </a:pathLst>
            </a:custGeom>
            <a:blipFill>
              <a:blip r:embed="rId4"/>
              <a:stretch>
                <a:fillRect l="0" t="0" r="0" b="0"/>
              </a:stretch>
            </a:blipFill>
          </p:spPr>
        </p:sp>
      </p:grpSp>
      <p:sp>
        <p:nvSpPr>
          <p:cNvPr name="TextBox 5" id="5"/>
          <p:cNvSpPr txBox="true"/>
          <p:nvPr/>
        </p:nvSpPr>
        <p:spPr>
          <a:xfrm rot="0">
            <a:off x="5410962" y="595627"/>
            <a:ext cx="2582304" cy="213360"/>
          </a:xfrm>
          <a:prstGeom prst="rect">
            <a:avLst/>
          </a:prstGeom>
        </p:spPr>
        <p:txBody>
          <a:bodyPr anchor="t" rtlCol="false" tIns="0" lIns="0" bIns="0" rIns="0">
            <a:spAutoFit/>
          </a:bodyPr>
          <a:lstStyle/>
          <a:p>
            <a:pPr algn="l">
              <a:lnSpc>
                <a:spcPts val="1679"/>
              </a:lnSpc>
            </a:pPr>
            <a:r>
              <a:rPr lang="en-US" sz="1200">
                <a:solidFill>
                  <a:srgbClr val="000000"/>
                </a:solidFill>
                <a:latin typeface="Calibri (MS)"/>
                <a:ea typeface="Calibri (MS)"/>
                <a:cs typeface="Calibri (MS)"/>
                <a:sym typeface="Calibri (MS)"/>
              </a:rPr>
              <a:t>5. Ünite: KUR’AN-I KERİM VE ÖZELLİKLERİ</a:t>
            </a:r>
          </a:p>
        </p:txBody>
      </p:sp>
      <p:sp>
        <p:nvSpPr>
          <p:cNvPr name="TextBox 6" id="6"/>
          <p:cNvSpPr txBox="true"/>
          <p:nvPr/>
        </p:nvSpPr>
        <p:spPr>
          <a:xfrm rot="0">
            <a:off x="8718042" y="6525"/>
            <a:ext cx="185214" cy="318297"/>
          </a:xfrm>
          <a:prstGeom prst="rect">
            <a:avLst/>
          </a:prstGeom>
        </p:spPr>
        <p:txBody>
          <a:bodyPr anchor="t" rtlCol="false" tIns="0" lIns="0" bIns="0" rIns="0">
            <a:spAutoFit/>
          </a:bodyPr>
          <a:lstStyle/>
          <a:p>
            <a:pPr algn="l">
              <a:lnSpc>
                <a:spcPts val="2520"/>
              </a:lnSpc>
            </a:pPr>
            <a:r>
              <a:rPr lang="en-US" sz="1800" spc="1">
                <a:solidFill>
                  <a:srgbClr val="FFFFFF"/>
                </a:solidFill>
                <a:latin typeface="Georgia"/>
                <a:ea typeface="Georgia"/>
                <a:cs typeface="Georgia"/>
                <a:sym typeface="Georgia"/>
              </a:rPr>
              <a:t>3 </a:t>
            </a:r>
          </a:p>
        </p:txBody>
      </p:sp>
      <p:sp>
        <p:nvSpPr>
          <p:cNvPr name="TextBox 7" id="7"/>
          <p:cNvSpPr txBox="true"/>
          <p:nvPr/>
        </p:nvSpPr>
        <p:spPr>
          <a:xfrm rot="0">
            <a:off x="1279141" y="1652654"/>
            <a:ext cx="4318911" cy="436245"/>
          </a:xfrm>
          <a:prstGeom prst="rect">
            <a:avLst/>
          </a:prstGeom>
        </p:spPr>
        <p:txBody>
          <a:bodyPr anchor="t" rtlCol="false" tIns="0" lIns="0" bIns="0" rIns="0">
            <a:spAutoFit/>
          </a:bodyPr>
          <a:lstStyle/>
          <a:p>
            <a:pPr algn="l">
              <a:lnSpc>
                <a:spcPts val="3359"/>
              </a:lnSpc>
            </a:pPr>
            <a:r>
              <a:rPr lang="en-US" sz="2400">
                <a:solidFill>
                  <a:srgbClr val="C6BE16"/>
                </a:solidFill>
                <a:latin typeface="Calibri (MS)"/>
                <a:ea typeface="Calibri (MS)"/>
                <a:cs typeface="Calibri (MS)"/>
                <a:sym typeface="Calibri (MS)"/>
              </a:rPr>
              <a:t>1. İslam Dininin Temel Kaynakları </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30104" y="1417120"/>
            <a:ext cx="4581525" cy="378857"/>
          </a:xfrm>
          <a:custGeom>
            <a:avLst/>
            <a:gdLst/>
            <a:ahLst/>
            <a:cxnLst/>
            <a:rect r="r" b="b" t="t" l="l"/>
            <a:pathLst>
              <a:path h="378857" w="4581525">
                <a:moveTo>
                  <a:pt x="0" y="0"/>
                </a:moveTo>
                <a:lnTo>
                  <a:pt x="4581525" y="0"/>
                </a:lnTo>
                <a:lnTo>
                  <a:pt x="4581525" y="378857"/>
                </a:lnTo>
                <a:lnTo>
                  <a:pt x="0" y="37885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63503"/>
            <a:ext cx="9270997" cy="752475"/>
          </a:xfrm>
          <a:custGeom>
            <a:avLst/>
            <a:gdLst/>
            <a:ahLst/>
            <a:cxnLst/>
            <a:rect r="r" b="b" t="t" l="l"/>
            <a:pathLst>
              <a:path h="752475" w="9270997">
                <a:moveTo>
                  <a:pt x="0" y="0"/>
                </a:moveTo>
                <a:lnTo>
                  <a:pt x="9270997" y="0"/>
                </a:lnTo>
                <a:lnTo>
                  <a:pt x="9270997" y="752475"/>
                </a:lnTo>
                <a:lnTo>
                  <a:pt x="0" y="75247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056132" y="2790339"/>
            <a:ext cx="81610" cy="778602"/>
          </a:xfrm>
          <a:prstGeom prst="rect">
            <a:avLst/>
          </a:prstGeom>
        </p:spPr>
        <p:txBody>
          <a:bodyPr anchor="t" rtlCol="false" tIns="0" lIns="0" bIns="0" rIns="0">
            <a:spAutoFit/>
          </a:bodyPr>
          <a:lstStyle/>
          <a:p>
            <a:pPr algn="just">
              <a:lnSpc>
                <a:spcPts val="3108"/>
              </a:lnSpc>
            </a:pPr>
            <a:r>
              <a:rPr lang="en-US" sz="1800">
                <a:solidFill>
                  <a:srgbClr val="000000"/>
                </a:solidFill>
                <a:latin typeface="Arial"/>
                <a:ea typeface="Arial"/>
                <a:cs typeface="Arial"/>
                <a:sym typeface="Arial"/>
              </a:rPr>
              <a:t>• •</a:t>
            </a:r>
          </a:p>
        </p:txBody>
      </p:sp>
      <p:sp>
        <p:nvSpPr>
          <p:cNvPr name="TextBox 5" id="5"/>
          <p:cNvSpPr txBox="true"/>
          <p:nvPr/>
        </p:nvSpPr>
        <p:spPr>
          <a:xfrm rot="0">
            <a:off x="3745230" y="1416939"/>
            <a:ext cx="1431207" cy="339090"/>
          </a:xfrm>
          <a:prstGeom prst="rect">
            <a:avLst/>
          </a:prstGeom>
        </p:spPr>
        <p:txBody>
          <a:bodyPr anchor="t" rtlCol="false" tIns="0" lIns="0" bIns="0" rIns="0">
            <a:spAutoFit/>
          </a:bodyPr>
          <a:lstStyle/>
          <a:p>
            <a:pPr algn="l">
              <a:lnSpc>
                <a:spcPts val="2520"/>
              </a:lnSpc>
            </a:pPr>
            <a:r>
              <a:rPr lang="en-US" sz="1800">
                <a:solidFill>
                  <a:srgbClr val="000000"/>
                </a:solidFill>
                <a:latin typeface="Calibri (MS)"/>
                <a:ea typeface="Calibri (MS)"/>
                <a:cs typeface="Calibri (MS)"/>
                <a:sym typeface="Calibri (MS)"/>
              </a:rPr>
              <a:t>Kur’an-ı Kerim </a:t>
            </a:r>
          </a:p>
        </p:txBody>
      </p:sp>
      <p:sp>
        <p:nvSpPr>
          <p:cNvPr name="TextBox 6" id="6"/>
          <p:cNvSpPr txBox="true"/>
          <p:nvPr/>
        </p:nvSpPr>
        <p:spPr>
          <a:xfrm rot="0">
            <a:off x="1341882" y="2797178"/>
            <a:ext cx="6422260" cy="1672085"/>
          </a:xfrm>
          <a:prstGeom prst="rect">
            <a:avLst/>
          </a:prstGeom>
        </p:spPr>
        <p:txBody>
          <a:bodyPr anchor="t" rtlCol="false" tIns="0" lIns="0" bIns="0" rIns="0">
            <a:spAutoFit/>
          </a:bodyPr>
          <a:lstStyle/>
          <a:p>
            <a:pPr algn="l">
              <a:lnSpc>
                <a:spcPts val="3108"/>
              </a:lnSpc>
            </a:pPr>
            <a:r>
              <a:rPr lang="en-US" sz="1800">
                <a:solidFill>
                  <a:srgbClr val="000000"/>
                </a:solidFill>
                <a:latin typeface="Calibri (MS)"/>
                <a:ea typeface="Calibri (MS)"/>
                <a:cs typeface="Calibri (MS)"/>
                <a:sym typeface="Calibri (MS)"/>
              </a:rPr>
              <a:t>Toplamak, okumak, bir araya getirmek anlamlarına gelir. </a:t>
            </a:r>
          </a:p>
          <a:p>
            <a:pPr algn="l">
              <a:lnSpc>
                <a:spcPts val="3108"/>
              </a:lnSpc>
            </a:pPr>
            <a:r>
              <a:rPr lang="en-US" sz="1800">
                <a:solidFill>
                  <a:srgbClr val="000000"/>
                </a:solidFill>
                <a:latin typeface="Calibri (MS)"/>
                <a:ea typeface="Calibri (MS)"/>
                <a:cs typeface="Calibri (MS)"/>
                <a:sym typeface="Calibri (MS)"/>
              </a:rPr>
              <a:t>Hz. Muhammed’e (sav) vahiy yoluyla gelen, Mushaflarda yazılı olan, </a:t>
            </a:r>
          </a:p>
          <a:p>
            <a:pPr algn="l">
              <a:lnSpc>
                <a:spcPts val="1524"/>
              </a:lnSpc>
            </a:pPr>
            <a:r>
              <a:rPr lang="en-US" sz="1800">
                <a:solidFill>
                  <a:srgbClr val="000000"/>
                </a:solidFill>
                <a:latin typeface="Calibri (MS)"/>
                <a:ea typeface="Calibri (MS)"/>
                <a:cs typeface="Calibri (MS)"/>
                <a:sym typeface="Calibri (MS)"/>
              </a:rPr>
              <a:t>değiştirilmeden nesilden nesile nakledilen, okunması ve yaşanması </a:t>
            </a:r>
          </a:p>
          <a:p>
            <a:pPr algn="l">
              <a:lnSpc>
                <a:spcPts val="3096"/>
              </a:lnSpc>
            </a:pPr>
            <a:r>
              <a:rPr lang="en-US" sz="1800">
                <a:solidFill>
                  <a:srgbClr val="000000"/>
                </a:solidFill>
                <a:latin typeface="Calibri (MS)"/>
                <a:ea typeface="Calibri (MS)"/>
                <a:cs typeface="Calibri (MS)"/>
                <a:sym typeface="Calibri (MS)"/>
              </a:rPr>
              <a:t>ile ibadet edilen, başkalarının benzerini getirmekten âciz kaldığı, </a:t>
            </a:r>
          </a:p>
          <a:p>
            <a:pPr algn="l">
              <a:lnSpc>
                <a:spcPts val="1528"/>
              </a:lnSpc>
            </a:pPr>
            <a:r>
              <a:rPr lang="en-US" sz="1800">
                <a:solidFill>
                  <a:srgbClr val="000000"/>
                </a:solidFill>
                <a:latin typeface="Calibri (MS)"/>
                <a:ea typeface="Calibri (MS)"/>
                <a:cs typeface="Calibri (MS)"/>
                <a:sym typeface="Calibri (MS)"/>
              </a:rPr>
              <a:t>Allah’ın (cc) mucize kelamıdır. </a:t>
            </a:r>
          </a:p>
        </p:txBody>
      </p:sp>
      <p:sp>
        <p:nvSpPr>
          <p:cNvPr name="TextBox 7" id="7"/>
          <p:cNvSpPr txBox="true"/>
          <p:nvPr/>
        </p:nvSpPr>
        <p:spPr>
          <a:xfrm rot="0">
            <a:off x="5410962" y="595627"/>
            <a:ext cx="2582304" cy="213360"/>
          </a:xfrm>
          <a:prstGeom prst="rect">
            <a:avLst/>
          </a:prstGeom>
        </p:spPr>
        <p:txBody>
          <a:bodyPr anchor="t" rtlCol="false" tIns="0" lIns="0" bIns="0" rIns="0">
            <a:spAutoFit/>
          </a:bodyPr>
          <a:lstStyle/>
          <a:p>
            <a:pPr algn="l">
              <a:lnSpc>
                <a:spcPts val="1679"/>
              </a:lnSpc>
            </a:pPr>
            <a:r>
              <a:rPr lang="en-US" sz="1200">
                <a:solidFill>
                  <a:srgbClr val="000000"/>
                </a:solidFill>
                <a:latin typeface="Calibri (MS)"/>
                <a:ea typeface="Calibri (MS)"/>
                <a:cs typeface="Calibri (MS)"/>
                <a:sym typeface="Calibri (MS)"/>
              </a:rPr>
              <a:t>5. Ünite: KUR’AN-I KERİM VE ÖZELLİKLERİ</a:t>
            </a:r>
          </a:p>
        </p:txBody>
      </p:sp>
      <p:sp>
        <p:nvSpPr>
          <p:cNvPr name="TextBox 8" id="8"/>
          <p:cNvSpPr txBox="true"/>
          <p:nvPr/>
        </p:nvSpPr>
        <p:spPr>
          <a:xfrm rot="0">
            <a:off x="8715756" y="6525"/>
            <a:ext cx="187547" cy="318297"/>
          </a:xfrm>
          <a:prstGeom prst="rect">
            <a:avLst/>
          </a:prstGeom>
        </p:spPr>
        <p:txBody>
          <a:bodyPr anchor="t" rtlCol="false" tIns="0" lIns="0" bIns="0" rIns="0">
            <a:spAutoFit/>
          </a:bodyPr>
          <a:lstStyle/>
          <a:p>
            <a:pPr algn="l">
              <a:lnSpc>
                <a:spcPts val="2520"/>
              </a:lnSpc>
            </a:pPr>
            <a:r>
              <a:rPr lang="en-US" sz="1800">
                <a:solidFill>
                  <a:srgbClr val="FFFFFF"/>
                </a:solidFill>
                <a:latin typeface="Georgia"/>
                <a:ea typeface="Georgia"/>
                <a:cs typeface="Georgia"/>
                <a:sym typeface="Georgia"/>
              </a:rPr>
              <a:t>4 </a:t>
            </a:r>
          </a:p>
        </p:txBody>
      </p:sp>
      <p:sp>
        <p:nvSpPr>
          <p:cNvPr name="TextBox 9" id="9"/>
          <p:cNvSpPr txBox="true"/>
          <p:nvPr/>
        </p:nvSpPr>
        <p:spPr>
          <a:xfrm rot="0">
            <a:off x="704593" y="2063496"/>
            <a:ext cx="1319441" cy="659130"/>
          </a:xfrm>
          <a:prstGeom prst="rect">
            <a:avLst/>
          </a:prstGeom>
        </p:spPr>
        <p:txBody>
          <a:bodyPr anchor="t" rtlCol="false" tIns="0" lIns="0" bIns="0" rIns="0">
            <a:spAutoFit/>
          </a:bodyPr>
          <a:lstStyle/>
          <a:p>
            <a:pPr algn="l">
              <a:lnSpc>
                <a:spcPts val="5040"/>
              </a:lnSpc>
            </a:pPr>
            <a:r>
              <a:rPr lang="en-US" sz="3600">
                <a:solidFill>
                  <a:srgbClr val="D88C02"/>
                </a:solidFill>
                <a:latin typeface="Calibri (MS)"/>
                <a:ea typeface="Calibri (MS)"/>
                <a:cs typeface="Calibri (MS)"/>
                <a:sym typeface="Calibri (MS)"/>
              </a:rPr>
              <a:t>Kur’an </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3503" y="-63503"/>
            <a:ext cx="9270997" cy="752475"/>
          </a:xfrm>
          <a:custGeom>
            <a:avLst/>
            <a:gdLst/>
            <a:ahLst/>
            <a:cxnLst/>
            <a:rect r="r" b="b" t="t" l="l"/>
            <a:pathLst>
              <a:path h="752475" w="9270997">
                <a:moveTo>
                  <a:pt x="0" y="0"/>
                </a:moveTo>
                <a:lnTo>
                  <a:pt x="9270997" y="0"/>
                </a:lnTo>
                <a:lnTo>
                  <a:pt x="9270997" y="752475"/>
                </a:lnTo>
                <a:lnTo>
                  <a:pt x="0" y="75247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244851" y="2139229"/>
            <a:ext cx="91640" cy="621192"/>
          </a:xfrm>
          <a:prstGeom prst="rect">
            <a:avLst/>
          </a:prstGeom>
        </p:spPr>
        <p:txBody>
          <a:bodyPr anchor="t" rtlCol="false" tIns="0" lIns="0" bIns="0" rIns="0">
            <a:spAutoFit/>
          </a:bodyPr>
          <a:lstStyle/>
          <a:p>
            <a:pPr algn="just">
              <a:lnSpc>
                <a:spcPts val="2460"/>
              </a:lnSpc>
            </a:pPr>
            <a:r>
              <a:rPr lang="en-US" sz="1800">
                <a:solidFill>
                  <a:srgbClr val="000000"/>
                </a:solidFill>
                <a:latin typeface="Georgia"/>
                <a:ea typeface="Georgia"/>
                <a:cs typeface="Georgia"/>
                <a:sym typeface="Georgia"/>
              </a:rPr>
              <a:t>• •</a:t>
            </a:r>
          </a:p>
        </p:txBody>
      </p:sp>
      <p:sp>
        <p:nvSpPr>
          <p:cNvPr name="TextBox 4" id="4"/>
          <p:cNvSpPr txBox="true"/>
          <p:nvPr/>
        </p:nvSpPr>
        <p:spPr>
          <a:xfrm rot="0">
            <a:off x="8724138" y="6525"/>
            <a:ext cx="178994" cy="318297"/>
          </a:xfrm>
          <a:prstGeom prst="rect">
            <a:avLst/>
          </a:prstGeom>
        </p:spPr>
        <p:txBody>
          <a:bodyPr anchor="t" rtlCol="false" tIns="0" lIns="0" bIns="0" rIns="0">
            <a:spAutoFit/>
          </a:bodyPr>
          <a:lstStyle/>
          <a:p>
            <a:pPr algn="l">
              <a:lnSpc>
                <a:spcPts val="2520"/>
              </a:lnSpc>
            </a:pPr>
            <a:r>
              <a:rPr lang="en-US" sz="1800">
                <a:solidFill>
                  <a:srgbClr val="FFFFFF"/>
                </a:solidFill>
                <a:latin typeface="Georgia"/>
                <a:ea typeface="Georgia"/>
                <a:cs typeface="Georgia"/>
                <a:sym typeface="Georgia"/>
              </a:rPr>
              <a:t>5 </a:t>
            </a:r>
          </a:p>
        </p:txBody>
      </p:sp>
      <p:sp>
        <p:nvSpPr>
          <p:cNvPr name="TextBox 5" id="5"/>
          <p:cNvSpPr txBox="true"/>
          <p:nvPr/>
        </p:nvSpPr>
        <p:spPr>
          <a:xfrm rot="0">
            <a:off x="1500883" y="2137667"/>
            <a:ext cx="6135453" cy="1464945"/>
          </a:xfrm>
          <a:prstGeom prst="rect">
            <a:avLst/>
          </a:prstGeom>
        </p:spPr>
        <p:txBody>
          <a:bodyPr anchor="t" rtlCol="false" tIns="0" lIns="0" bIns="0" rIns="0">
            <a:spAutoFit/>
          </a:bodyPr>
          <a:lstStyle/>
          <a:p>
            <a:pPr algn="l">
              <a:lnSpc>
                <a:spcPts val="2460"/>
              </a:lnSpc>
            </a:pPr>
            <a:r>
              <a:rPr lang="en-US" sz="1800">
                <a:solidFill>
                  <a:srgbClr val="000000"/>
                </a:solidFill>
                <a:latin typeface="Calibri (MS)"/>
                <a:ea typeface="Calibri (MS)"/>
                <a:cs typeface="Calibri (MS)"/>
                <a:sym typeface="Calibri (MS)"/>
              </a:rPr>
              <a:t>Kur’an-ı Kerim, İslam’ın temel bilgi kaynağıdır. </a:t>
            </a:r>
          </a:p>
          <a:p>
            <a:pPr algn="l">
              <a:lnSpc>
                <a:spcPts val="2460"/>
              </a:lnSpc>
            </a:pPr>
            <a:r>
              <a:rPr lang="en-US" sz="1800">
                <a:solidFill>
                  <a:srgbClr val="000000"/>
                </a:solidFill>
                <a:latin typeface="Calibri (MS)"/>
                <a:ea typeface="Calibri (MS)"/>
                <a:cs typeface="Calibri (MS)"/>
                <a:sym typeface="Calibri (MS)"/>
              </a:rPr>
              <a:t>Müslümanlar; iman ile ilgili konular, günlük hayatta yerine </a:t>
            </a:r>
          </a:p>
          <a:p>
            <a:pPr algn="l">
              <a:lnSpc>
                <a:spcPts val="1859"/>
              </a:lnSpc>
            </a:pPr>
            <a:r>
              <a:rPr lang="en-US" sz="1800">
                <a:solidFill>
                  <a:srgbClr val="000000"/>
                </a:solidFill>
                <a:latin typeface="Calibri (MS)"/>
                <a:ea typeface="Calibri (MS)"/>
                <a:cs typeface="Calibri (MS)"/>
                <a:sym typeface="Calibri (MS)"/>
              </a:rPr>
              <a:t>getirmeleri gereken ibadetler, helal ve haram olan işler, doğru ve </a:t>
            </a:r>
          </a:p>
          <a:p>
            <a:pPr algn="l">
              <a:lnSpc>
                <a:spcPts val="2460"/>
              </a:lnSpc>
            </a:pPr>
            <a:r>
              <a:rPr lang="en-US" sz="1800">
                <a:solidFill>
                  <a:srgbClr val="000000"/>
                </a:solidFill>
                <a:latin typeface="Calibri (MS)"/>
                <a:ea typeface="Calibri (MS)"/>
                <a:cs typeface="Calibri (MS)"/>
                <a:sym typeface="Calibri (MS)"/>
              </a:rPr>
              <a:t>yanlış, gayb âlemi gibi birçok konuda doğru bilgileri Kur’an-ı </a:t>
            </a:r>
          </a:p>
          <a:p>
            <a:pPr algn="l">
              <a:lnSpc>
                <a:spcPts val="1859"/>
              </a:lnSpc>
            </a:pPr>
            <a:r>
              <a:rPr lang="en-US" sz="1800">
                <a:solidFill>
                  <a:srgbClr val="000000"/>
                </a:solidFill>
                <a:latin typeface="Calibri (MS)"/>
                <a:ea typeface="Calibri (MS)"/>
                <a:cs typeface="Calibri (MS)"/>
                <a:sym typeface="Calibri (MS)"/>
              </a:rPr>
              <a:t>Kerim’e başvurarak öğrenir. </a:t>
            </a:r>
          </a:p>
        </p:txBody>
      </p:sp>
      <p:sp>
        <p:nvSpPr>
          <p:cNvPr name="TextBox 6" id="6"/>
          <p:cNvSpPr txBox="true"/>
          <p:nvPr/>
        </p:nvSpPr>
        <p:spPr>
          <a:xfrm rot="0">
            <a:off x="5410962" y="595627"/>
            <a:ext cx="2582304" cy="213360"/>
          </a:xfrm>
          <a:prstGeom prst="rect">
            <a:avLst/>
          </a:prstGeom>
        </p:spPr>
        <p:txBody>
          <a:bodyPr anchor="t" rtlCol="false" tIns="0" lIns="0" bIns="0" rIns="0">
            <a:spAutoFit/>
          </a:bodyPr>
          <a:lstStyle/>
          <a:p>
            <a:pPr algn="l">
              <a:lnSpc>
                <a:spcPts val="1679"/>
              </a:lnSpc>
            </a:pPr>
            <a:r>
              <a:rPr lang="en-US" sz="1200">
                <a:solidFill>
                  <a:srgbClr val="000000"/>
                </a:solidFill>
                <a:latin typeface="Calibri (MS)"/>
                <a:ea typeface="Calibri (MS)"/>
                <a:cs typeface="Calibri (MS)"/>
                <a:sym typeface="Calibri (MS)"/>
              </a:rPr>
              <a:t>5. Ünite: KUR’AN-I KERİM VE ÖZELLİKLERİ</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30104" y="1417120"/>
            <a:ext cx="4581525" cy="378857"/>
          </a:xfrm>
          <a:custGeom>
            <a:avLst/>
            <a:gdLst/>
            <a:ahLst/>
            <a:cxnLst/>
            <a:rect r="r" b="b" t="t" l="l"/>
            <a:pathLst>
              <a:path h="378857" w="4581525">
                <a:moveTo>
                  <a:pt x="0" y="0"/>
                </a:moveTo>
                <a:lnTo>
                  <a:pt x="4581525" y="0"/>
                </a:lnTo>
                <a:lnTo>
                  <a:pt x="4581525" y="378857"/>
                </a:lnTo>
                <a:lnTo>
                  <a:pt x="0" y="37885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63503"/>
            <a:ext cx="9270997" cy="752475"/>
          </a:xfrm>
          <a:custGeom>
            <a:avLst/>
            <a:gdLst/>
            <a:ahLst/>
            <a:cxnLst/>
            <a:rect r="r" b="b" t="t" l="l"/>
            <a:pathLst>
              <a:path h="752475" w="9270997">
                <a:moveTo>
                  <a:pt x="0" y="0"/>
                </a:moveTo>
                <a:lnTo>
                  <a:pt x="9270997" y="0"/>
                </a:lnTo>
                <a:lnTo>
                  <a:pt x="9270997" y="752475"/>
                </a:lnTo>
                <a:lnTo>
                  <a:pt x="0" y="75247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315717" y="2862472"/>
            <a:ext cx="81610" cy="778602"/>
          </a:xfrm>
          <a:prstGeom prst="rect">
            <a:avLst/>
          </a:prstGeom>
        </p:spPr>
        <p:txBody>
          <a:bodyPr anchor="t" rtlCol="false" tIns="0" lIns="0" bIns="0" rIns="0">
            <a:spAutoFit/>
          </a:bodyPr>
          <a:lstStyle/>
          <a:p>
            <a:pPr algn="just">
              <a:lnSpc>
                <a:spcPts val="3108"/>
              </a:lnSpc>
            </a:pPr>
            <a:r>
              <a:rPr lang="en-US" sz="1800">
                <a:solidFill>
                  <a:srgbClr val="000000"/>
                </a:solidFill>
                <a:latin typeface="Arial"/>
                <a:ea typeface="Arial"/>
                <a:cs typeface="Arial"/>
                <a:sym typeface="Arial"/>
              </a:rPr>
              <a:t>• •</a:t>
            </a:r>
          </a:p>
        </p:txBody>
      </p:sp>
      <p:sp>
        <p:nvSpPr>
          <p:cNvPr name="TextBox 5" id="5"/>
          <p:cNvSpPr txBox="true"/>
          <p:nvPr/>
        </p:nvSpPr>
        <p:spPr>
          <a:xfrm rot="0">
            <a:off x="4086606" y="1416939"/>
            <a:ext cx="735111" cy="339090"/>
          </a:xfrm>
          <a:prstGeom prst="rect">
            <a:avLst/>
          </a:prstGeom>
        </p:spPr>
        <p:txBody>
          <a:bodyPr anchor="t" rtlCol="false" tIns="0" lIns="0" bIns="0" rIns="0">
            <a:spAutoFit/>
          </a:bodyPr>
          <a:lstStyle/>
          <a:p>
            <a:pPr algn="l">
              <a:lnSpc>
                <a:spcPts val="2520"/>
              </a:lnSpc>
            </a:pPr>
            <a:r>
              <a:rPr lang="en-US" sz="1800">
                <a:solidFill>
                  <a:srgbClr val="000000"/>
                </a:solidFill>
                <a:latin typeface="Calibri (MS)"/>
                <a:ea typeface="Calibri (MS)"/>
                <a:cs typeface="Calibri (MS)"/>
                <a:sym typeface="Calibri (MS)"/>
              </a:rPr>
              <a:t>Sünnet </a:t>
            </a:r>
          </a:p>
        </p:txBody>
      </p:sp>
      <p:sp>
        <p:nvSpPr>
          <p:cNvPr name="TextBox 6" id="6"/>
          <p:cNvSpPr txBox="true"/>
          <p:nvPr/>
        </p:nvSpPr>
        <p:spPr>
          <a:xfrm rot="0">
            <a:off x="1601467" y="2869311"/>
            <a:ext cx="5470941" cy="1085088"/>
          </a:xfrm>
          <a:prstGeom prst="rect">
            <a:avLst/>
          </a:prstGeom>
        </p:spPr>
        <p:txBody>
          <a:bodyPr anchor="t" rtlCol="false" tIns="0" lIns="0" bIns="0" rIns="0">
            <a:spAutoFit/>
          </a:bodyPr>
          <a:lstStyle/>
          <a:p>
            <a:pPr algn="l">
              <a:lnSpc>
                <a:spcPts val="3108"/>
              </a:lnSpc>
            </a:pPr>
            <a:r>
              <a:rPr lang="en-US" sz="1800">
                <a:solidFill>
                  <a:srgbClr val="000000"/>
                </a:solidFill>
                <a:latin typeface="Calibri (MS)"/>
                <a:ea typeface="Calibri (MS)"/>
                <a:cs typeface="Calibri (MS)"/>
                <a:sym typeface="Calibri (MS)"/>
              </a:rPr>
              <a:t>Yol, âdet, huy, tavır ve davranış anlamlarına gelir. </a:t>
            </a:r>
          </a:p>
          <a:p>
            <a:pPr algn="l">
              <a:lnSpc>
                <a:spcPts val="3108"/>
              </a:lnSpc>
            </a:pPr>
            <a:r>
              <a:rPr lang="en-US" sz="1800">
                <a:solidFill>
                  <a:srgbClr val="000000"/>
                </a:solidFill>
                <a:latin typeface="Calibri (MS)"/>
                <a:ea typeface="Calibri (MS)"/>
                <a:cs typeface="Calibri (MS)"/>
                <a:sym typeface="Calibri (MS)"/>
              </a:rPr>
              <a:t>Hz. Muhammed’in (sav) Kur’an-ı Kerim’den öğrendiklerini </a:t>
            </a:r>
          </a:p>
          <a:p>
            <a:pPr algn="l">
              <a:lnSpc>
                <a:spcPts val="1524"/>
              </a:lnSpc>
            </a:pPr>
            <a:r>
              <a:rPr lang="en-US" sz="1800">
                <a:solidFill>
                  <a:srgbClr val="000000"/>
                </a:solidFill>
                <a:latin typeface="Calibri (MS)"/>
                <a:ea typeface="Calibri (MS)"/>
                <a:cs typeface="Calibri (MS)"/>
                <a:sym typeface="Calibri (MS)"/>
              </a:rPr>
              <a:t>hayatında uygulama biçimi, hayat tarzı demektir. </a:t>
            </a:r>
          </a:p>
        </p:txBody>
      </p:sp>
      <p:sp>
        <p:nvSpPr>
          <p:cNvPr name="TextBox 7" id="7"/>
          <p:cNvSpPr txBox="true"/>
          <p:nvPr/>
        </p:nvSpPr>
        <p:spPr>
          <a:xfrm rot="0">
            <a:off x="5410962" y="595627"/>
            <a:ext cx="2582304" cy="213360"/>
          </a:xfrm>
          <a:prstGeom prst="rect">
            <a:avLst/>
          </a:prstGeom>
        </p:spPr>
        <p:txBody>
          <a:bodyPr anchor="t" rtlCol="false" tIns="0" lIns="0" bIns="0" rIns="0">
            <a:spAutoFit/>
          </a:bodyPr>
          <a:lstStyle/>
          <a:p>
            <a:pPr algn="l">
              <a:lnSpc>
                <a:spcPts val="1679"/>
              </a:lnSpc>
            </a:pPr>
            <a:r>
              <a:rPr lang="en-US" sz="1200">
                <a:solidFill>
                  <a:srgbClr val="000000"/>
                </a:solidFill>
                <a:latin typeface="Calibri (MS)"/>
                <a:ea typeface="Calibri (MS)"/>
                <a:cs typeface="Calibri (MS)"/>
                <a:sym typeface="Calibri (MS)"/>
              </a:rPr>
              <a:t>5. Ünite: KUR’AN-I KERİM VE ÖZELLİKLERİ</a:t>
            </a:r>
          </a:p>
        </p:txBody>
      </p:sp>
      <p:sp>
        <p:nvSpPr>
          <p:cNvPr name="TextBox 8" id="8"/>
          <p:cNvSpPr txBox="true"/>
          <p:nvPr/>
        </p:nvSpPr>
        <p:spPr>
          <a:xfrm rot="0">
            <a:off x="8714994" y="6525"/>
            <a:ext cx="188328" cy="318297"/>
          </a:xfrm>
          <a:prstGeom prst="rect">
            <a:avLst/>
          </a:prstGeom>
        </p:spPr>
        <p:txBody>
          <a:bodyPr anchor="t" rtlCol="false" tIns="0" lIns="0" bIns="0" rIns="0">
            <a:spAutoFit/>
          </a:bodyPr>
          <a:lstStyle/>
          <a:p>
            <a:pPr algn="l">
              <a:lnSpc>
                <a:spcPts val="2520"/>
              </a:lnSpc>
            </a:pPr>
            <a:r>
              <a:rPr lang="en-US" sz="1800" spc="1">
                <a:solidFill>
                  <a:srgbClr val="FFFFFF"/>
                </a:solidFill>
                <a:latin typeface="Georgia"/>
                <a:ea typeface="Georgia"/>
                <a:cs typeface="Georgia"/>
                <a:sym typeface="Georgia"/>
              </a:rPr>
              <a:t>6 </a:t>
            </a:r>
          </a:p>
        </p:txBody>
      </p:sp>
      <p:sp>
        <p:nvSpPr>
          <p:cNvPr name="TextBox 9" id="9"/>
          <p:cNvSpPr txBox="true"/>
          <p:nvPr/>
        </p:nvSpPr>
        <p:spPr>
          <a:xfrm rot="0">
            <a:off x="704593" y="2063496"/>
            <a:ext cx="1439142" cy="659130"/>
          </a:xfrm>
          <a:prstGeom prst="rect">
            <a:avLst/>
          </a:prstGeom>
        </p:spPr>
        <p:txBody>
          <a:bodyPr anchor="t" rtlCol="false" tIns="0" lIns="0" bIns="0" rIns="0">
            <a:spAutoFit/>
          </a:bodyPr>
          <a:lstStyle/>
          <a:p>
            <a:pPr algn="l">
              <a:lnSpc>
                <a:spcPts val="5040"/>
              </a:lnSpc>
            </a:pPr>
            <a:r>
              <a:rPr lang="en-US" sz="3600">
                <a:solidFill>
                  <a:srgbClr val="D88C02"/>
                </a:solidFill>
                <a:latin typeface="Calibri (MS)"/>
                <a:ea typeface="Calibri (MS)"/>
                <a:cs typeface="Calibri (MS)"/>
                <a:sym typeface="Calibri (MS)"/>
              </a:rPr>
              <a:t>Sünnet </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478214" y="1997326"/>
            <a:ext cx="4016626" cy="3540252"/>
          </a:xfrm>
          <a:custGeom>
            <a:avLst/>
            <a:gdLst/>
            <a:ahLst/>
            <a:cxnLst/>
            <a:rect r="r" b="b" t="t" l="l"/>
            <a:pathLst>
              <a:path h="3540252" w="4016626">
                <a:moveTo>
                  <a:pt x="0" y="0"/>
                </a:moveTo>
                <a:lnTo>
                  <a:pt x="4016626" y="0"/>
                </a:lnTo>
                <a:lnTo>
                  <a:pt x="4016626" y="3540252"/>
                </a:lnTo>
                <a:lnTo>
                  <a:pt x="0" y="354025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63503"/>
            <a:ext cx="9270997" cy="752475"/>
          </a:xfrm>
          <a:custGeom>
            <a:avLst/>
            <a:gdLst/>
            <a:ahLst/>
            <a:cxnLst/>
            <a:rect r="r" b="b" t="t" l="l"/>
            <a:pathLst>
              <a:path h="752475" w="9270997">
                <a:moveTo>
                  <a:pt x="0" y="0"/>
                </a:moveTo>
                <a:lnTo>
                  <a:pt x="9270997" y="0"/>
                </a:lnTo>
                <a:lnTo>
                  <a:pt x="9270997" y="752475"/>
                </a:lnTo>
                <a:lnTo>
                  <a:pt x="0" y="75247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764543" y="2454278"/>
            <a:ext cx="1937499" cy="575310"/>
          </a:xfrm>
          <a:prstGeom prst="rect">
            <a:avLst/>
          </a:prstGeom>
        </p:spPr>
        <p:txBody>
          <a:bodyPr anchor="t" rtlCol="false" tIns="0" lIns="0" bIns="0" rIns="0">
            <a:spAutoFit/>
          </a:bodyPr>
          <a:lstStyle/>
          <a:p>
            <a:pPr algn="ctr">
              <a:lnSpc>
                <a:spcPts val="2160"/>
              </a:lnSpc>
            </a:pPr>
            <a:r>
              <a:rPr lang="en-US" sz="1800" spc="1">
                <a:solidFill>
                  <a:srgbClr val="000000"/>
                </a:solidFill>
                <a:latin typeface="Calibri (MS)"/>
                <a:ea typeface="Calibri (MS)"/>
                <a:cs typeface="Calibri (MS)"/>
                <a:sym typeface="Calibri (MS)"/>
              </a:rPr>
              <a:t>Hz. Muhammed’in (sav) davranışlarıdır. </a:t>
            </a:r>
          </a:p>
        </p:txBody>
      </p:sp>
      <p:sp>
        <p:nvSpPr>
          <p:cNvPr name="TextBox 5" id="5"/>
          <p:cNvSpPr txBox="true"/>
          <p:nvPr/>
        </p:nvSpPr>
        <p:spPr>
          <a:xfrm rot="0">
            <a:off x="4033523" y="3124581"/>
            <a:ext cx="929526" cy="461324"/>
          </a:xfrm>
          <a:prstGeom prst="rect">
            <a:avLst/>
          </a:prstGeom>
        </p:spPr>
        <p:txBody>
          <a:bodyPr anchor="t" rtlCol="false" tIns="0" lIns="0" bIns="0" rIns="0">
            <a:spAutoFit/>
          </a:bodyPr>
          <a:lstStyle/>
          <a:p>
            <a:pPr algn="r">
              <a:lnSpc>
                <a:spcPts val="900"/>
              </a:lnSpc>
            </a:pPr>
            <a:r>
              <a:rPr lang="en-US" sz="1800">
                <a:solidFill>
                  <a:srgbClr val="000000"/>
                </a:solidFill>
                <a:latin typeface="Calibri (MS)"/>
                <a:ea typeface="Calibri (MS)"/>
                <a:cs typeface="Calibri (MS)"/>
                <a:sym typeface="Calibri (MS)"/>
              </a:rPr>
              <a:t>SÜNNET ÇEŞİTLERİ</a:t>
            </a:r>
          </a:p>
        </p:txBody>
      </p:sp>
      <p:sp>
        <p:nvSpPr>
          <p:cNvPr name="TextBox 6" id="6"/>
          <p:cNvSpPr txBox="true"/>
          <p:nvPr/>
        </p:nvSpPr>
        <p:spPr>
          <a:xfrm rot="0">
            <a:off x="1908305" y="5622922"/>
            <a:ext cx="5701084" cy="575310"/>
          </a:xfrm>
          <a:prstGeom prst="rect">
            <a:avLst/>
          </a:prstGeom>
        </p:spPr>
        <p:txBody>
          <a:bodyPr anchor="t" rtlCol="false" tIns="0" lIns="0" bIns="0" rIns="0">
            <a:spAutoFit/>
          </a:bodyPr>
          <a:lstStyle/>
          <a:p>
            <a:pPr algn="ctr">
              <a:lnSpc>
                <a:spcPts val="2160"/>
              </a:lnSpc>
            </a:pPr>
            <a:r>
              <a:rPr lang="en-US" sz="1800">
                <a:solidFill>
                  <a:srgbClr val="000000"/>
                </a:solidFill>
                <a:latin typeface="Calibri (MS)"/>
                <a:ea typeface="Calibri (MS)"/>
                <a:cs typeface="Calibri (MS)"/>
                <a:sym typeface="Calibri (MS)"/>
              </a:rPr>
              <a:t>Hz. Muhammed’in (sav) müdahale etmediği veya onayladığı veya müdahale ettiği, sahabenin söz ya da davranışlarıdır. </a:t>
            </a:r>
          </a:p>
        </p:txBody>
      </p:sp>
      <p:sp>
        <p:nvSpPr>
          <p:cNvPr name="TextBox 7" id="7"/>
          <p:cNvSpPr txBox="true"/>
          <p:nvPr/>
        </p:nvSpPr>
        <p:spPr>
          <a:xfrm rot="0">
            <a:off x="6354061" y="2454278"/>
            <a:ext cx="1805683" cy="575310"/>
          </a:xfrm>
          <a:prstGeom prst="rect">
            <a:avLst/>
          </a:prstGeom>
        </p:spPr>
        <p:txBody>
          <a:bodyPr anchor="t" rtlCol="false" tIns="0" lIns="0" bIns="0" rIns="0">
            <a:spAutoFit/>
          </a:bodyPr>
          <a:lstStyle/>
          <a:p>
            <a:pPr algn="ctr">
              <a:lnSpc>
                <a:spcPts val="2160"/>
              </a:lnSpc>
            </a:pPr>
            <a:r>
              <a:rPr lang="en-US" sz="1800" spc="1">
                <a:solidFill>
                  <a:srgbClr val="000000"/>
                </a:solidFill>
                <a:latin typeface="Calibri (MS)"/>
                <a:ea typeface="Calibri (MS)"/>
                <a:cs typeface="Calibri (MS)"/>
                <a:sym typeface="Calibri (MS)"/>
              </a:rPr>
              <a:t>Hz. Muhammed’in (sav) sözleridir. </a:t>
            </a:r>
          </a:p>
        </p:txBody>
      </p:sp>
      <p:sp>
        <p:nvSpPr>
          <p:cNvPr name="TextBox 8" id="8"/>
          <p:cNvSpPr txBox="true"/>
          <p:nvPr/>
        </p:nvSpPr>
        <p:spPr>
          <a:xfrm rot="0">
            <a:off x="2960875" y="2209714"/>
            <a:ext cx="652872" cy="507911"/>
          </a:xfrm>
          <a:prstGeom prst="rect">
            <a:avLst/>
          </a:prstGeom>
        </p:spPr>
        <p:txBody>
          <a:bodyPr anchor="t" rtlCol="false" tIns="0" lIns="0" bIns="0" rIns="0">
            <a:spAutoFit/>
          </a:bodyPr>
          <a:lstStyle/>
          <a:p>
            <a:pPr algn="ctr">
              <a:lnSpc>
                <a:spcPts val="1932"/>
              </a:lnSpc>
            </a:pPr>
            <a:r>
              <a:rPr lang="en-US" sz="1602">
                <a:solidFill>
                  <a:srgbClr val="452E1F"/>
                </a:solidFill>
                <a:latin typeface="Calibri (MS)"/>
                <a:ea typeface="Calibri (MS)"/>
                <a:cs typeface="Calibri (MS)"/>
                <a:sym typeface="Calibri (MS)"/>
              </a:rPr>
              <a:t>Fiilî Sünnet </a:t>
            </a:r>
          </a:p>
        </p:txBody>
      </p:sp>
      <p:sp>
        <p:nvSpPr>
          <p:cNvPr name="TextBox 9" id="9"/>
          <p:cNvSpPr txBox="true"/>
          <p:nvPr/>
        </p:nvSpPr>
        <p:spPr>
          <a:xfrm rot="0">
            <a:off x="4222242" y="4434888"/>
            <a:ext cx="538524" cy="291122"/>
          </a:xfrm>
          <a:prstGeom prst="rect">
            <a:avLst/>
          </a:prstGeom>
        </p:spPr>
        <p:txBody>
          <a:bodyPr anchor="t" rtlCol="false" tIns="0" lIns="0" bIns="0" rIns="0">
            <a:spAutoFit/>
          </a:bodyPr>
          <a:lstStyle/>
          <a:p>
            <a:pPr algn="l">
              <a:lnSpc>
                <a:spcPts val="2242"/>
              </a:lnSpc>
            </a:pPr>
            <a:r>
              <a:rPr lang="en-US" sz="1602">
                <a:solidFill>
                  <a:srgbClr val="452E1F"/>
                </a:solidFill>
                <a:latin typeface="Calibri (MS)"/>
                <a:ea typeface="Calibri (MS)"/>
                <a:cs typeface="Calibri (MS)"/>
                <a:sym typeface="Calibri (MS)"/>
              </a:rPr>
              <a:t>Takrirî</a:t>
            </a:r>
          </a:p>
        </p:txBody>
      </p:sp>
      <p:sp>
        <p:nvSpPr>
          <p:cNvPr name="TextBox 10" id="10"/>
          <p:cNvSpPr txBox="true"/>
          <p:nvPr/>
        </p:nvSpPr>
        <p:spPr>
          <a:xfrm rot="0">
            <a:off x="4189476" y="4645819"/>
            <a:ext cx="707146" cy="325555"/>
          </a:xfrm>
          <a:prstGeom prst="rect">
            <a:avLst/>
          </a:prstGeom>
        </p:spPr>
        <p:txBody>
          <a:bodyPr anchor="t" rtlCol="false" tIns="0" lIns="0" bIns="0" rIns="0">
            <a:spAutoFit/>
          </a:bodyPr>
          <a:lstStyle/>
          <a:p>
            <a:pPr algn="l">
              <a:lnSpc>
                <a:spcPts val="2242"/>
              </a:lnSpc>
            </a:pPr>
            <a:r>
              <a:rPr lang="en-US" sz="1602">
                <a:solidFill>
                  <a:srgbClr val="452E1F"/>
                </a:solidFill>
                <a:latin typeface="Calibri (MS)"/>
                <a:ea typeface="Calibri (MS)"/>
                <a:cs typeface="Calibri (MS)"/>
                <a:sym typeface="Calibri (MS)"/>
              </a:rPr>
              <a:t>Sünnet </a:t>
            </a:r>
          </a:p>
        </p:txBody>
      </p:sp>
      <p:sp>
        <p:nvSpPr>
          <p:cNvPr name="TextBox 11" id="11"/>
          <p:cNvSpPr txBox="true"/>
          <p:nvPr/>
        </p:nvSpPr>
        <p:spPr>
          <a:xfrm rot="0">
            <a:off x="5409438" y="2250615"/>
            <a:ext cx="653148" cy="507911"/>
          </a:xfrm>
          <a:prstGeom prst="rect">
            <a:avLst/>
          </a:prstGeom>
        </p:spPr>
        <p:txBody>
          <a:bodyPr anchor="t" rtlCol="false" tIns="0" lIns="0" bIns="0" rIns="0">
            <a:spAutoFit/>
          </a:bodyPr>
          <a:lstStyle/>
          <a:p>
            <a:pPr algn="ctr">
              <a:lnSpc>
                <a:spcPts val="1932"/>
              </a:lnSpc>
            </a:pPr>
            <a:r>
              <a:rPr lang="en-US" sz="1602">
                <a:solidFill>
                  <a:srgbClr val="452E1F"/>
                </a:solidFill>
                <a:latin typeface="Calibri (MS)"/>
                <a:ea typeface="Calibri (MS)"/>
                <a:cs typeface="Calibri (MS)"/>
                <a:sym typeface="Calibri (MS)"/>
              </a:rPr>
              <a:t>Kavlî Sünnet</a:t>
            </a:r>
            <a:r>
              <a:rPr lang="en-US" sz="1602">
                <a:solidFill>
                  <a:srgbClr val="5F637C"/>
                </a:solidFill>
                <a:latin typeface="Calibri (MS)"/>
                <a:ea typeface="Calibri (MS)"/>
                <a:cs typeface="Calibri (MS)"/>
                <a:sym typeface="Calibri (MS)"/>
              </a:rPr>
              <a:t> </a:t>
            </a:r>
          </a:p>
        </p:txBody>
      </p:sp>
      <p:sp>
        <p:nvSpPr>
          <p:cNvPr name="TextBox 12" id="12"/>
          <p:cNvSpPr txBox="true"/>
          <p:nvPr/>
        </p:nvSpPr>
        <p:spPr>
          <a:xfrm rot="0">
            <a:off x="5410962" y="595627"/>
            <a:ext cx="2582304" cy="213360"/>
          </a:xfrm>
          <a:prstGeom prst="rect">
            <a:avLst/>
          </a:prstGeom>
        </p:spPr>
        <p:txBody>
          <a:bodyPr anchor="t" rtlCol="false" tIns="0" lIns="0" bIns="0" rIns="0">
            <a:spAutoFit/>
          </a:bodyPr>
          <a:lstStyle/>
          <a:p>
            <a:pPr algn="l">
              <a:lnSpc>
                <a:spcPts val="1679"/>
              </a:lnSpc>
            </a:pPr>
            <a:r>
              <a:rPr lang="en-US" sz="1200">
                <a:solidFill>
                  <a:srgbClr val="000000"/>
                </a:solidFill>
                <a:latin typeface="Calibri (MS)"/>
                <a:ea typeface="Calibri (MS)"/>
                <a:cs typeface="Calibri (MS)"/>
                <a:sym typeface="Calibri (MS)"/>
              </a:rPr>
              <a:t>5. Ünite: KUR’AN-I KERİM VE ÖZELLİKLERİ</a:t>
            </a:r>
          </a:p>
        </p:txBody>
      </p:sp>
      <p:sp>
        <p:nvSpPr>
          <p:cNvPr name="TextBox 13" id="13"/>
          <p:cNvSpPr txBox="true"/>
          <p:nvPr/>
        </p:nvSpPr>
        <p:spPr>
          <a:xfrm rot="0">
            <a:off x="8729472" y="6525"/>
            <a:ext cx="173555" cy="318297"/>
          </a:xfrm>
          <a:prstGeom prst="rect">
            <a:avLst/>
          </a:prstGeom>
        </p:spPr>
        <p:txBody>
          <a:bodyPr anchor="t" rtlCol="false" tIns="0" lIns="0" bIns="0" rIns="0">
            <a:spAutoFit/>
          </a:bodyPr>
          <a:lstStyle/>
          <a:p>
            <a:pPr algn="l">
              <a:lnSpc>
                <a:spcPts val="2520"/>
              </a:lnSpc>
            </a:pPr>
            <a:r>
              <a:rPr lang="en-US" sz="1800" spc="1">
                <a:solidFill>
                  <a:srgbClr val="FFFFFF"/>
                </a:solidFill>
                <a:latin typeface="Georgia"/>
                <a:ea typeface="Georgia"/>
                <a:cs typeface="Georgia"/>
                <a:sym typeface="Georgia"/>
              </a:rPr>
              <a:t>7 </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3503" y="-63503"/>
            <a:ext cx="9270997" cy="752475"/>
          </a:xfrm>
          <a:custGeom>
            <a:avLst/>
            <a:gdLst/>
            <a:ahLst/>
            <a:cxnLst/>
            <a:rect r="r" b="b" t="t" l="l"/>
            <a:pathLst>
              <a:path h="752475" w="9270997">
                <a:moveTo>
                  <a:pt x="0" y="0"/>
                </a:moveTo>
                <a:lnTo>
                  <a:pt x="9270997" y="0"/>
                </a:lnTo>
                <a:lnTo>
                  <a:pt x="9270997" y="752475"/>
                </a:lnTo>
                <a:lnTo>
                  <a:pt x="0" y="75247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991105" y="2293744"/>
            <a:ext cx="671379" cy="339090"/>
          </a:xfrm>
          <a:prstGeom prst="rect">
            <a:avLst/>
          </a:prstGeom>
        </p:spPr>
        <p:txBody>
          <a:bodyPr anchor="t" rtlCol="false" tIns="0" lIns="0" bIns="0" rIns="0">
            <a:spAutoFit/>
          </a:bodyPr>
          <a:lstStyle/>
          <a:p>
            <a:pPr algn="l">
              <a:lnSpc>
                <a:spcPts val="2520"/>
              </a:lnSpc>
            </a:pPr>
            <a:r>
              <a:rPr lang="en-US" sz="1800">
                <a:solidFill>
                  <a:srgbClr val="000000"/>
                </a:solidFill>
                <a:latin typeface="Calibri (MS)"/>
                <a:ea typeface="Calibri (MS)"/>
                <a:cs typeface="Calibri (MS)"/>
                <a:sym typeface="Calibri (MS)"/>
              </a:rPr>
              <a:t>Dikkat </a:t>
            </a:r>
          </a:p>
        </p:txBody>
      </p:sp>
      <p:sp>
        <p:nvSpPr>
          <p:cNvPr name="TextBox 4" id="4"/>
          <p:cNvSpPr txBox="true"/>
          <p:nvPr/>
        </p:nvSpPr>
        <p:spPr>
          <a:xfrm rot="0">
            <a:off x="991105" y="2703728"/>
            <a:ext cx="81610" cy="326736"/>
          </a:xfrm>
          <a:prstGeom prst="rect">
            <a:avLst/>
          </a:prstGeom>
        </p:spPr>
        <p:txBody>
          <a:bodyPr anchor="t" rtlCol="false" tIns="0" lIns="0" bIns="0" rIns="0">
            <a:spAutoFit/>
          </a:bodyPr>
          <a:lstStyle/>
          <a:p>
            <a:pPr algn="l">
              <a:lnSpc>
                <a:spcPts val="2520"/>
              </a:lnSpc>
            </a:pPr>
            <a:r>
              <a:rPr lang="en-US" sz="1800">
                <a:solidFill>
                  <a:srgbClr val="000000"/>
                </a:solidFill>
                <a:latin typeface="Arial"/>
                <a:ea typeface="Arial"/>
                <a:cs typeface="Arial"/>
                <a:sym typeface="Arial"/>
              </a:rPr>
              <a:t>•</a:t>
            </a:r>
          </a:p>
        </p:txBody>
      </p:sp>
      <p:sp>
        <p:nvSpPr>
          <p:cNvPr name="TextBox 5" id="5"/>
          <p:cNvSpPr txBox="true"/>
          <p:nvPr/>
        </p:nvSpPr>
        <p:spPr>
          <a:xfrm rot="0">
            <a:off x="1276855" y="2720083"/>
            <a:ext cx="5400837" cy="1692783"/>
          </a:xfrm>
          <a:prstGeom prst="rect">
            <a:avLst/>
          </a:prstGeom>
        </p:spPr>
        <p:txBody>
          <a:bodyPr anchor="t" rtlCol="false" tIns="0" lIns="0" bIns="0" rIns="0">
            <a:spAutoFit/>
          </a:bodyPr>
          <a:lstStyle/>
          <a:p>
            <a:pPr algn="l">
              <a:lnSpc>
                <a:spcPts val="2483"/>
              </a:lnSpc>
            </a:pPr>
            <a:r>
              <a:rPr lang="en-US" sz="1800">
                <a:solidFill>
                  <a:srgbClr val="000000"/>
                </a:solidFill>
                <a:latin typeface="Calibri (MS)"/>
                <a:ea typeface="Calibri (MS)"/>
                <a:cs typeface="Calibri (MS)"/>
                <a:sym typeface="Calibri (MS)"/>
              </a:rPr>
              <a:t>Peygamberlerin dinin emirlerine aykırı sözler söylemesi ya da davranışta bulunması mümkün değildir. </a:t>
            </a:r>
          </a:p>
          <a:p>
            <a:pPr algn="l">
              <a:lnSpc>
                <a:spcPts val="4080"/>
              </a:lnSpc>
            </a:pPr>
            <a:r>
              <a:rPr lang="en-US" sz="1800">
                <a:solidFill>
                  <a:srgbClr val="000000"/>
                </a:solidFill>
                <a:latin typeface="Calibri (MS)"/>
                <a:ea typeface="Calibri (MS)"/>
                <a:cs typeface="Calibri (MS)"/>
                <a:sym typeface="Calibri (MS)"/>
              </a:rPr>
              <a:t>Vahye muhatap olan bütün peygamberler gibi Hz. </a:t>
            </a:r>
          </a:p>
          <a:p>
            <a:pPr algn="l">
              <a:lnSpc>
                <a:spcPts val="900"/>
              </a:lnSpc>
            </a:pPr>
            <a:r>
              <a:rPr lang="en-US" sz="1800">
                <a:solidFill>
                  <a:srgbClr val="000000"/>
                </a:solidFill>
                <a:latin typeface="Calibri (MS)"/>
                <a:ea typeface="Calibri (MS)"/>
                <a:cs typeface="Calibri (MS)"/>
                <a:sym typeface="Calibri (MS)"/>
              </a:rPr>
              <a:t>Muhammed (sav) de Allah’tan (cc) aldığı emirlere uymuş </a:t>
            </a:r>
          </a:p>
          <a:p>
            <a:pPr algn="l">
              <a:lnSpc>
                <a:spcPts val="4067"/>
              </a:lnSpc>
            </a:pPr>
            <a:r>
              <a:rPr lang="en-US" sz="1800">
                <a:solidFill>
                  <a:srgbClr val="000000"/>
                </a:solidFill>
                <a:latin typeface="Calibri (MS)"/>
                <a:ea typeface="Calibri (MS)"/>
                <a:cs typeface="Calibri (MS)"/>
                <a:sym typeface="Calibri (MS)"/>
              </a:rPr>
              <a:t>ve onu insanlara ulaştırmıştır. </a:t>
            </a:r>
          </a:p>
        </p:txBody>
      </p:sp>
      <p:sp>
        <p:nvSpPr>
          <p:cNvPr name="TextBox 6" id="6"/>
          <p:cNvSpPr txBox="true"/>
          <p:nvPr/>
        </p:nvSpPr>
        <p:spPr>
          <a:xfrm rot="0">
            <a:off x="991105" y="3436010"/>
            <a:ext cx="81610" cy="326736"/>
          </a:xfrm>
          <a:prstGeom prst="rect">
            <a:avLst/>
          </a:prstGeom>
        </p:spPr>
        <p:txBody>
          <a:bodyPr anchor="t" rtlCol="false" tIns="0" lIns="0" bIns="0" rIns="0">
            <a:spAutoFit/>
          </a:bodyPr>
          <a:lstStyle/>
          <a:p>
            <a:pPr algn="l">
              <a:lnSpc>
                <a:spcPts val="2520"/>
              </a:lnSpc>
            </a:pPr>
            <a:r>
              <a:rPr lang="en-US" sz="1800">
                <a:solidFill>
                  <a:srgbClr val="000000"/>
                </a:solidFill>
                <a:latin typeface="Arial"/>
                <a:ea typeface="Arial"/>
                <a:cs typeface="Arial"/>
                <a:sym typeface="Arial"/>
              </a:rPr>
              <a:t>•</a:t>
            </a:r>
          </a:p>
        </p:txBody>
      </p:sp>
      <p:sp>
        <p:nvSpPr>
          <p:cNvPr name="TextBox 7" id="7"/>
          <p:cNvSpPr txBox="true"/>
          <p:nvPr/>
        </p:nvSpPr>
        <p:spPr>
          <a:xfrm rot="0">
            <a:off x="5410962" y="595627"/>
            <a:ext cx="2582304" cy="213360"/>
          </a:xfrm>
          <a:prstGeom prst="rect">
            <a:avLst/>
          </a:prstGeom>
        </p:spPr>
        <p:txBody>
          <a:bodyPr anchor="t" rtlCol="false" tIns="0" lIns="0" bIns="0" rIns="0">
            <a:spAutoFit/>
          </a:bodyPr>
          <a:lstStyle/>
          <a:p>
            <a:pPr algn="l">
              <a:lnSpc>
                <a:spcPts val="1679"/>
              </a:lnSpc>
            </a:pPr>
            <a:r>
              <a:rPr lang="en-US" sz="1200">
                <a:solidFill>
                  <a:srgbClr val="000000"/>
                </a:solidFill>
                <a:latin typeface="Calibri (MS)"/>
                <a:ea typeface="Calibri (MS)"/>
                <a:cs typeface="Calibri (MS)"/>
                <a:sym typeface="Calibri (MS)"/>
              </a:rPr>
              <a:t>5. Ünite: KUR’AN-I KERİM VE ÖZELLİKLERİ</a:t>
            </a:r>
          </a:p>
        </p:txBody>
      </p:sp>
      <p:sp>
        <p:nvSpPr>
          <p:cNvPr name="TextBox 8" id="8"/>
          <p:cNvSpPr txBox="true"/>
          <p:nvPr/>
        </p:nvSpPr>
        <p:spPr>
          <a:xfrm rot="0">
            <a:off x="8708136" y="6525"/>
            <a:ext cx="195320" cy="318297"/>
          </a:xfrm>
          <a:prstGeom prst="rect">
            <a:avLst/>
          </a:prstGeom>
        </p:spPr>
        <p:txBody>
          <a:bodyPr anchor="t" rtlCol="false" tIns="0" lIns="0" bIns="0" rIns="0">
            <a:spAutoFit/>
          </a:bodyPr>
          <a:lstStyle/>
          <a:p>
            <a:pPr algn="l">
              <a:lnSpc>
                <a:spcPts val="2520"/>
              </a:lnSpc>
            </a:pPr>
            <a:r>
              <a:rPr lang="en-US" sz="1800" spc="1">
                <a:solidFill>
                  <a:srgbClr val="FFFFFF"/>
                </a:solidFill>
                <a:latin typeface="Georgia"/>
                <a:ea typeface="Georgia"/>
                <a:cs typeface="Georgia"/>
                <a:sym typeface="Georgia"/>
              </a:rPr>
              <a:t>8 </a:t>
            </a:r>
          </a:p>
        </p:txBody>
      </p:sp>
      <p:sp>
        <p:nvSpPr>
          <p:cNvPr name="TextBox 9" id="9"/>
          <p:cNvSpPr txBox="true"/>
          <p:nvPr/>
        </p:nvSpPr>
        <p:spPr>
          <a:xfrm rot="0">
            <a:off x="6728460" y="1651835"/>
            <a:ext cx="853354" cy="3383299"/>
          </a:xfrm>
          <a:prstGeom prst="rect">
            <a:avLst/>
          </a:prstGeom>
        </p:spPr>
        <p:txBody>
          <a:bodyPr anchor="t" rtlCol="false" tIns="0" lIns="0" bIns="0" rIns="0">
            <a:spAutoFit/>
          </a:bodyPr>
          <a:lstStyle/>
          <a:p>
            <a:pPr algn="l">
              <a:lnSpc>
                <a:spcPts val="27862"/>
              </a:lnSpc>
            </a:pPr>
            <a:r>
              <a:rPr lang="en-US" sz="19902">
                <a:solidFill>
                  <a:srgbClr val="000000"/>
                </a:solidFill>
                <a:latin typeface="Georgia"/>
                <a:ea typeface="Georgia"/>
                <a:cs typeface="Georgia"/>
                <a:sym typeface="Georgia"/>
              </a:rPr>
              <a:t>!</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271778" y="2555367"/>
            <a:ext cx="6654670" cy="1465583"/>
          </a:xfrm>
          <a:custGeom>
            <a:avLst/>
            <a:gdLst/>
            <a:ahLst/>
            <a:cxnLst/>
            <a:rect r="r" b="b" t="t" l="l"/>
            <a:pathLst>
              <a:path h="1465583" w="6654670">
                <a:moveTo>
                  <a:pt x="0" y="0"/>
                </a:moveTo>
                <a:lnTo>
                  <a:pt x="6654670" y="0"/>
                </a:lnTo>
                <a:lnTo>
                  <a:pt x="6654670" y="1465583"/>
                </a:lnTo>
                <a:lnTo>
                  <a:pt x="0" y="146558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63503"/>
            <a:ext cx="9270997" cy="752475"/>
          </a:xfrm>
          <a:custGeom>
            <a:avLst/>
            <a:gdLst/>
            <a:ahLst/>
            <a:cxnLst/>
            <a:rect r="r" b="b" t="t" l="l"/>
            <a:pathLst>
              <a:path h="752475" w="9270997">
                <a:moveTo>
                  <a:pt x="0" y="0"/>
                </a:moveTo>
                <a:lnTo>
                  <a:pt x="9270997" y="0"/>
                </a:lnTo>
                <a:lnTo>
                  <a:pt x="9270997" y="752475"/>
                </a:lnTo>
                <a:lnTo>
                  <a:pt x="0" y="75247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372867" y="2598296"/>
            <a:ext cx="6621856" cy="1123950"/>
          </a:xfrm>
          <a:prstGeom prst="rect">
            <a:avLst/>
          </a:prstGeom>
        </p:spPr>
        <p:txBody>
          <a:bodyPr anchor="t" rtlCol="false" tIns="0" lIns="0" bIns="0" rIns="0">
            <a:spAutoFit/>
          </a:bodyPr>
          <a:lstStyle/>
          <a:p>
            <a:pPr algn="l">
              <a:lnSpc>
                <a:spcPts val="2160"/>
              </a:lnSpc>
            </a:pPr>
            <a:r>
              <a:rPr lang="en-US" sz="1800">
                <a:solidFill>
                  <a:srgbClr val="000000"/>
                </a:solidFill>
                <a:latin typeface="Calibri (MS)"/>
                <a:ea typeface="Calibri (MS)"/>
                <a:cs typeface="Calibri (MS)"/>
                <a:sym typeface="Calibri (MS)"/>
              </a:rPr>
              <a:t>Bir Ayet: </a:t>
            </a:r>
          </a:p>
          <a:p>
            <a:pPr algn="l">
              <a:lnSpc>
                <a:spcPts val="2160"/>
              </a:lnSpc>
            </a:pPr>
            <a:r>
              <a:rPr lang="en-US" sz="1800">
                <a:solidFill>
                  <a:srgbClr val="000000"/>
                </a:solidFill>
                <a:latin typeface="Calibri (MS)"/>
                <a:ea typeface="Calibri (MS)"/>
                <a:cs typeface="Calibri (MS)"/>
                <a:sym typeface="Calibri (MS)"/>
              </a:rPr>
              <a:t>“De ki: Eğer Allah’ı seviyorsanız bana uyun ki Allah da sizi sevsin ve günahlarınızı bağışlasın. Çünkü Allah çok bağışlayandır, çok merhamet edendir.” </a:t>
            </a:r>
          </a:p>
        </p:txBody>
      </p:sp>
      <p:sp>
        <p:nvSpPr>
          <p:cNvPr name="TextBox 5" id="5"/>
          <p:cNvSpPr txBox="true"/>
          <p:nvPr/>
        </p:nvSpPr>
        <p:spPr>
          <a:xfrm rot="0">
            <a:off x="5621274" y="3675174"/>
            <a:ext cx="2248224" cy="291122"/>
          </a:xfrm>
          <a:prstGeom prst="rect">
            <a:avLst/>
          </a:prstGeom>
        </p:spPr>
        <p:txBody>
          <a:bodyPr anchor="t" rtlCol="false" tIns="0" lIns="0" bIns="0" rIns="0">
            <a:spAutoFit/>
          </a:bodyPr>
          <a:lstStyle/>
          <a:p>
            <a:pPr algn="l">
              <a:lnSpc>
                <a:spcPts val="2242"/>
              </a:lnSpc>
            </a:pPr>
            <a:r>
              <a:rPr lang="en-US" sz="1602">
                <a:solidFill>
                  <a:srgbClr val="000000"/>
                </a:solidFill>
                <a:latin typeface="Calibri (MS)"/>
                <a:ea typeface="Calibri (MS)"/>
                <a:cs typeface="Calibri (MS)"/>
                <a:sym typeface="Calibri (MS)"/>
              </a:rPr>
              <a:t>(Al-i</a:t>
            </a:r>
            <a:r>
              <a:rPr lang="en-US" sz="1602">
                <a:solidFill>
                  <a:srgbClr val="FFFFFF"/>
                </a:solidFill>
                <a:latin typeface="Calibri (MS)"/>
                <a:ea typeface="Calibri (MS)"/>
                <a:cs typeface="Calibri (MS)"/>
                <a:sym typeface="Calibri (MS)"/>
              </a:rPr>
              <a:t> </a:t>
            </a:r>
            <a:r>
              <a:rPr lang="en-US" sz="1602">
                <a:solidFill>
                  <a:srgbClr val="000000"/>
                </a:solidFill>
                <a:latin typeface="Calibri (MS)"/>
                <a:ea typeface="Calibri (MS)"/>
                <a:cs typeface="Calibri (MS)"/>
                <a:sym typeface="Calibri (MS)"/>
              </a:rPr>
              <a:t>İmran</a:t>
            </a:r>
            <a:r>
              <a:rPr lang="en-US" sz="1602">
                <a:solidFill>
                  <a:srgbClr val="FFFFFF"/>
                </a:solidFill>
                <a:latin typeface="Calibri (MS)"/>
                <a:ea typeface="Calibri (MS)"/>
                <a:cs typeface="Calibri (MS)"/>
                <a:sym typeface="Calibri (MS)"/>
              </a:rPr>
              <a:t> </a:t>
            </a:r>
            <a:r>
              <a:rPr lang="en-US" sz="1602">
                <a:solidFill>
                  <a:srgbClr val="000000"/>
                </a:solidFill>
                <a:latin typeface="Calibri (MS)"/>
                <a:ea typeface="Calibri (MS)"/>
                <a:cs typeface="Calibri (MS)"/>
                <a:sym typeface="Calibri (MS)"/>
              </a:rPr>
              <a:t>suresi,</a:t>
            </a:r>
            <a:r>
              <a:rPr lang="en-US" sz="1602">
                <a:solidFill>
                  <a:srgbClr val="FFFFFF"/>
                </a:solidFill>
                <a:latin typeface="Calibri (MS)"/>
                <a:ea typeface="Calibri (MS)"/>
                <a:cs typeface="Calibri (MS)"/>
                <a:sym typeface="Calibri (MS)"/>
              </a:rPr>
              <a:t> </a:t>
            </a:r>
            <a:r>
              <a:rPr lang="en-US" sz="1602">
                <a:solidFill>
                  <a:srgbClr val="000000"/>
                </a:solidFill>
                <a:latin typeface="Calibri (MS)"/>
                <a:ea typeface="Calibri (MS)"/>
                <a:cs typeface="Calibri (MS)"/>
                <a:sym typeface="Calibri (MS)"/>
              </a:rPr>
              <a:t>31.</a:t>
            </a:r>
            <a:r>
              <a:rPr lang="en-US" sz="1602">
                <a:solidFill>
                  <a:srgbClr val="FFFFFF"/>
                </a:solidFill>
                <a:latin typeface="Calibri (MS)"/>
                <a:ea typeface="Calibri (MS)"/>
                <a:cs typeface="Calibri (MS)"/>
                <a:sym typeface="Calibri (MS)"/>
              </a:rPr>
              <a:t> </a:t>
            </a:r>
            <a:r>
              <a:rPr lang="en-US" sz="1602">
                <a:solidFill>
                  <a:srgbClr val="000000"/>
                </a:solidFill>
                <a:latin typeface="Calibri (MS)"/>
                <a:ea typeface="Calibri (MS)"/>
                <a:cs typeface="Calibri (MS)"/>
                <a:sym typeface="Calibri (MS)"/>
              </a:rPr>
              <a:t>ayet)</a:t>
            </a:r>
          </a:p>
        </p:txBody>
      </p:sp>
      <p:sp>
        <p:nvSpPr>
          <p:cNvPr name="TextBox 6" id="6"/>
          <p:cNvSpPr txBox="true"/>
          <p:nvPr/>
        </p:nvSpPr>
        <p:spPr>
          <a:xfrm rot="0">
            <a:off x="5410962" y="595627"/>
            <a:ext cx="2582304" cy="213360"/>
          </a:xfrm>
          <a:prstGeom prst="rect">
            <a:avLst/>
          </a:prstGeom>
        </p:spPr>
        <p:txBody>
          <a:bodyPr anchor="t" rtlCol="false" tIns="0" lIns="0" bIns="0" rIns="0">
            <a:spAutoFit/>
          </a:bodyPr>
          <a:lstStyle/>
          <a:p>
            <a:pPr algn="l">
              <a:lnSpc>
                <a:spcPts val="1679"/>
              </a:lnSpc>
            </a:pPr>
            <a:r>
              <a:rPr lang="en-US" sz="1200">
                <a:solidFill>
                  <a:srgbClr val="000000"/>
                </a:solidFill>
                <a:latin typeface="Calibri (MS)"/>
                <a:ea typeface="Calibri (MS)"/>
                <a:cs typeface="Calibri (MS)"/>
                <a:sym typeface="Calibri (MS)"/>
              </a:rPr>
              <a:t>5. Ünite: KUR’AN-I KERİM VE ÖZELLİKLERİ</a:t>
            </a:r>
          </a:p>
        </p:txBody>
      </p:sp>
      <p:sp>
        <p:nvSpPr>
          <p:cNvPr name="TextBox 7" id="7"/>
          <p:cNvSpPr txBox="true"/>
          <p:nvPr/>
        </p:nvSpPr>
        <p:spPr>
          <a:xfrm rot="0">
            <a:off x="8714994" y="6525"/>
            <a:ext cx="188328" cy="318297"/>
          </a:xfrm>
          <a:prstGeom prst="rect">
            <a:avLst/>
          </a:prstGeom>
        </p:spPr>
        <p:txBody>
          <a:bodyPr anchor="t" rtlCol="false" tIns="0" lIns="0" bIns="0" rIns="0">
            <a:spAutoFit/>
          </a:bodyPr>
          <a:lstStyle/>
          <a:p>
            <a:pPr algn="l">
              <a:lnSpc>
                <a:spcPts val="2520"/>
              </a:lnSpc>
            </a:pPr>
            <a:r>
              <a:rPr lang="en-US" sz="1800" spc="1">
                <a:solidFill>
                  <a:srgbClr val="FFFFFF"/>
                </a:solidFill>
                <a:latin typeface="Georgia"/>
                <a:ea typeface="Georgia"/>
                <a:cs typeface="Georgia"/>
                <a:sym typeface="Georgia"/>
              </a:rPr>
              <a:t>9 </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3503" y="-63503"/>
            <a:ext cx="9270997" cy="752475"/>
          </a:xfrm>
          <a:custGeom>
            <a:avLst/>
            <a:gdLst/>
            <a:ahLst/>
            <a:cxnLst/>
            <a:rect r="r" b="b" t="t" l="l"/>
            <a:pathLst>
              <a:path h="752475" w="9270997">
                <a:moveTo>
                  <a:pt x="0" y="0"/>
                </a:moveTo>
                <a:lnTo>
                  <a:pt x="9270997" y="0"/>
                </a:lnTo>
                <a:lnTo>
                  <a:pt x="9270997" y="752475"/>
                </a:lnTo>
                <a:lnTo>
                  <a:pt x="0" y="75247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351283" y="2415435"/>
            <a:ext cx="81610" cy="326736"/>
          </a:xfrm>
          <a:prstGeom prst="rect">
            <a:avLst/>
          </a:prstGeom>
        </p:spPr>
        <p:txBody>
          <a:bodyPr anchor="t" rtlCol="false" tIns="0" lIns="0" bIns="0" rIns="0">
            <a:spAutoFit/>
          </a:bodyPr>
          <a:lstStyle/>
          <a:p>
            <a:pPr algn="l">
              <a:lnSpc>
                <a:spcPts val="2520"/>
              </a:lnSpc>
            </a:pPr>
            <a:r>
              <a:rPr lang="en-US" sz="1800">
                <a:solidFill>
                  <a:srgbClr val="000000"/>
                </a:solidFill>
                <a:latin typeface="Arial"/>
                <a:ea typeface="Arial"/>
                <a:cs typeface="Arial"/>
                <a:sym typeface="Arial"/>
              </a:rPr>
              <a:t>•</a:t>
            </a:r>
          </a:p>
        </p:txBody>
      </p:sp>
      <p:sp>
        <p:nvSpPr>
          <p:cNvPr name="TextBox 4" id="4"/>
          <p:cNvSpPr txBox="true"/>
          <p:nvPr/>
        </p:nvSpPr>
        <p:spPr>
          <a:xfrm rot="0">
            <a:off x="1351283" y="3397653"/>
            <a:ext cx="81610" cy="326736"/>
          </a:xfrm>
          <a:prstGeom prst="rect">
            <a:avLst/>
          </a:prstGeom>
        </p:spPr>
        <p:txBody>
          <a:bodyPr anchor="t" rtlCol="false" tIns="0" lIns="0" bIns="0" rIns="0">
            <a:spAutoFit/>
          </a:bodyPr>
          <a:lstStyle/>
          <a:p>
            <a:pPr algn="l">
              <a:lnSpc>
                <a:spcPts val="2520"/>
              </a:lnSpc>
            </a:pPr>
            <a:r>
              <a:rPr lang="en-US" sz="1800">
                <a:solidFill>
                  <a:srgbClr val="000000"/>
                </a:solidFill>
                <a:latin typeface="Arial"/>
                <a:ea typeface="Arial"/>
                <a:cs typeface="Arial"/>
                <a:sym typeface="Arial"/>
              </a:rPr>
              <a:t>•</a:t>
            </a:r>
          </a:p>
        </p:txBody>
      </p:sp>
      <p:sp>
        <p:nvSpPr>
          <p:cNvPr name="TextBox 5" id="5"/>
          <p:cNvSpPr txBox="true"/>
          <p:nvPr/>
        </p:nvSpPr>
        <p:spPr>
          <a:xfrm rot="0">
            <a:off x="1637033" y="2441324"/>
            <a:ext cx="6318656" cy="2475995"/>
          </a:xfrm>
          <a:prstGeom prst="rect">
            <a:avLst/>
          </a:prstGeom>
        </p:spPr>
        <p:txBody>
          <a:bodyPr anchor="t" rtlCol="false" tIns="0" lIns="0" bIns="0" rIns="0">
            <a:spAutoFit/>
          </a:bodyPr>
          <a:lstStyle/>
          <a:p>
            <a:pPr algn="l">
              <a:lnSpc>
                <a:spcPts val="2309"/>
              </a:lnSpc>
            </a:pPr>
            <a:r>
              <a:rPr lang="en-US" sz="1800">
                <a:solidFill>
                  <a:srgbClr val="000000"/>
                </a:solidFill>
                <a:latin typeface="Calibri (MS)"/>
                <a:ea typeface="Calibri (MS)"/>
                <a:cs typeface="Calibri (MS)"/>
                <a:sym typeface="Calibri (MS)"/>
              </a:rPr>
              <a:t>Hz. Muhammed (sav), kendisine gelen vahiyleri insanlara en doğru şekilde açıklamış, o vahye uygun olarak hayatını dosdoğru yaşamıştır. Bu özellikleri ile sünnet, İslam’ın ikinci temel kaynağıdır. </a:t>
            </a:r>
          </a:p>
          <a:p>
            <a:pPr algn="l">
              <a:lnSpc>
                <a:spcPts val="3918"/>
              </a:lnSpc>
            </a:pPr>
            <a:r>
              <a:rPr lang="en-US" sz="1800">
                <a:solidFill>
                  <a:srgbClr val="000000"/>
                </a:solidFill>
                <a:latin typeface="Calibri (MS)"/>
                <a:ea typeface="Calibri (MS)"/>
                <a:cs typeface="Calibri (MS)"/>
                <a:sym typeface="Calibri (MS)"/>
              </a:rPr>
              <a:t>Kur’an-ı Kerim’de cuma namazı, Cuma suresinin 9. ayetinde </a:t>
            </a:r>
          </a:p>
          <a:p>
            <a:pPr algn="l">
              <a:lnSpc>
                <a:spcPts val="900"/>
              </a:lnSpc>
            </a:pPr>
            <a:r>
              <a:rPr lang="en-US" sz="1800">
                <a:solidFill>
                  <a:srgbClr val="000000"/>
                </a:solidFill>
                <a:latin typeface="Calibri (MS)"/>
                <a:ea typeface="Calibri (MS)"/>
                <a:cs typeface="Calibri (MS)"/>
                <a:sym typeface="Calibri (MS)"/>
              </a:rPr>
              <a:t>emredilmiştir. Ancak ne zaman ve nasıl kılınacağı Hz. Muhammed </a:t>
            </a:r>
          </a:p>
          <a:p>
            <a:pPr algn="l">
              <a:lnSpc>
                <a:spcPts val="3721"/>
              </a:lnSpc>
            </a:pPr>
            <a:r>
              <a:rPr lang="en-US" sz="1802">
                <a:solidFill>
                  <a:srgbClr val="000000"/>
                </a:solidFill>
                <a:latin typeface="Calibri (MS)"/>
                <a:ea typeface="Calibri (MS)"/>
                <a:cs typeface="Calibri (MS)"/>
                <a:sym typeface="Calibri (MS)"/>
              </a:rPr>
              <a:t>(sav) tarafından açıklanmıştır. Yine namaz, oruç, hac ve zekât </a:t>
            </a:r>
          </a:p>
          <a:p>
            <a:pPr algn="l">
              <a:lnSpc>
                <a:spcPts val="900"/>
              </a:lnSpc>
            </a:pPr>
            <a:r>
              <a:rPr lang="en-US" sz="1800">
                <a:solidFill>
                  <a:srgbClr val="000000"/>
                </a:solidFill>
                <a:latin typeface="Calibri (MS)"/>
                <a:ea typeface="Calibri (MS)"/>
                <a:cs typeface="Calibri (MS)"/>
                <a:sym typeface="Calibri (MS)"/>
              </a:rPr>
              <a:t>ibadetlerinde de ayrıntıları öğreten Hz. Muhammed (sav) </a:t>
            </a:r>
          </a:p>
          <a:p>
            <a:pPr algn="l">
              <a:lnSpc>
                <a:spcPts val="3720"/>
              </a:lnSpc>
            </a:pPr>
            <a:r>
              <a:rPr lang="en-US" sz="1800">
                <a:solidFill>
                  <a:srgbClr val="000000"/>
                </a:solidFill>
                <a:latin typeface="Calibri (MS)"/>
                <a:ea typeface="Calibri (MS)"/>
                <a:cs typeface="Calibri (MS)"/>
                <a:sym typeface="Calibri (MS)"/>
              </a:rPr>
              <a:t>olmuştur. </a:t>
            </a:r>
          </a:p>
        </p:txBody>
      </p:sp>
      <p:sp>
        <p:nvSpPr>
          <p:cNvPr name="TextBox 6" id="6"/>
          <p:cNvSpPr txBox="true"/>
          <p:nvPr/>
        </p:nvSpPr>
        <p:spPr>
          <a:xfrm rot="0">
            <a:off x="5410962" y="595627"/>
            <a:ext cx="2582304" cy="213360"/>
          </a:xfrm>
          <a:prstGeom prst="rect">
            <a:avLst/>
          </a:prstGeom>
        </p:spPr>
        <p:txBody>
          <a:bodyPr anchor="t" rtlCol="false" tIns="0" lIns="0" bIns="0" rIns="0">
            <a:spAutoFit/>
          </a:bodyPr>
          <a:lstStyle/>
          <a:p>
            <a:pPr algn="l">
              <a:lnSpc>
                <a:spcPts val="1679"/>
              </a:lnSpc>
            </a:pPr>
            <a:r>
              <a:rPr lang="en-US" sz="1200">
                <a:solidFill>
                  <a:srgbClr val="000000"/>
                </a:solidFill>
                <a:latin typeface="Calibri (MS)"/>
                <a:ea typeface="Calibri (MS)"/>
                <a:cs typeface="Calibri (MS)"/>
                <a:sym typeface="Calibri (MS)"/>
              </a:rPr>
              <a:t>5. Ünite: KUR’AN-I KERİM VE ÖZELLİKLERİ</a:t>
            </a:r>
          </a:p>
        </p:txBody>
      </p:sp>
      <p:sp>
        <p:nvSpPr>
          <p:cNvPr name="TextBox 7" id="7"/>
          <p:cNvSpPr txBox="true"/>
          <p:nvPr/>
        </p:nvSpPr>
        <p:spPr>
          <a:xfrm rot="0">
            <a:off x="8606028" y="6525"/>
            <a:ext cx="299466" cy="318297"/>
          </a:xfrm>
          <a:prstGeom prst="rect">
            <a:avLst/>
          </a:prstGeom>
        </p:spPr>
        <p:txBody>
          <a:bodyPr anchor="t" rtlCol="false" tIns="0" lIns="0" bIns="0" rIns="0">
            <a:spAutoFit/>
          </a:bodyPr>
          <a:lstStyle/>
          <a:p>
            <a:pPr algn="l">
              <a:lnSpc>
                <a:spcPts val="2520"/>
              </a:lnSpc>
            </a:pPr>
            <a:r>
              <a:rPr lang="en-US" sz="1800">
                <a:solidFill>
                  <a:srgbClr val="FFFFFF"/>
                </a:solidFill>
                <a:latin typeface="Georgia"/>
                <a:ea typeface="Georgia"/>
                <a:cs typeface="Georgia"/>
                <a:sym typeface="Georgia"/>
              </a:rPr>
              <a:t>10 </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3503" y="-63503"/>
            <a:ext cx="9270997" cy="752475"/>
          </a:xfrm>
          <a:custGeom>
            <a:avLst/>
            <a:gdLst/>
            <a:ahLst/>
            <a:cxnLst/>
            <a:rect r="r" b="b" t="t" l="l"/>
            <a:pathLst>
              <a:path h="752475" w="9270997">
                <a:moveTo>
                  <a:pt x="0" y="0"/>
                </a:moveTo>
                <a:lnTo>
                  <a:pt x="9270997" y="0"/>
                </a:lnTo>
                <a:lnTo>
                  <a:pt x="9270997" y="752475"/>
                </a:lnTo>
                <a:lnTo>
                  <a:pt x="0" y="75247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351283" y="2271417"/>
            <a:ext cx="81610" cy="326736"/>
          </a:xfrm>
          <a:prstGeom prst="rect">
            <a:avLst/>
          </a:prstGeom>
        </p:spPr>
        <p:txBody>
          <a:bodyPr anchor="t" rtlCol="false" tIns="0" lIns="0" bIns="0" rIns="0">
            <a:spAutoFit/>
          </a:bodyPr>
          <a:lstStyle/>
          <a:p>
            <a:pPr algn="l">
              <a:lnSpc>
                <a:spcPts val="2520"/>
              </a:lnSpc>
            </a:pPr>
            <a:r>
              <a:rPr lang="en-US" sz="1800">
                <a:solidFill>
                  <a:srgbClr val="000000"/>
                </a:solidFill>
                <a:latin typeface="Arial"/>
                <a:ea typeface="Arial"/>
                <a:cs typeface="Arial"/>
                <a:sym typeface="Arial"/>
              </a:rPr>
              <a:t>•</a:t>
            </a:r>
          </a:p>
        </p:txBody>
      </p:sp>
      <p:sp>
        <p:nvSpPr>
          <p:cNvPr name="TextBox 4" id="4"/>
          <p:cNvSpPr txBox="true"/>
          <p:nvPr/>
        </p:nvSpPr>
        <p:spPr>
          <a:xfrm rot="0">
            <a:off x="1351283" y="3253635"/>
            <a:ext cx="81610" cy="326736"/>
          </a:xfrm>
          <a:prstGeom prst="rect">
            <a:avLst/>
          </a:prstGeom>
        </p:spPr>
        <p:txBody>
          <a:bodyPr anchor="t" rtlCol="false" tIns="0" lIns="0" bIns="0" rIns="0">
            <a:spAutoFit/>
          </a:bodyPr>
          <a:lstStyle/>
          <a:p>
            <a:pPr algn="l">
              <a:lnSpc>
                <a:spcPts val="2520"/>
              </a:lnSpc>
            </a:pPr>
            <a:r>
              <a:rPr lang="en-US" sz="1800">
                <a:solidFill>
                  <a:srgbClr val="000000"/>
                </a:solidFill>
                <a:latin typeface="Arial"/>
                <a:ea typeface="Arial"/>
                <a:cs typeface="Arial"/>
                <a:sym typeface="Arial"/>
              </a:rPr>
              <a:t>•</a:t>
            </a:r>
          </a:p>
        </p:txBody>
      </p:sp>
      <p:sp>
        <p:nvSpPr>
          <p:cNvPr name="TextBox 5" id="5"/>
          <p:cNvSpPr txBox="true"/>
          <p:nvPr/>
        </p:nvSpPr>
        <p:spPr>
          <a:xfrm rot="0">
            <a:off x="1351283" y="4236110"/>
            <a:ext cx="81610" cy="326736"/>
          </a:xfrm>
          <a:prstGeom prst="rect">
            <a:avLst/>
          </a:prstGeom>
        </p:spPr>
        <p:txBody>
          <a:bodyPr anchor="t" rtlCol="false" tIns="0" lIns="0" bIns="0" rIns="0">
            <a:spAutoFit/>
          </a:bodyPr>
          <a:lstStyle/>
          <a:p>
            <a:pPr algn="l">
              <a:lnSpc>
                <a:spcPts val="2520"/>
              </a:lnSpc>
            </a:pPr>
            <a:r>
              <a:rPr lang="en-US" sz="1800">
                <a:solidFill>
                  <a:srgbClr val="000000"/>
                </a:solidFill>
                <a:latin typeface="Arial"/>
                <a:ea typeface="Arial"/>
                <a:cs typeface="Arial"/>
                <a:sym typeface="Arial"/>
              </a:rPr>
              <a:t>•</a:t>
            </a:r>
          </a:p>
        </p:txBody>
      </p:sp>
      <p:sp>
        <p:nvSpPr>
          <p:cNvPr name="TextBox 6" id="6"/>
          <p:cNvSpPr txBox="true"/>
          <p:nvPr/>
        </p:nvSpPr>
        <p:spPr>
          <a:xfrm rot="0">
            <a:off x="1637033" y="2297306"/>
            <a:ext cx="6294711" cy="2871473"/>
          </a:xfrm>
          <a:prstGeom prst="rect">
            <a:avLst/>
          </a:prstGeom>
        </p:spPr>
        <p:txBody>
          <a:bodyPr anchor="t" rtlCol="false" tIns="0" lIns="0" bIns="0" rIns="0">
            <a:spAutoFit/>
          </a:bodyPr>
          <a:lstStyle/>
          <a:p>
            <a:pPr algn="just">
              <a:lnSpc>
                <a:spcPts val="2309"/>
              </a:lnSpc>
            </a:pPr>
            <a:r>
              <a:rPr lang="en-US" sz="1800">
                <a:solidFill>
                  <a:srgbClr val="000000"/>
                </a:solidFill>
                <a:latin typeface="Calibri (MS)"/>
                <a:ea typeface="Calibri (MS)"/>
                <a:cs typeface="Calibri (MS)"/>
                <a:sym typeface="Calibri (MS)"/>
              </a:rPr>
              <a:t>İnsan; evreni, yaratılış amacını, hayatı ve ölümü sorgulayan bir varlıktır. Kur’an-ı Kerim, kişinin bu sorularına en doğru şekilde cevap veren temel kaynaktır. </a:t>
            </a:r>
          </a:p>
          <a:p>
            <a:pPr algn="just">
              <a:lnSpc>
                <a:spcPts val="3918"/>
              </a:lnSpc>
            </a:pPr>
            <a:r>
              <a:rPr lang="en-US" sz="1800">
                <a:solidFill>
                  <a:srgbClr val="000000"/>
                </a:solidFill>
                <a:latin typeface="Calibri (MS)"/>
                <a:ea typeface="Calibri (MS)"/>
                <a:cs typeface="Calibri (MS)"/>
                <a:sym typeface="Calibri (MS)"/>
              </a:rPr>
              <a:t>Yüce Allah’ın gönderdiği kitapta yaratılış, inanç, ibadet, ahlak gibi </a:t>
            </a:r>
          </a:p>
          <a:p>
            <a:pPr algn="just">
              <a:lnSpc>
                <a:spcPts val="900"/>
              </a:lnSpc>
            </a:pPr>
            <a:r>
              <a:rPr lang="en-US" sz="1800">
                <a:solidFill>
                  <a:srgbClr val="000000"/>
                </a:solidFill>
                <a:latin typeface="Calibri (MS)"/>
                <a:ea typeface="Calibri (MS)"/>
                <a:cs typeface="Calibri (MS)"/>
                <a:sym typeface="Calibri (MS)"/>
              </a:rPr>
              <a:t>konular, toplumsal hayatla ilgili kurallar, peygamberlerin ve geçmiş </a:t>
            </a:r>
          </a:p>
          <a:p>
            <a:pPr algn="just">
              <a:lnSpc>
                <a:spcPts val="3721"/>
              </a:lnSpc>
            </a:pPr>
            <a:r>
              <a:rPr lang="en-US" sz="1802">
                <a:solidFill>
                  <a:srgbClr val="000000"/>
                </a:solidFill>
                <a:latin typeface="Calibri (MS)"/>
                <a:ea typeface="Calibri (MS)"/>
                <a:cs typeface="Calibri (MS)"/>
                <a:sym typeface="Calibri (MS)"/>
              </a:rPr>
              <a:t>toplulukların hayatlarından ibret alınacak kıssalar yer alır. </a:t>
            </a:r>
          </a:p>
          <a:p>
            <a:pPr algn="just">
              <a:lnSpc>
                <a:spcPts val="2507"/>
              </a:lnSpc>
            </a:pPr>
            <a:r>
              <a:rPr lang="en-US" sz="1800">
                <a:solidFill>
                  <a:srgbClr val="000000"/>
                </a:solidFill>
                <a:latin typeface="Calibri (MS)"/>
                <a:ea typeface="Calibri (MS)"/>
                <a:cs typeface="Calibri (MS)"/>
                <a:sym typeface="Calibri (MS)"/>
              </a:rPr>
              <a:t>Bu temel konuların yanında Kur’an-ı Kerim’de Allah’ı (cc), insanı, </a:t>
            </a:r>
          </a:p>
          <a:p>
            <a:pPr algn="just">
              <a:lnSpc>
                <a:spcPts val="2111"/>
              </a:lnSpc>
            </a:pPr>
            <a:r>
              <a:rPr lang="en-US" sz="1800">
                <a:solidFill>
                  <a:srgbClr val="000000"/>
                </a:solidFill>
                <a:latin typeface="Calibri (MS)"/>
                <a:ea typeface="Calibri (MS)"/>
                <a:cs typeface="Calibri (MS)"/>
                <a:sym typeface="Calibri (MS)"/>
              </a:rPr>
              <a:t>görülemeyen varlıkları ve ölüm sonrası hayatı anlatan ayetler de </a:t>
            </a:r>
          </a:p>
          <a:p>
            <a:pPr algn="just">
              <a:lnSpc>
                <a:spcPts val="2507"/>
              </a:lnSpc>
            </a:pPr>
            <a:r>
              <a:rPr lang="en-US" sz="1800">
                <a:solidFill>
                  <a:srgbClr val="000000"/>
                </a:solidFill>
                <a:latin typeface="Calibri (MS)"/>
                <a:ea typeface="Calibri (MS)"/>
                <a:cs typeface="Calibri (MS)"/>
                <a:sym typeface="Calibri (MS)"/>
              </a:rPr>
              <a:t>bulunur. </a:t>
            </a:r>
          </a:p>
        </p:txBody>
      </p:sp>
      <p:sp>
        <p:nvSpPr>
          <p:cNvPr name="TextBox 7" id="7"/>
          <p:cNvSpPr txBox="true"/>
          <p:nvPr/>
        </p:nvSpPr>
        <p:spPr>
          <a:xfrm rot="0">
            <a:off x="5410962" y="595627"/>
            <a:ext cx="2582304" cy="213360"/>
          </a:xfrm>
          <a:prstGeom prst="rect">
            <a:avLst/>
          </a:prstGeom>
        </p:spPr>
        <p:txBody>
          <a:bodyPr anchor="t" rtlCol="false" tIns="0" lIns="0" bIns="0" rIns="0">
            <a:spAutoFit/>
          </a:bodyPr>
          <a:lstStyle/>
          <a:p>
            <a:pPr algn="l">
              <a:lnSpc>
                <a:spcPts val="1679"/>
              </a:lnSpc>
            </a:pPr>
            <a:r>
              <a:rPr lang="en-US" sz="1200">
                <a:solidFill>
                  <a:srgbClr val="000000"/>
                </a:solidFill>
                <a:latin typeface="Calibri (MS)"/>
                <a:ea typeface="Calibri (MS)"/>
                <a:cs typeface="Calibri (MS)"/>
                <a:sym typeface="Calibri (MS)"/>
              </a:rPr>
              <a:t>5. Ünite: KUR’AN-I KERİM VE ÖZELLİKLERİ</a:t>
            </a:r>
          </a:p>
        </p:txBody>
      </p:sp>
      <p:sp>
        <p:nvSpPr>
          <p:cNvPr name="TextBox 8" id="8"/>
          <p:cNvSpPr txBox="true"/>
          <p:nvPr/>
        </p:nvSpPr>
        <p:spPr>
          <a:xfrm rot="0">
            <a:off x="8647938" y="6525"/>
            <a:ext cx="256718" cy="318297"/>
          </a:xfrm>
          <a:prstGeom prst="rect">
            <a:avLst/>
          </a:prstGeom>
        </p:spPr>
        <p:txBody>
          <a:bodyPr anchor="t" rtlCol="false" tIns="0" lIns="0" bIns="0" rIns="0">
            <a:spAutoFit/>
          </a:bodyPr>
          <a:lstStyle/>
          <a:p>
            <a:pPr algn="l">
              <a:lnSpc>
                <a:spcPts val="2520"/>
              </a:lnSpc>
            </a:pPr>
            <a:r>
              <a:rPr lang="en-US" sz="1800">
                <a:solidFill>
                  <a:srgbClr val="FFFFFF"/>
                </a:solidFill>
                <a:latin typeface="Georgia"/>
                <a:ea typeface="Georgia"/>
                <a:cs typeface="Georgia"/>
                <a:sym typeface="Georgia"/>
              </a:rPr>
              <a:t>11 </a:t>
            </a:r>
          </a:p>
        </p:txBody>
      </p:sp>
      <p:sp>
        <p:nvSpPr>
          <p:cNvPr name="TextBox 9" id="9"/>
          <p:cNvSpPr txBox="true"/>
          <p:nvPr/>
        </p:nvSpPr>
        <p:spPr>
          <a:xfrm rot="0">
            <a:off x="1351283" y="1639186"/>
            <a:ext cx="4273839" cy="436245"/>
          </a:xfrm>
          <a:prstGeom prst="rect">
            <a:avLst/>
          </a:prstGeom>
        </p:spPr>
        <p:txBody>
          <a:bodyPr anchor="t" rtlCol="false" tIns="0" lIns="0" bIns="0" rIns="0">
            <a:spAutoFit/>
          </a:bodyPr>
          <a:lstStyle/>
          <a:p>
            <a:pPr algn="l">
              <a:lnSpc>
                <a:spcPts val="3359"/>
              </a:lnSpc>
            </a:pPr>
            <a:r>
              <a:rPr lang="en-US" sz="2400">
                <a:solidFill>
                  <a:srgbClr val="C6BE16"/>
                </a:solidFill>
                <a:latin typeface="Calibri (MS)"/>
                <a:ea typeface="Calibri (MS)"/>
                <a:cs typeface="Calibri (MS)"/>
                <a:sym typeface="Calibri (MS)"/>
              </a:rPr>
              <a:t>2. Kur’an-ı Kerim’in Ana Konuları </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3503" y="-63503"/>
            <a:ext cx="9270997" cy="752475"/>
          </a:xfrm>
          <a:custGeom>
            <a:avLst/>
            <a:gdLst/>
            <a:ahLst/>
            <a:cxnLst/>
            <a:rect r="r" b="b" t="t" l="l"/>
            <a:pathLst>
              <a:path h="752475" w="9270997">
                <a:moveTo>
                  <a:pt x="0" y="0"/>
                </a:moveTo>
                <a:lnTo>
                  <a:pt x="9270997" y="0"/>
                </a:lnTo>
                <a:lnTo>
                  <a:pt x="9270997" y="752475"/>
                </a:lnTo>
                <a:lnTo>
                  <a:pt x="0" y="75247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46977" y="1772755"/>
            <a:ext cx="7981445" cy="4032504"/>
            <a:chOff x="0" y="0"/>
            <a:chExt cx="10641927" cy="5376672"/>
          </a:xfrm>
        </p:grpSpPr>
        <p:sp>
          <p:nvSpPr>
            <p:cNvPr name="Freeform 4" id="4"/>
            <p:cNvSpPr/>
            <p:nvPr/>
          </p:nvSpPr>
          <p:spPr>
            <a:xfrm flipH="false" flipV="false" rot="0">
              <a:off x="0" y="0"/>
              <a:ext cx="10641965" cy="5376672"/>
            </a:xfrm>
            <a:custGeom>
              <a:avLst/>
              <a:gdLst/>
              <a:ahLst/>
              <a:cxnLst/>
              <a:rect r="r" b="b" t="t" l="l"/>
              <a:pathLst>
                <a:path h="5376672" w="10641965">
                  <a:moveTo>
                    <a:pt x="0" y="0"/>
                  </a:moveTo>
                  <a:lnTo>
                    <a:pt x="10641965" y="0"/>
                  </a:lnTo>
                  <a:lnTo>
                    <a:pt x="10641965" y="5376672"/>
                  </a:lnTo>
                  <a:lnTo>
                    <a:pt x="0" y="5376672"/>
                  </a:lnTo>
                  <a:lnTo>
                    <a:pt x="0" y="0"/>
                  </a:lnTo>
                  <a:close/>
                </a:path>
              </a:pathLst>
            </a:custGeom>
            <a:blipFill>
              <a:blip r:embed="rId4"/>
              <a:stretch>
                <a:fillRect l="0" t="0" r="0" b="0"/>
              </a:stretch>
            </a:blipFill>
          </p:spPr>
        </p:sp>
      </p:grpSp>
      <p:sp>
        <p:nvSpPr>
          <p:cNvPr name="Freeform 5" id="5"/>
          <p:cNvSpPr/>
          <p:nvPr/>
        </p:nvSpPr>
        <p:spPr>
          <a:xfrm flipH="false" flipV="false" rot="0">
            <a:off x="5219700" y="402593"/>
            <a:ext cx="3987803" cy="219713"/>
          </a:xfrm>
          <a:custGeom>
            <a:avLst/>
            <a:gdLst/>
            <a:ahLst/>
            <a:cxnLst/>
            <a:rect r="r" b="b" t="t" l="l"/>
            <a:pathLst>
              <a:path h="219713" w="3987803">
                <a:moveTo>
                  <a:pt x="0" y="0"/>
                </a:moveTo>
                <a:lnTo>
                  <a:pt x="3987803" y="0"/>
                </a:lnTo>
                <a:lnTo>
                  <a:pt x="3987803" y="219713"/>
                </a:lnTo>
                <a:lnTo>
                  <a:pt x="0" y="21971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6" id="6"/>
          <p:cNvSpPr txBox="true"/>
          <p:nvPr/>
        </p:nvSpPr>
        <p:spPr>
          <a:xfrm rot="0">
            <a:off x="5410962" y="595627"/>
            <a:ext cx="2582304" cy="213360"/>
          </a:xfrm>
          <a:prstGeom prst="rect">
            <a:avLst/>
          </a:prstGeom>
        </p:spPr>
        <p:txBody>
          <a:bodyPr anchor="t" rtlCol="false" tIns="0" lIns="0" bIns="0" rIns="0">
            <a:spAutoFit/>
          </a:bodyPr>
          <a:lstStyle/>
          <a:p>
            <a:pPr algn="l">
              <a:lnSpc>
                <a:spcPts val="1679"/>
              </a:lnSpc>
            </a:pPr>
            <a:r>
              <a:rPr lang="en-US" sz="1200">
                <a:solidFill>
                  <a:srgbClr val="000000"/>
                </a:solidFill>
                <a:latin typeface="Calibri (MS)"/>
                <a:ea typeface="Calibri (MS)"/>
                <a:cs typeface="Calibri (MS)"/>
                <a:sym typeface="Calibri (MS)"/>
              </a:rPr>
              <a:t>5. Ünite: KUR’AN-I KERİM VE ÖZELLİKLERİ</a:t>
            </a:r>
          </a:p>
        </p:txBody>
      </p:sp>
      <p:sp>
        <p:nvSpPr>
          <p:cNvPr name="TextBox 7" id="7"/>
          <p:cNvSpPr txBox="true"/>
          <p:nvPr/>
        </p:nvSpPr>
        <p:spPr>
          <a:xfrm rot="0">
            <a:off x="8618220" y="6525"/>
            <a:ext cx="287036" cy="318297"/>
          </a:xfrm>
          <a:prstGeom prst="rect">
            <a:avLst/>
          </a:prstGeom>
        </p:spPr>
        <p:txBody>
          <a:bodyPr anchor="t" rtlCol="false" tIns="0" lIns="0" bIns="0" rIns="0">
            <a:spAutoFit/>
          </a:bodyPr>
          <a:lstStyle/>
          <a:p>
            <a:pPr algn="l">
              <a:lnSpc>
                <a:spcPts val="2520"/>
              </a:lnSpc>
            </a:pPr>
            <a:r>
              <a:rPr lang="en-US" sz="1800" spc="1">
                <a:solidFill>
                  <a:srgbClr val="FFFFFF"/>
                </a:solidFill>
                <a:latin typeface="Georgia"/>
                <a:ea typeface="Georgia"/>
                <a:cs typeface="Georgia"/>
                <a:sym typeface="Georgia"/>
              </a:rPr>
              <a:t>12 </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3503" y="-63503"/>
            <a:ext cx="9270997" cy="752475"/>
          </a:xfrm>
          <a:custGeom>
            <a:avLst/>
            <a:gdLst/>
            <a:ahLst/>
            <a:cxnLst/>
            <a:rect r="r" b="b" t="t" l="l"/>
            <a:pathLst>
              <a:path h="752475" w="9270997">
                <a:moveTo>
                  <a:pt x="0" y="0"/>
                </a:moveTo>
                <a:lnTo>
                  <a:pt x="9270997" y="0"/>
                </a:lnTo>
                <a:lnTo>
                  <a:pt x="9270997" y="752475"/>
                </a:lnTo>
                <a:lnTo>
                  <a:pt x="0" y="75247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743456" y="715518"/>
            <a:ext cx="5080254" cy="2935224"/>
            <a:chOff x="0" y="0"/>
            <a:chExt cx="6773672" cy="3913632"/>
          </a:xfrm>
        </p:grpSpPr>
        <p:sp>
          <p:nvSpPr>
            <p:cNvPr name="Freeform 4" id="4"/>
            <p:cNvSpPr/>
            <p:nvPr/>
          </p:nvSpPr>
          <p:spPr>
            <a:xfrm flipH="false" flipV="false" rot="0">
              <a:off x="0" y="0"/>
              <a:ext cx="6773672" cy="3913632"/>
            </a:xfrm>
            <a:custGeom>
              <a:avLst/>
              <a:gdLst/>
              <a:ahLst/>
              <a:cxnLst/>
              <a:rect r="r" b="b" t="t" l="l"/>
              <a:pathLst>
                <a:path h="3913632" w="6773672">
                  <a:moveTo>
                    <a:pt x="0" y="0"/>
                  </a:moveTo>
                  <a:lnTo>
                    <a:pt x="6773672" y="0"/>
                  </a:lnTo>
                  <a:lnTo>
                    <a:pt x="6773672" y="3913632"/>
                  </a:lnTo>
                  <a:lnTo>
                    <a:pt x="0" y="3913632"/>
                  </a:lnTo>
                  <a:lnTo>
                    <a:pt x="0" y="0"/>
                  </a:lnTo>
                  <a:close/>
                </a:path>
              </a:pathLst>
            </a:custGeom>
            <a:blipFill>
              <a:blip r:embed="rId4"/>
              <a:stretch>
                <a:fillRect l="0" t="0" r="0" b="0"/>
              </a:stretch>
            </a:blipFill>
          </p:spPr>
        </p:sp>
      </p:grpSp>
      <p:grpSp>
        <p:nvGrpSpPr>
          <p:cNvPr name="Group 5" id="5"/>
          <p:cNvGrpSpPr/>
          <p:nvPr/>
        </p:nvGrpSpPr>
        <p:grpSpPr>
          <a:xfrm rot="0">
            <a:off x="2535555" y="1100071"/>
            <a:ext cx="3447412" cy="1700403"/>
            <a:chOff x="0" y="0"/>
            <a:chExt cx="3447415" cy="1700403"/>
          </a:xfrm>
        </p:grpSpPr>
        <p:sp>
          <p:nvSpPr>
            <p:cNvPr name="Freeform 6" id="6"/>
            <p:cNvSpPr/>
            <p:nvPr/>
          </p:nvSpPr>
          <p:spPr>
            <a:xfrm flipH="false" flipV="false" rot="0">
              <a:off x="66929" y="66929"/>
              <a:ext cx="3313557" cy="2926462"/>
            </a:xfrm>
            <a:custGeom>
              <a:avLst/>
              <a:gdLst/>
              <a:ahLst/>
              <a:cxnLst/>
              <a:rect r="r" b="b" t="t" l="l"/>
              <a:pathLst>
                <a:path h="2926462" w="3313557">
                  <a:moveTo>
                    <a:pt x="1465072" y="477266"/>
                  </a:moveTo>
                  <a:cubicBezTo>
                    <a:pt x="1448562" y="677291"/>
                    <a:pt x="1436497" y="819785"/>
                    <a:pt x="1429004" y="905002"/>
                  </a:cubicBezTo>
                  <a:lnTo>
                    <a:pt x="1497076" y="905002"/>
                  </a:lnTo>
                  <a:cubicBezTo>
                    <a:pt x="1483487" y="792861"/>
                    <a:pt x="1472819" y="650367"/>
                    <a:pt x="1465072" y="477266"/>
                  </a:cubicBezTo>
                  <a:close/>
                  <a:moveTo>
                    <a:pt x="1870710" y="208661"/>
                  </a:moveTo>
                  <a:lnTo>
                    <a:pt x="2130552" y="208661"/>
                  </a:lnTo>
                  <a:lnTo>
                    <a:pt x="2264156" y="696087"/>
                  </a:lnTo>
                  <a:lnTo>
                    <a:pt x="2264156" y="208661"/>
                  </a:lnTo>
                  <a:lnTo>
                    <a:pt x="2527427" y="208661"/>
                  </a:lnTo>
                  <a:lnTo>
                    <a:pt x="2527427" y="1318260"/>
                  </a:lnTo>
                  <a:lnTo>
                    <a:pt x="2255901" y="1318260"/>
                  </a:lnTo>
                  <a:lnTo>
                    <a:pt x="2133981" y="826262"/>
                  </a:lnTo>
                  <a:lnTo>
                    <a:pt x="2133981" y="1318260"/>
                  </a:lnTo>
                  <a:lnTo>
                    <a:pt x="1870710" y="1318260"/>
                  </a:lnTo>
                  <a:close/>
                  <a:moveTo>
                    <a:pt x="1241298" y="1318260"/>
                  </a:moveTo>
                  <a:lnTo>
                    <a:pt x="1672590" y="1318260"/>
                  </a:lnTo>
                  <a:lnTo>
                    <a:pt x="1835658" y="2427859"/>
                  </a:lnTo>
                  <a:lnTo>
                    <a:pt x="1521079" y="2427859"/>
                  </a:lnTo>
                  <a:lnTo>
                    <a:pt x="1505966" y="2233549"/>
                  </a:lnTo>
                  <a:lnTo>
                    <a:pt x="1430401" y="2233549"/>
                  </a:lnTo>
                  <a:lnTo>
                    <a:pt x="1414145" y="2427859"/>
                  </a:lnTo>
                  <a:lnTo>
                    <a:pt x="1096391" y="2427859"/>
                  </a:lnTo>
                  <a:close/>
                  <a:moveTo>
                    <a:pt x="258191" y="2427859"/>
                  </a:moveTo>
                  <a:lnTo>
                    <a:pt x="662940" y="2427859"/>
                  </a:lnTo>
                  <a:lnTo>
                    <a:pt x="796544" y="696087"/>
                  </a:lnTo>
                  <a:lnTo>
                    <a:pt x="796544" y="208661"/>
                  </a:lnTo>
                  <a:lnTo>
                    <a:pt x="1059815" y="208661"/>
                  </a:lnTo>
                  <a:lnTo>
                    <a:pt x="1059815" y="1318260"/>
                  </a:lnTo>
                  <a:lnTo>
                    <a:pt x="788289" y="1318260"/>
                  </a:lnTo>
                  <a:lnTo>
                    <a:pt x="666242" y="826262"/>
                  </a:lnTo>
                  <a:lnTo>
                    <a:pt x="666242" y="1318260"/>
                  </a:lnTo>
                  <a:lnTo>
                    <a:pt x="403098" y="1318260"/>
                  </a:lnTo>
                  <a:close/>
                  <a:moveTo>
                    <a:pt x="0" y="1318260"/>
                  </a:moveTo>
                  <a:lnTo>
                    <a:pt x="309626" y="1318260"/>
                  </a:lnTo>
                  <a:lnTo>
                    <a:pt x="309626" y="2427859"/>
                  </a:lnTo>
                  <a:lnTo>
                    <a:pt x="0" y="2427859"/>
                  </a:lnTo>
                  <a:close/>
                  <a:moveTo>
                    <a:pt x="2962402" y="2404618"/>
                  </a:moveTo>
                  <a:cubicBezTo>
                    <a:pt x="3047873" y="2404618"/>
                    <a:pt x="3118866" y="2421509"/>
                    <a:pt x="3175381" y="2455165"/>
                  </a:cubicBezTo>
                  <a:cubicBezTo>
                    <a:pt x="3231896" y="2488819"/>
                    <a:pt x="3269107" y="2530729"/>
                    <a:pt x="3286887" y="2580894"/>
                  </a:cubicBezTo>
                  <a:cubicBezTo>
                    <a:pt x="3304667" y="2631187"/>
                    <a:pt x="3313557" y="2707513"/>
                    <a:pt x="3313557" y="2809875"/>
                  </a:cubicBezTo>
                  <a:lnTo>
                    <a:pt x="3313557" y="2926462"/>
                  </a:lnTo>
                  <a:lnTo>
                    <a:pt x="3003931" y="2926462"/>
                  </a:lnTo>
                  <a:lnTo>
                    <a:pt x="3003931" y="505333"/>
                  </a:lnTo>
                  <a:cubicBezTo>
                    <a:pt x="3003931" y="452755"/>
                    <a:pt x="3001645" y="421386"/>
                    <a:pt x="2997200" y="411353"/>
                  </a:cubicBezTo>
                  <a:cubicBezTo>
                    <a:pt x="2992755" y="401320"/>
                    <a:pt x="2983357" y="396240"/>
                    <a:pt x="2969006" y="396240"/>
                  </a:cubicBezTo>
                  <a:cubicBezTo>
                    <a:pt x="2952623" y="396240"/>
                    <a:pt x="2942082" y="402463"/>
                    <a:pt x="2937256" y="415036"/>
                  </a:cubicBezTo>
                  <a:cubicBezTo>
                    <a:pt x="2932430" y="427609"/>
                    <a:pt x="2930271" y="460756"/>
                    <a:pt x="2930271" y="514223"/>
                  </a:cubicBezTo>
                  <a:lnTo>
                    <a:pt x="2930271" y="1016762"/>
                  </a:lnTo>
                  <a:cubicBezTo>
                    <a:pt x="2930271" y="1067943"/>
                    <a:pt x="2932557" y="1099693"/>
                    <a:pt x="2937256" y="1111758"/>
                  </a:cubicBezTo>
                  <a:cubicBezTo>
                    <a:pt x="2941955" y="1123950"/>
                    <a:pt x="2951861" y="1130046"/>
                    <a:pt x="2966974" y="1130046"/>
                  </a:cubicBezTo>
                  <a:cubicBezTo>
                    <a:pt x="2981706" y="1130046"/>
                    <a:pt x="2991485" y="1123823"/>
                    <a:pt x="2996438" y="1111377"/>
                  </a:cubicBezTo>
                  <a:cubicBezTo>
                    <a:pt x="3001391" y="1099058"/>
                    <a:pt x="3003931" y="1064006"/>
                    <a:pt x="3003931" y="1006602"/>
                  </a:cubicBezTo>
                  <a:lnTo>
                    <a:pt x="3003931" y="857250"/>
                  </a:lnTo>
                  <a:lnTo>
                    <a:pt x="3313557" y="857250"/>
                  </a:lnTo>
                  <a:lnTo>
                    <a:pt x="3313557" y="913003"/>
                  </a:lnTo>
                  <a:cubicBezTo>
                    <a:pt x="3313557" y="1017905"/>
                    <a:pt x="3306953" y="1093978"/>
                    <a:pt x="3293872" y="1141476"/>
                  </a:cubicBezTo>
                  <a:cubicBezTo>
                    <a:pt x="3280791" y="1188974"/>
                    <a:pt x="3248406" y="1232662"/>
                    <a:pt x="3196844" y="1272540"/>
                  </a:cubicBezTo>
                  <a:cubicBezTo>
                    <a:pt x="3153410" y="1306195"/>
                    <a:pt x="3101213" y="1327277"/>
                    <a:pt x="3040253" y="1335786"/>
                  </a:cubicBezTo>
                  <a:cubicBezTo>
                    <a:pt x="3048635" y="1340104"/>
                    <a:pt x="3057398" y="1345946"/>
                    <a:pt x="3066669" y="1353312"/>
                  </a:cubicBezTo>
                  <a:cubicBezTo>
                    <a:pt x="3089783" y="1371600"/>
                    <a:pt x="3101340" y="1396365"/>
                    <a:pt x="3101340" y="1427734"/>
                  </a:cubicBezTo>
                  <a:cubicBezTo>
                    <a:pt x="3101340" y="1465580"/>
                    <a:pt x="3086100" y="1498092"/>
                    <a:pt x="3055620" y="1525524"/>
                  </a:cubicBezTo>
                  <a:cubicBezTo>
                    <a:pt x="3025013" y="1552829"/>
                    <a:pt x="2988691" y="1566545"/>
                    <a:pt x="2946654" y="1566545"/>
                  </a:cubicBezTo>
                  <a:cubicBezTo>
                    <a:pt x="2870073" y="1566545"/>
                    <a:pt x="2821178" y="1522222"/>
                    <a:pt x="2799969" y="1433576"/>
                  </a:cubicBezTo>
                  <a:lnTo>
                    <a:pt x="2922778" y="1433576"/>
                  </a:lnTo>
                  <a:cubicBezTo>
                    <a:pt x="2929001" y="1452245"/>
                    <a:pt x="2936748" y="1461516"/>
                    <a:pt x="2946019" y="1461516"/>
                  </a:cubicBezTo>
                  <a:cubicBezTo>
                    <a:pt x="2955544" y="1461516"/>
                    <a:pt x="2962275" y="1459611"/>
                    <a:pt x="2966085" y="1455674"/>
                  </a:cubicBezTo>
                  <a:cubicBezTo>
                    <a:pt x="2969895" y="1451737"/>
                    <a:pt x="2971800" y="1444879"/>
                    <a:pt x="2971800" y="1435227"/>
                  </a:cubicBezTo>
                  <a:cubicBezTo>
                    <a:pt x="2971800" y="1424940"/>
                    <a:pt x="2968752" y="1417320"/>
                    <a:pt x="2962529" y="1412367"/>
                  </a:cubicBezTo>
                  <a:cubicBezTo>
                    <a:pt x="2956306" y="1407414"/>
                    <a:pt x="2945384" y="1404874"/>
                    <a:pt x="2929890" y="1404874"/>
                  </a:cubicBezTo>
                  <a:lnTo>
                    <a:pt x="2898902" y="1404874"/>
                  </a:lnTo>
                  <a:lnTo>
                    <a:pt x="2898902" y="1336167"/>
                  </a:lnTo>
                  <a:cubicBezTo>
                    <a:pt x="2828163" y="1329563"/>
                    <a:pt x="2770378" y="1308100"/>
                    <a:pt x="2725674" y="1271651"/>
                  </a:cubicBezTo>
                  <a:cubicBezTo>
                    <a:pt x="2680970" y="1235329"/>
                    <a:pt x="2652268" y="1191387"/>
                    <a:pt x="2639568" y="1139952"/>
                  </a:cubicBezTo>
                  <a:cubicBezTo>
                    <a:pt x="2626868" y="1088517"/>
                    <a:pt x="2620645" y="1015238"/>
                    <a:pt x="2620645" y="919861"/>
                  </a:cubicBezTo>
                  <a:lnTo>
                    <a:pt x="2620645" y="603631"/>
                  </a:lnTo>
                  <a:cubicBezTo>
                    <a:pt x="2620645" y="524510"/>
                    <a:pt x="2623312" y="464820"/>
                    <a:pt x="2628773" y="424815"/>
                  </a:cubicBezTo>
                  <a:cubicBezTo>
                    <a:pt x="2634361" y="384683"/>
                    <a:pt x="2650998" y="345567"/>
                    <a:pt x="2678938" y="307467"/>
                  </a:cubicBezTo>
                  <a:cubicBezTo>
                    <a:pt x="2707005" y="269494"/>
                    <a:pt x="2745486" y="239649"/>
                    <a:pt x="2794508" y="217932"/>
                  </a:cubicBezTo>
                  <a:cubicBezTo>
                    <a:pt x="2843657" y="196342"/>
                    <a:pt x="2899537" y="185420"/>
                    <a:pt x="2962402" y="185420"/>
                  </a:cubicBezTo>
                  <a:close/>
                  <a:moveTo>
                    <a:pt x="53848" y="0"/>
                  </a:moveTo>
                  <a:lnTo>
                    <a:pt x="256413" y="0"/>
                  </a:lnTo>
                  <a:lnTo>
                    <a:pt x="256413" y="201168"/>
                  </a:lnTo>
                  <a:lnTo>
                    <a:pt x="53848" y="201168"/>
                  </a:lnTo>
                  <a:close/>
                </a:path>
              </a:pathLst>
            </a:custGeom>
            <a:solidFill>
              <a:srgbClr val="FFFFFF"/>
            </a:solidFill>
          </p:spPr>
        </p:sp>
        <p:sp>
          <p:nvSpPr>
            <p:cNvPr name="Freeform 7" id="7"/>
            <p:cNvSpPr/>
            <p:nvPr/>
          </p:nvSpPr>
          <p:spPr>
            <a:xfrm flipH="false" flipV="false" rot="0">
              <a:off x="63500" y="63500"/>
              <a:ext cx="3320542" cy="1573276"/>
            </a:xfrm>
            <a:custGeom>
              <a:avLst/>
              <a:gdLst/>
              <a:ahLst/>
              <a:cxnLst/>
              <a:rect r="r" b="b" t="t" l="l"/>
              <a:pathLst>
                <a:path h="1573276" w="3320542">
                  <a:moveTo>
                    <a:pt x="1471930" y="480949"/>
                  </a:moveTo>
                  <a:cubicBezTo>
                    <a:pt x="1455420" y="680974"/>
                    <a:pt x="1443355" y="823468"/>
                    <a:pt x="1435862" y="908685"/>
                  </a:cubicBezTo>
                  <a:lnTo>
                    <a:pt x="1432433" y="908431"/>
                  </a:lnTo>
                  <a:lnTo>
                    <a:pt x="1432433" y="905002"/>
                  </a:lnTo>
                  <a:lnTo>
                    <a:pt x="1500505" y="905002"/>
                  </a:lnTo>
                  <a:lnTo>
                    <a:pt x="1500505" y="908431"/>
                  </a:lnTo>
                  <a:lnTo>
                    <a:pt x="1497076" y="908812"/>
                  </a:lnTo>
                  <a:cubicBezTo>
                    <a:pt x="1483487" y="796544"/>
                    <a:pt x="1472819" y="653923"/>
                    <a:pt x="1465072" y="480822"/>
                  </a:cubicBezTo>
                  <a:lnTo>
                    <a:pt x="1468501" y="480695"/>
                  </a:lnTo>
                  <a:lnTo>
                    <a:pt x="1471930" y="480949"/>
                  </a:lnTo>
                  <a:moveTo>
                    <a:pt x="1465072" y="480441"/>
                  </a:moveTo>
                  <a:lnTo>
                    <a:pt x="1466723" y="477266"/>
                  </a:lnTo>
                  <a:lnTo>
                    <a:pt x="1471803" y="478790"/>
                  </a:lnTo>
                  <a:lnTo>
                    <a:pt x="1471930" y="480568"/>
                  </a:lnTo>
                  <a:cubicBezTo>
                    <a:pt x="1479677" y="653669"/>
                    <a:pt x="1490345" y="796036"/>
                    <a:pt x="1503934" y="908050"/>
                  </a:cubicBezTo>
                  <a:lnTo>
                    <a:pt x="1503807" y="909955"/>
                  </a:lnTo>
                  <a:lnTo>
                    <a:pt x="1501521" y="911860"/>
                  </a:lnTo>
                  <a:lnTo>
                    <a:pt x="1432433" y="911860"/>
                  </a:lnTo>
                  <a:cubicBezTo>
                    <a:pt x="1431417" y="911860"/>
                    <a:pt x="1430528" y="911479"/>
                    <a:pt x="1429893" y="910717"/>
                  </a:cubicBezTo>
                  <a:lnTo>
                    <a:pt x="1428877" y="909066"/>
                  </a:lnTo>
                  <a:lnTo>
                    <a:pt x="1429004" y="908050"/>
                  </a:lnTo>
                  <a:cubicBezTo>
                    <a:pt x="1436497" y="822833"/>
                    <a:pt x="1448562" y="680339"/>
                    <a:pt x="1465072" y="480314"/>
                  </a:cubicBezTo>
                  <a:close/>
                  <a:moveTo>
                    <a:pt x="1874139" y="208534"/>
                  </a:moveTo>
                  <a:lnTo>
                    <a:pt x="2133981" y="208534"/>
                  </a:lnTo>
                  <a:cubicBezTo>
                    <a:pt x="2135505" y="208534"/>
                    <a:pt x="2136902" y="209550"/>
                    <a:pt x="2137283" y="211074"/>
                  </a:cubicBezTo>
                  <a:lnTo>
                    <a:pt x="2270887" y="698500"/>
                  </a:lnTo>
                  <a:lnTo>
                    <a:pt x="2267585" y="699389"/>
                  </a:lnTo>
                  <a:lnTo>
                    <a:pt x="2264156" y="699389"/>
                  </a:lnTo>
                  <a:lnTo>
                    <a:pt x="2264156" y="212090"/>
                  </a:lnTo>
                  <a:cubicBezTo>
                    <a:pt x="2264156" y="210185"/>
                    <a:pt x="2265680" y="208661"/>
                    <a:pt x="2267585" y="208661"/>
                  </a:cubicBezTo>
                  <a:lnTo>
                    <a:pt x="2530856" y="208661"/>
                  </a:lnTo>
                  <a:cubicBezTo>
                    <a:pt x="2532761" y="208661"/>
                    <a:pt x="2534285" y="210185"/>
                    <a:pt x="2534285" y="212090"/>
                  </a:cubicBezTo>
                  <a:lnTo>
                    <a:pt x="2534285" y="1321689"/>
                  </a:lnTo>
                  <a:cubicBezTo>
                    <a:pt x="2534285" y="1323594"/>
                    <a:pt x="2532761" y="1325118"/>
                    <a:pt x="2530856" y="1325118"/>
                  </a:cubicBezTo>
                  <a:lnTo>
                    <a:pt x="2259330" y="1325118"/>
                  </a:lnTo>
                  <a:cubicBezTo>
                    <a:pt x="2257806" y="1325118"/>
                    <a:pt x="2256409" y="1323975"/>
                    <a:pt x="2256028" y="1322451"/>
                  </a:cubicBezTo>
                  <a:lnTo>
                    <a:pt x="2134108" y="830453"/>
                  </a:lnTo>
                  <a:lnTo>
                    <a:pt x="2137410" y="829691"/>
                  </a:lnTo>
                  <a:lnTo>
                    <a:pt x="2140839" y="829691"/>
                  </a:lnTo>
                  <a:lnTo>
                    <a:pt x="2140839" y="1321689"/>
                  </a:lnTo>
                  <a:cubicBezTo>
                    <a:pt x="2140839" y="1323594"/>
                    <a:pt x="2139315" y="1325118"/>
                    <a:pt x="2137410" y="1325118"/>
                  </a:cubicBezTo>
                  <a:lnTo>
                    <a:pt x="1874139" y="1325118"/>
                  </a:lnTo>
                  <a:cubicBezTo>
                    <a:pt x="1872234" y="1325118"/>
                    <a:pt x="1870710" y="1323594"/>
                    <a:pt x="1870710" y="1321689"/>
                  </a:cubicBezTo>
                  <a:lnTo>
                    <a:pt x="1870710" y="212090"/>
                  </a:lnTo>
                  <a:cubicBezTo>
                    <a:pt x="1870710" y="210185"/>
                    <a:pt x="1872234" y="208661"/>
                    <a:pt x="1874139" y="208661"/>
                  </a:cubicBezTo>
                  <a:moveTo>
                    <a:pt x="1874139" y="215519"/>
                  </a:moveTo>
                  <a:lnTo>
                    <a:pt x="1874139" y="212090"/>
                  </a:lnTo>
                  <a:lnTo>
                    <a:pt x="1877568" y="212090"/>
                  </a:lnTo>
                  <a:lnTo>
                    <a:pt x="1877568" y="1321689"/>
                  </a:lnTo>
                  <a:lnTo>
                    <a:pt x="1874139" y="1321689"/>
                  </a:lnTo>
                  <a:lnTo>
                    <a:pt x="1874139" y="1318260"/>
                  </a:lnTo>
                  <a:lnTo>
                    <a:pt x="2137410" y="1318260"/>
                  </a:lnTo>
                  <a:lnTo>
                    <a:pt x="2137410" y="1321689"/>
                  </a:lnTo>
                  <a:lnTo>
                    <a:pt x="2133981" y="1321689"/>
                  </a:lnTo>
                  <a:lnTo>
                    <a:pt x="2133981" y="829691"/>
                  </a:lnTo>
                  <a:cubicBezTo>
                    <a:pt x="2133981" y="827913"/>
                    <a:pt x="2135251" y="826516"/>
                    <a:pt x="2137029" y="826262"/>
                  </a:cubicBezTo>
                  <a:lnTo>
                    <a:pt x="2140331" y="827151"/>
                  </a:lnTo>
                  <a:lnTo>
                    <a:pt x="2140712" y="828802"/>
                  </a:lnTo>
                  <a:lnTo>
                    <a:pt x="2262632" y="1320800"/>
                  </a:lnTo>
                  <a:lnTo>
                    <a:pt x="2259330" y="1321562"/>
                  </a:lnTo>
                  <a:lnTo>
                    <a:pt x="2259330" y="1318133"/>
                  </a:lnTo>
                  <a:lnTo>
                    <a:pt x="2530856" y="1318133"/>
                  </a:lnTo>
                  <a:lnTo>
                    <a:pt x="2530856" y="1321562"/>
                  </a:lnTo>
                  <a:lnTo>
                    <a:pt x="2527427" y="1321562"/>
                  </a:lnTo>
                  <a:lnTo>
                    <a:pt x="2527427" y="212090"/>
                  </a:lnTo>
                  <a:lnTo>
                    <a:pt x="2530856" y="212090"/>
                  </a:lnTo>
                  <a:lnTo>
                    <a:pt x="2530856" y="215519"/>
                  </a:lnTo>
                  <a:lnTo>
                    <a:pt x="2267585" y="215519"/>
                  </a:lnTo>
                  <a:lnTo>
                    <a:pt x="2267585" y="212090"/>
                  </a:lnTo>
                  <a:lnTo>
                    <a:pt x="2271014" y="212090"/>
                  </a:lnTo>
                  <a:lnTo>
                    <a:pt x="2271014" y="699516"/>
                  </a:lnTo>
                  <a:cubicBezTo>
                    <a:pt x="2271014" y="701294"/>
                    <a:pt x="2269744" y="702691"/>
                    <a:pt x="2268093" y="702945"/>
                  </a:cubicBezTo>
                  <a:lnTo>
                    <a:pt x="2264791" y="702056"/>
                  </a:lnTo>
                  <a:lnTo>
                    <a:pt x="2264283" y="700405"/>
                  </a:lnTo>
                  <a:lnTo>
                    <a:pt x="2130679" y="212979"/>
                  </a:lnTo>
                  <a:lnTo>
                    <a:pt x="2133981" y="212090"/>
                  </a:lnTo>
                  <a:lnTo>
                    <a:pt x="2133981" y="215519"/>
                  </a:lnTo>
                  <a:lnTo>
                    <a:pt x="1874139" y="215519"/>
                  </a:lnTo>
                  <a:close/>
                  <a:moveTo>
                    <a:pt x="1244727" y="208661"/>
                  </a:moveTo>
                  <a:lnTo>
                    <a:pt x="1676019" y="208661"/>
                  </a:lnTo>
                  <a:cubicBezTo>
                    <a:pt x="1677670" y="208661"/>
                    <a:pt x="1679194" y="209931"/>
                    <a:pt x="1679448" y="211582"/>
                  </a:cubicBezTo>
                  <a:lnTo>
                    <a:pt x="1842516" y="1321181"/>
                  </a:lnTo>
                  <a:cubicBezTo>
                    <a:pt x="1842643" y="1322197"/>
                    <a:pt x="1842389" y="1323213"/>
                    <a:pt x="1841754" y="1323975"/>
                  </a:cubicBezTo>
                  <a:lnTo>
                    <a:pt x="1840103" y="1325118"/>
                  </a:lnTo>
                  <a:lnTo>
                    <a:pt x="1524508" y="1325118"/>
                  </a:lnTo>
                  <a:cubicBezTo>
                    <a:pt x="1522730" y="1325118"/>
                    <a:pt x="1521206" y="1323721"/>
                    <a:pt x="1521079" y="1321943"/>
                  </a:cubicBezTo>
                  <a:lnTo>
                    <a:pt x="1505966" y="1127633"/>
                  </a:lnTo>
                  <a:lnTo>
                    <a:pt x="1509395" y="1127379"/>
                  </a:lnTo>
                  <a:lnTo>
                    <a:pt x="1509395" y="1130808"/>
                  </a:lnTo>
                  <a:lnTo>
                    <a:pt x="1433830" y="1130808"/>
                  </a:lnTo>
                  <a:lnTo>
                    <a:pt x="1433830" y="1127379"/>
                  </a:lnTo>
                  <a:lnTo>
                    <a:pt x="1437259" y="1127633"/>
                  </a:lnTo>
                  <a:lnTo>
                    <a:pt x="1421003" y="1321943"/>
                  </a:lnTo>
                  <a:cubicBezTo>
                    <a:pt x="1420876" y="1323721"/>
                    <a:pt x="1419352" y="1325118"/>
                    <a:pt x="1417574" y="1325118"/>
                  </a:cubicBezTo>
                  <a:lnTo>
                    <a:pt x="1099820" y="1325118"/>
                  </a:lnTo>
                  <a:cubicBezTo>
                    <a:pt x="1098804" y="1325118"/>
                    <a:pt x="1097915" y="1324737"/>
                    <a:pt x="1097280" y="1323975"/>
                  </a:cubicBezTo>
                  <a:lnTo>
                    <a:pt x="1096264" y="1322197"/>
                  </a:lnTo>
                  <a:lnTo>
                    <a:pt x="1241298" y="211582"/>
                  </a:lnTo>
                  <a:cubicBezTo>
                    <a:pt x="1241552" y="209931"/>
                    <a:pt x="1242949" y="208661"/>
                    <a:pt x="1244727" y="208661"/>
                  </a:cubicBezTo>
                  <a:moveTo>
                    <a:pt x="1244727" y="215519"/>
                  </a:moveTo>
                  <a:lnTo>
                    <a:pt x="1244727" y="212090"/>
                  </a:lnTo>
                  <a:lnTo>
                    <a:pt x="1248156" y="212598"/>
                  </a:lnTo>
                  <a:lnTo>
                    <a:pt x="1103249" y="1322070"/>
                  </a:lnTo>
                  <a:lnTo>
                    <a:pt x="1099820" y="1321689"/>
                  </a:lnTo>
                  <a:lnTo>
                    <a:pt x="1099820" y="1318260"/>
                  </a:lnTo>
                  <a:lnTo>
                    <a:pt x="1417574" y="1318260"/>
                  </a:lnTo>
                  <a:lnTo>
                    <a:pt x="1417574" y="1321689"/>
                  </a:lnTo>
                  <a:lnTo>
                    <a:pt x="1414145" y="1321435"/>
                  </a:lnTo>
                  <a:lnTo>
                    <a:pt x="1430401" y="1127125"/>
                  </a:lnTo>
                  <a:cubicBezTo>
                    <a:pt x="1430528" y="1125347"/>
                    <a:pt x="1432052" y="1123950"/>
                    <a:pt x="1433830" y="1123950"/>
                  </a:cubicBezTo>
                  <a:lnTo>
                    <a:pt x="1509395" y="1123950"/>
                  </a:lnTo>
                  <a:cubicBezTo>
                    <a:pt x="1511173" y="1123950"/>
                    <a:pt x="1512697" y="1125347"/>
                    <a:pt x="1512824" y="1127125"/>
                  </a:cubicBezTo>
                  <a:lnTo>
                    <a:pt x="1527937" y="1321435"/>
                  </a:lnTo>
                  <a:lnTo>
                    <a:pt x="1524508" y="1321689"/>
                  </a:lnTo>
                  <a:lnTo>
                    <a:pt x="1524508" y="1318260"/>
                  </a:lnTo>
                  <a:lnTo>
                    <a:pt x="1839087" y="1318260"/>
                  </a:lnTo>
                  <a:lnTo>
                    <a:pt x="1839087" y="1321689"/>
                  </a:lnTo>
                  <a:lnTo>
                    <a:pt x="1835658" y="1322197"/>
                  </a:lnTo>
                  <a:lnTo>
                    <a:pt x="1672590" y="212598"/>
                  </a:lnTo>
                  <a:lnTo>
                    <a:pt x="1676019" y="212090"/>
                  </a:lnTo>
                  <a:lnTo>
                    <a:pt x="1676019" y="215519"/>
                  </a:lnTo>
                  <a:lnTo>
                    <a:pt x="1244727" y="215519"/>
                  </a:lnTo>
                  <a:close/>
                  <a:moveTo>
                    <a:pt x="406527" y="208661"/>
                  </a:moveTo>
                  <a:lnTo>
                    <a:pt x="666369" y="208661"/>
                  </a:lnTo>
                  <a:cubicBezTo>
                    <a:pt x="667893" y="208661"/>
                    <a:pt x="669290" y="209677"/>
                    <a:pt x="669671" y="211201"/>
                  </a:cubicBezTo>
                  <a:lnTo>
                    <a:pt x="803275" y="698627"/>
                  </a:lnTo>
                  <a:lnTo>
                    <a:pt x="799973" y="699516"/>
                  </a:lnTo>
                  <a:lnTo>
                    <a:pt x="796544" y="699516"/>
                  </a:lnTo>
                  <a:lnTo>
                    <a:pt x="796544" y="212090"/>
                  </a:lnTo>
                  <a:cubicBezTo>
                    <a:pt x="796544" y="210185"/>
                    <a:pt x="798068" y="208661"/>
                    <a:pt x="799973" y="208661"/>
                  </a:cubicBezTo>
                  <a:lnTo>
                    <a:pt x="1063244" y="208661"/>
                  </a:lnTo>
                  <a:cubicBezTo>
                    <a:pt x="1065149" y="208661"/>
                    <a:pt x="1066673" y="210185"/>
                    <a:pt x="1066673" y="212090"/>
                  </a:cubicBezTo>
                  <a:lnTo>
                    <a:pt x="1066673" y="1321689"/>
                  </a:lnTo>
                  <a:cubicBezTo>
                    <a:pt x="1066673" y="1323594"/>
                    <a:pt x="1065149" y="1325118"/>
                    <a:pt x="1063244" y="1325118"/>
                  </a:cubicBezTo>
                  <a:lnTo>
                    <a:pt x="791718" y="1325118"/>
                  </a:lnTo>
                  <a:cubicBezTo>
                    <a:pt x="790194" y="1325118"/>
                    <a:pt x="788797" y="1323975"/>
                    <a:pt x="788416" y="1322451"/>
                  </a:cubicBezTo>
                  <a:lnTo>
                    <a:pt x="666369" y="830453"/>
                  </a:lnTo>
                  <a:lnTo>
                    <a:pt x="669671" y="829691"/>
                  </a:lnTo>
                  <a:lnTo>
                    <a:pt x="673100" y="829691"/>
                  </a:lnTo>
                  <a:lnTo>
                    <a:pt x="673100" y="1321689"/>
                  </a:lnTo>
                  <a:cubicBezTo>
                    <a:pt x="673100" y="1323594"/>
                    <a:pt x="671576" y="1325118"/>
                    <a:pt x="669671" y="1325118"/>
                  </a:cubicBezTo>
                  <a:lnTo>
                    <a:pt x="406527" y="1325118"/>
                  </a:lnTo>
                  <a:cubicBezTo>
                    <a:pt x="404622" y="1325118"/>
                    <a:pt x="403098" y="1323594"/>
                    <a:pt x="403098" y="1321689"/>
                  </a:cubicBezTo>
                  <a:lnTo>
                    <a:pt x="403098" y="212090"/>
                  </a:lnTo>
                  <a:cubicBezTo>
                    <a:pt x="403098" y="210185"/>
                    <a:pt x="404622" y="208661"/>
                    <a:pt x="406527" y="208661"/>
                  </a:cubicBezTo>
                  <a:moveTo>
                    <a:pt x="406527" y="215519"/>
                  </a:moveTo>
                  <a:lnTo>
                    <a:pt x="406527" y="212090"/>
                  </a:lnTo>
                  <a:lnTo>
                    <a:pt x="409956" y="212090"/>
                  </a:lnTo>
                  <a:lnTo>
                    <a:pt x="409956" y="1321689"/>
                  </a:lnTo>
                  <a:lnTo>
                    <a:pt x="406527" y="1321689"/>
                  </a:lnTo>
                  <a:lnTo>
                    <a:pt x="406527" y="1318260"/>
                  </a:lnTo>
                  <a:lnTo>
                    <a:pt x="669671" y="1318260"/>
                  </a:lnTo>
                  <a:lnTo>
                    <a:pt x="669671" y="1321689"/>
                  </a:lnTo>
                  <a:lnTo>
                    <a:pt x="666242" y="1321689"/>
                  </a:lnTo>
                  <a:lnTo>
                    <a:pt x="666242" y="829691"/>
                  </a:lnTo>
                  <a:cubicBezTo>
                    <a:pt x="666242" y="827913"/>
                    <a:pt x="667512" y="826516"/>
                    <a:pt x="669290" y="826262"/>
                  </a:cubicBezTo>
                  <a:lnTo>
                    <a:pt x="672592" y="827151"/>
                  </a:lnTo>
                  <a:lnTo>
                    <a:pt x="672973" y="828802"/>
                  </a:lnTo>
                  <a:lnTo>
                    <a:pt x="795020" y="1320800"/>
                  </a:lnTo>
                  <a:lnTo>
                    <a:pt x="791718" y="1321562"/>
                  </a:lnTo>
                  <a:lnTo>
                    <a:pt x="791718" y="1318133"/>
                  </a:lnTo>
                  <a:lnTo>
                    <a:pt x="1063244" y="1318133"/>
                  </a:lnTo>
                  <a:lnTo>
                    <a:pt x="1063244" y="1321562"/>
                  </a:lnTo>
                  <a:lnTo>
                    <a:pt x="1059815" y="1321562"/>
                  </a:lnTo>
                  <a:lnTo>
                    <a:pt x="1059815" y="212090"/>
                  </a:lnTo>
                  <a:lnTo>
                    <a:pt x="1063244" y="212090"/>
                  </a:lnTo>
                  <a:lnTo>
                    <a:pt x="1063244" y="215519"/>
                  </a:lnTo>
                  <a:lnTo>
                    <a:pt x="799973" y="215519"/>
                  </a:lnTo>
                  <a:lnTo>
                    <a:pt x="799973" y="212090"/>
                  </a:lnTo>
                  <a:lnTo>
                    <a:pt x="803402" y="212090"/>
                  </a:lnTo>
                  <a:lnTo>
                    <a:pt x="803402" y="699516"/>
                  </a:lnTo>
                  <a:cubicBezTo>
                    <a:pt x="803402" y="701294"/>
                    <a:pt x="802132" y="702691"/>
                    <a:pt x="800481" y="702945"/>
                  </a:cubicBezTo>
                  <a:lnTo>
                    <a:pt x="797179" y="702056"/>
                  </a:lnTo>
                  <a:lnTo>
                    <a:pt x="796671" y="700405"/>
                  </a:lnTo>
                  <a:lnTo>
                    <a:pt x="663067" y="212979"/>
                  </a:lnTo>
                  <a:lnTo>
                    <a:pt x="666369" y="212090"/>
                  </a:lnTo>
                  <a:lnTo>
                    <a:pt x="666369" y="215519"/>
                  </a:lnTo>
                  <a:lnTo>
                    <a:pt x="406527" y="215519"/>
                  </a:lnTo>
                  <a:close/>
                  <a:moveTo>
                    <a:pt x="3429" y="208661"/>
                  </a:moveTo>
                  <a:lnTo>
                    <a:pt x="313055" y="208661"/>
                  </a:lnTo>
                  <a:cubicBezTo>
                    <a:pt x="314960" y="208661"/>
                    <a:pt x="316484" y="210185"/>
                    <a:pt x="316484" y="212090"/>
                  </a:cubicBezTo>
                  <a:lnTo>
                    <a:pt x="316484" y="1321689"/>
                  </a:lnTo>
                  <a:cubicBezTo>
                    <a:pt x="316484" y="1323594"/>
                    <a:pt x="314960" y="1325118"/>
                    <a:pt x="313055" y="1325118"/>
                  </a:cubicBezTo>
                  <a:lnTo>
                    <a:pt x="3429" y="1325118"/>
                  </a:lnTo>
                  <a:cubicBezTo>
                    <a:pt x="1524" y="1325118"/>
                    <a:pt x="0" y="1323594"/>
                    <a:pt x="0" y="1321689"/>
                  </a:cubicBezTo>
                  <a:lnTo>
                    <a:pt x="0" y="212090"/>
                  </a:lnTo>
                  <a:cubicBezTo>
                    <a:pt x="0" y="210185"/>
                    <a:pt x="1524" y="208661"/>
                    <a:pt x="3429" y="208661"/>
                  </a:cubicBezTo>
                  <a:moveTo>
                    <a:pt x="3429" y="215519"/>
                  </a:moveTo>
                  <a:lnTo>
                    <a:pt x="3429" y="212090"/>
                  </a:lnTo>
                  <a:lnTo>
                    <a:pt x="6858" y="212090"/>
                  </a:lnTo>
                  <a:lnTo>
                    <a:pt x="6858" y="1321689"/>
                  </a:lnTo>
                  <a:lnTo>
                    <a:pt x="3429" y="1321689"/>
                  </a:lnTo>
                  <a:lnTo>
                    <a:pt x="3429" y="1318260"/>
                  </a:lnTo>
                  <a:lnTo>
                    <a:pt x="313055" y="1318260"/>
                  </a:lnTo>
                  <a:lnTo>
                    <a:pt x="313055" y="1321689"/>
                  </a:lnTo>
                  <a:lnTo>
                    <a:pt x="309626" y="1321689"/>
                  </a:lnTo>
                  <a:lnTo>
                    <a:pt x="309626" y="212090"/>
                  </a:lnTo>
                  <a:lnTo>
                    <a:pt x="313055" y="212090"/>
                  </a:lnTo>
                  <a:lnTo>
                    <a:pt x="313055" y="215519"/>
                  </a:lnTo>
                  <a:lnTo>
                    <a:pt x="3429" y="215519"/>
                  </a:lnTo>
                  <a:close/>
                  <a:moveTo>
                    <a:pt x="2965831" y="185420"/>
                  </a:moveTo>
                  <a:cubicBezTo>
                    <a:pt x="3051683" y="185420"/>
                    <a:pt x="3123438" y="202438"/>
                    <a:pt x="3180588" y="236474"/>
                  </a:cubicBezTo>
                  <a:lnTo>
                    <a:pt x="3178810" y="239395"/>
                  </a:lnTo>
                  <a:lnTo>
                    <a:pt x="3180588" y="236474"/>
                  </a:lnTo>
                  <a:cubicBezTo>
                    <a:pt x="3237738" y="270383"/>
                    <a:pt x="3275457" y="312928"/>
                    <a:pt x="3293618" y="363982"/>
                  </a:cubicBezTo>
                  <a:cubicBezTo>
                    <a:pt x="3311652" y="414782"/>
                    <a:pt x="3320542" y="491617"/>
                    <a:pt x="3320542" y="594106"/>
                  </a:cubicBezTo>
                  <a:lnTo>
                    <a:pt x="3317113" y="594106"/>
                  </a:lnTo>
                  <a:lnTo>
                    <a:pt x="3320542" y="594106"/>
                  </a:lnTo>
                  <a:lnTo>
                    <a:pt x="3320542" y="710692"/>
                  </a:lnTo>
                  <a:cubicBezTo>
                    <a:pt x="3320542" y="712597"/>
                    <a:pt x="3319018" y="714121"/>
                    <a:pt x="3317113" y="714121"/>
                  </a:cubicBezTo>
                  <a:lnTo>
                    <a:pt x="3007360" y="714121"/>
                  </a:lnTo>
                  <a:cubicBezTo>
                    <a:pt x="3005455" y="714121"/>
                    <a:pt x="3003931" y="712597"/>
                    <a:pt x="3003931" y="710692"/>
                  </a:cubicBezTo>
                  <a:lnTo>
                    <a:pt x="3003931" y="508762"/>
                  </a:lnTo>
                  <a:lnTo>
                    <a:pt x="3007360" y="508762"/>
                  </a:lnTo>
                  <a:lnTo>
                    <a:pt x="3003931" y="508762"/>
                  </a:lnTo>
                  <a:cubicBezTo>
                    <a:pt x="3003931" y="455803"/>
                    <a:pt x="3001518" y="425323"/>
                    <a:pt x="2997454" y="416179"/>
                  </a:cubicBezTo>
                  <a:cubicBezTo>
                    <a:pt x="2993771" y="407670"/>
                    <a:pt x="2985897" y="403098"/>
                    <a:pt x="2972435" y="403098"/>
                  </a:cubicBezTo>
                  <a:cubicBezTo>
                    <a:pt x="2957068" y="403098"/>
                    <a:pt x="2948051" y="408813"/>
                    <a:pt x="2943860" y="419735"/>
                  </a:cubicBezTo>
                  <a:lnTo>
                    <a:pt x="2940685" y="418465"/>
                  </a:lnTo>
                  <a:lnTo>
                    <a:pt x="2943860" y="419735"/>
                  </a:lnTo>
                  <a:cubicBezTo>
                    <a:pt x="2939415" y="431546"/>
                    <a:pt x="2937129" y="464058"/>
                    <a:pt x="2937129" y="517652"/>
                  </a:cubicBezTo>
                  <a:lnTo>
                    <a:pt x="2933700" y="517652"/>
                  </a:lnTo>
                  <a:lnTo>
                    <a:pt x="2937129" y="517652"/>
                  </a:lnTo>
                  <a:lnTo>
                    <a:pt x="2937129" y="1020191"/>
                  </a:lnTo>
                  <a:lnTo>
                    <a:pt x="2933700" y="1020191"/>
                  </a:lnTo>
                  <a:lnTo>
                    <a:pt x="2937129" y="1020191"/>
                  </a:lnTo>
                  <a:cubicBezTo>
                    <a:pt x="2937129" y="1071626"/>
                    <a:pt x="2939415" y="1102614"/>
                    <a:pt x="2943860" y="1113917"/>
                  </a:cubicBezTo>
                  <a:cubicBezTo>
                    <a:pt x="2947924" y="1124585"/>
                    <a:pt x="2956433" y="1130046"/>
                    <a:pt x="2970403" y="1130046"/>
                  </a:cubicBezTo>
                  <a:lnTo>
                    <a:pt x="2970403" y="1133475"/>
                  </a:lnTo>
                  <a:lnTo>
                    <a:pt x="2970403" y="1130046"/>
                  </a:lnTo>
                  <a:cubicBezTo>
                    <a:pt x="2983865" y="1130046"/>
                    <a:pt x="2992247" y="1124458"/>
                    <a:pt x="2996692" y="1113536"/>
                  </a:cubicBezTo>
                  <a:cubicBezTo>
                    <a:pt x="3001391" y="1101979"/>
                    <a:pt x="3003931" y="1067689"/>
                    <a:pt x="3003931" y="1010031"/>
                  </a:cubicBezTo>
                  <a:lnTo>
                    <a:pt x="3007360" y="1010031"/>
                  </a:lnTo>
                  <a:lnTo>
                    <a:pt x="3003931" y="1010031"/>
                  </a:lnTo>
                  <a:lnTo>
                    <a:pt x="3003931" y="860679"/>
                  </a:lnTo>
                  <a:cubicBezTo>
                    <a:pt x="3003931" y="858774"/>
                    <a:pt x="3005455" y="857250"/>
                    <a:pt x="3007360" y="857250"/>
                  </a:cubicBezTo>
                  <a:lnTo>
                    <a:pt x="3316986" y="857250"/>
                  </a:lnTo>
                  <a:cubicBezTo>
                    <a:pt x="3318891" y="857250"/>
                    <a:pt x="3320415" y="858774"/>
                    <a:pt x="3320415" y="860679"/>
                  </a:cubicBezTo>
                  <a:lnTo>
                    <a:pt x="3320415" y="916432"/>
                  </a:lnTo>
                  <a:lnTo>
                    <a:pt x="3316986" y="916432"/>
                  </a:lnTo>
                  <a:lnTo>
                    <a:pt x="3320415" y="916432"/>
                  </a:lnTo>
                  <a:cubicBezTo>
                    <a:pt x="3320415" y="1021334"/>
                    <a:pt x="3313811" y="1097788"/>
                    <a:pt x="3300603" y="1145794"/>
                  </a:cubicBezTo>
                  <a:lnTo>
                    <a:pt x="3297301" y="1144905"/>
                  </a:lnTo>
                  <a:lnTo>
                    <a:pt x="3300603" y="1145794"/>
                  </a:lnTo>
                  <a:cubicBezTo>
                    <a:pt x="3287268" y="1194181"/>
                    <a:pt x="3254375" y="1238504"/>
                    <a:pt x="3202305" y="1278636"/>
                  </a:cubicBezTo>
                  <a:lnTo>
                    <a:pt x="3200146" y="1275969"/>
                  </a:lnTo>
                  <a:lnTo>
                    <a:pt x="3202305" y="1278636"/>
                  </a:lnTo>
                  <a:cubicBezTo>
                    <a:pt x="3158363" y="1312672"/>
                    <a:pt x="3105531" y="1334008"/>
                    <a:pt x="3044063" y="1342517"/>
                  </a:cubicBezTo>
                  <a:lnTo>
                    <a:pt x="3043555" y="1339088"/>
                  </a:lnTo>
                  <a:lnTo>
                    <a:pt x="3045079" y="1336040"/>
                  </a:lnTo>
                  <a:cubicBezTo>
                    <a:pt x="3053715" y="1340485"/>
                    <a:pt x="3062605" y="1346454"/>
                    <a:pt x="3072003" y="1353947"/>
                  </a:cubicBezTo>
                  <a:lnTo>
                    <a:pt x="3069844" y="1356614"/>
                  </a:lnTo>
                  <a:lnTo>
                    <a:pt x="3072003" y="1353947"/>
                  </a:lnTo>
                  <a:cubicBezTo>
                    <a:pt x="3096006" y="1372997"/>
                    <a:pt x="3107944" y="1398778"/>
                    <a:pt x="3107944" y="1431036"/>
                  </a:cubicBezTo>
                  <a:lnTo>
                    <a:pt x="3104515" y="1431036"/>
                  </a:lnTo>
                  <a:lnTo>
                    <a:pt x="3107944" y="1431036"/>
                  </a:lnTo>
                  <a:cubicBezTo>
                    <a:pt x="3107944" y="1469898"/>
                    <a:pt x="3092196" y="1503299"/>
                    <a:pt x="3061081" y="1531366"/>
                  </a:cubicBezTo>
                  <a:cubicBezTo>
                    <a:pt x="3029839" y="1559306"/>
                    <a:pt x="2992628" y="1573276"/>
                    <a:pt x="2949829" y="1573276"/>
                  </a:cubicBezTo>
                  <a:cubicBezTo>
                    <a:pt x="2871216" y="1573276"/>
                    <a:pt x="2821305" y="1527429"/>
                    <a:pt x="2799842" y="1437640"/>
                  </a:cubicBezTo>
                  <a:lnTo>
                    <a:pt x="2799842" y="1435608"/>
                  </a:lnTo>
                  <a:lnTo>
                    <a:pt x="2802128" y="1433449"/>
                  </a:lnTo>
                  <a:lnTo>
                    <a:pt x="2925953" y="1433449"/>
                  </a:lnTo>
                  <a:cubicBezTo>
                    <a:pt x="2927477" y="1433449"/>
                    <a:pt x="2928747" y="1434338"/>
                    <a:pt x="2929255" y="1435862"/>
                  </a:cubicBezTo>
                  <a:cubicBezTo>
                    <a:pt x="2935478" y="1454658"/>
                    <a:pt x="2942590" y="1461389"/>
                    <a:pt x="2949194" y="1461389"/>
                  </a:cubicBezTo>
                  <a:lnTo>
                    <a:pt x="2949194" y="1464818"/>
                  </a:lnTo>
                  <a:lnTo>
                    <a:pt x="2949194" y="1461389"/>
                  </a:lnTo>
                  <a:lnTo>
                    <a:pt x="2964053" y="1459484"/>
                  </a:lnTo>
                  <a:lnTo>
                    <a:pt x="2969387" y="1458976"/>
                  </a:lnTo>
                  <a:lnTo>
                    <a:pt x="2966974" y="1456563"/>
                  </a:lnTo>
                  <a:lnTo>
                    <a:pt x="2971673" y="1447927"/>
                  </a:lnTo>
                  <a:lnTo>
                    <a:pt x="2975102" y="1438529"/>
                  </a:lnTo>
                  <a:lnTo>
                    <a:pt x="2971800" y="1438529"/>
                  </a:lnTo>
                  <a:lnTo>
                    <a:pt x="2969006" y="1422400"/>
                  </a:lnTo>
                  <a:lnTo>
                    <a:pt x="2963799" y="1418336"/>
                  </a:lnTo>
                  <a:cubicBezTo>
                    <a:pt x="2958592" y="1414145"/>
                    <a:pt x="2948686" y="1411605"/>
                    <a:pt x="2933319" y="1411605"/>
                  </a:cubicBezTo>
                  <a:lnTo>
                    <a:pt x="2902331" y="1411605"/>
                  </a:lnTo>
                  <a:cubicBezTo>
                    <a:pt x="2900426" y="1411605"/>
                    <a:pt x="2898902" y="1410081"/>
                    <a:pt x="2898902" y="1408176"/>
                  </a:cubicBezTo>
                  <a:lnTo>
                    <a:pt x="2898902" y="1339469"/>
                  </a:lnTo>
                  <a:lnTo>
                    <a:pt x="2902331" y="1339469"/>
                  </a:lnTo>
                  <a:lnTo>
                    <a:pt x="2901950" y="1342898"/>
                  </a:lnTo>
                  <a:cubicBezTo>
                    <a:pt x="2830703" y="1336294"/>
                    <a:pt x="2772283" y="1314577"/>
                    <a:pt x="2726817" y="1277620"/>
                  </a:cubicBezTo>
                  <a:lnTo>
                    <a:pt x="2728976" y="1274953"/>
                  </a:lnTo>
                  <a:lnTo>
                    <a:pt x="2726817" y="1277620"/>
                  </a:lnTo>
                  <a:cubicBezTo>
                    <a:pt x="2681605" y="1240917"/>
                    <a:pt x="2652395" y="1196340"/>
                    <a:pt x="2639568" y="1144143"/>
                  </a:cubicBezTo>
                  <a:lnTo>
                    <a:pt x="2642870" y="1143381"/>
                  </a:lnTo>
                  <a:lnTo>
                    <a:pt x="2639568" y="1144143"/>
                  </a:lnTo>
                  <a:cubicBezTo>
                    <a:pt x="2626741" y="1092327"/>
                    <a:pt x="2620518" y="1018667"/>
                    <a:pt x="2620518" y="923163"/>
                  </a:cubicBezTo>
                  <a:lnTo>
                    <a:pt x="2623947" y="923163"/>
                  </a:lnTo>
                  <a:lnTo>
                    <a:pt x="2620518" y="923163"/>
                  </a:lnTo>
                  <a:lnTo>
                    <a:pt x="2620518" y="607060"/>
                  </a:lnTo>
                  <a:lnTo>
                    <a:pt x="2623947" y="607060"/>
                  </a:lnTo>
                  <a:lnTo>
                    <a:pt x="2620518" y="607060"/>
                  </a:lnTo>
                  <a:cubicBezTo>
                    <a:pt x="2620518" y="527939"/>
                    <a:pt x="2623185" y="467995"/>
                    <a:pt x="2628646" y="427736"/>
                  </a:cubicBezTo>
                  <a:cubicBezTo>
                    <a:pt x="2634361" y="386969"/>
                    <a:pt x="2651252" y="347345"/>
                    <a:pt x="2679446" y="308864"/>
                  </a:cubicBezTo>
                  <a:cubicBezTo>
                    <a:pt x="2707894" y="270383"/>
                    <a:pt x="2746883" y="240157"/>
                    <a:pt x="2796413" y="218186"/>
                  </a:cubicBezTo>
                  <a:cubicBezTo>
                    <a:pt x="2846070" y="196342"/>
                    <a:pt x="2902458" y="185420"/>
                    <a:pt x="2965704" y="185420"/>
                  </a:cubicBezTo>
                  <a:lnTo>
                    <a:pt x="2965704" y="188849"/>
                  </a:lnTo>
                  <a:lnTo>
                    <a:pt x="2965704" y="185420"/>
                  </a:lnTo>
                  <a:moveTo>
                    <a:pt x="2965704" y="192278"/>
                  </a:moveTo>
                  <a:cubicBezTo>
                    <a:pt x="2903220" y="192278"/>
                    <a:pt x="2847848" y="203073"/>
                    <a:pt x="2799207" y="224536"/>
                  </a:cubicBezTo>
                  <a:lnTo>
                    <a:pt x="2797810" y="221361"/>
                  </a:lnTo>
                  <a:lnTo>
                    <a:pt x="2799207" y="224536"/>
                  </a:lnTo>
                  <a:cubicBezTo>
                    <a:pt x="2750693" y="245999"/>
                    <a:pt x="2712720" y="275590"/>
                    <a:pt x="2685034" y="312928"/>
                  </a:cubicBezTo>
                  <a:lnTo>
                    <a:pt x="2682240" y="310896"/>
                  </a:lnTo>
                  <a:lnTo>
                    <a:pt x="2685034" y="312928"/>
                  </a:lnTo>
                  <a:cubicBezTo>
                    <a:pt x="2657348" y="350647"/>
                    <a:pt x="2640965" y="389255"/>
                    <a:pt x="2635504" y="428752"/>
                  </a:cubicBezTo>
                  <a:lnTo>
                    <a:pt x="2632075" y="428244"/>
                  </a:lnTo>
                  <a:lnTo>
                    <a:pt x="2635504" y="428752"/>
                  </a:lnTo>
                  <a:cubicBezTo>
                    <a:pt x="2630043" y="468503"/>
                    <a:pt x="2627376" y="528066"/>
                    <a:pt x="2627376" y="607060"/>
                  </a:cubicBezTo>
                  <a:lnTo>
                    <a:pt x="2627376" y="923290"/>
                  </a:lnTo>
                  <a:cubicBezTo>
                    <a:pt x="2627376" y="1018540"/>
                    <a:pt x="2633599" y="1091565"/>
                    <a:pt x="2646172" y="1142619"/>
                  </a:cubicBezTo>
                  <a:cubicBezTo>
                    <a:pt x="2658745" y="1193292"/>
                    <a:pt x="2686939" y="1236599"/>
                    <a:pt x="2731135" y="1272413"/>
                  </a:cubicBezTo>
                  <a:cubicBezTo>
                    <a:pt x="2775331" y="1308227"/>
                    <a:pt x="2832354" y="1329563"/>
                    <a:pt x="2902585" y="1336167"/>
                  </a:cubicBezTo>
                  <a:lnTo>
                    <a:pt x="2905760" y="1337818"/>
                  </a:lnTo>
                  <a:lnTo>
                    <a:pt x="2905760" y="1408303"/>
                  </a:lnTo>
                  <a:lnTo>
                    <a:pt x="2902331" y="1408303"/>
                  </a:lnTo>
                  <a:lnTo>
                    <a:pt x="2902331" y="1404874"/>
                  </a:lnTo>
                  <a:lnTo>
                    <a:pt x="2933319" y="1404874"/>
                  </a:lnTo>
                  <a:cubicBezTo>
                    <a:pt x="2948940" y="1404874"/>
                    <a:pt x="2960878" y="1407414"/>
                    <a:pt x="2968117" y="1413129"/>
                  </a:cubicBezTo>
                  <a:lnTo>
                    <a:pt x="2965958" y="1415796"/>
                  </a:lnTo>
                  <a:lnTo>
                    <a:pt x="2968117" y="1413129"/>
                  </a:lnTo>
                  <a:cubicBezTo>
                    <a:pt x="2975356" y="1418971"/>
                    <a:pt x="2978658" y="1427734"/>
                    <a:pt x="2978658" y="1438656"/>
                  </a:cubicBezTo>
                  <a:lnTo>
                    <a:pt x="2976753" y="1456563"/>
                  </a:lnTo>
                  <a:lnTo>
                    <a:pt x="2971927" y="1461516"/>
                  </a:lnTo>
                  <a:cubicBezTo>
                    <a:pt x="2967101" y="1466469"/>
                    <a:pt x="2959227" y="1468374"/>
                    <a:pt x="2949448" y="1468374"/>
                  </a:cubicBezTo>
                  <a:cubicBezTo>
                    <a:pt x="2937510" y="1468374"/>
                    <a:pt x="2929128" y="1456563"/>
                    <a:pt x="2922905" y="1438021"/>
                  </a:cubicBezTo>
                  <a:lnTo>
                    <a:pt x="2926207" y="1437005"/>
                  </a:lnTo>
                  <a:lnTo>
                    <a:pt x="2926207" y="1440434"/>
                  </a:lnTo>
                  <a:lnTo>
                    <a:pt x="2803398" y="1440434"/>
                  </a:lnTo>
                  <a:lnTo>
                    <a:pt x="2803398" y="1437005"/>
                  </a:lnTo>
                  <a:lnTo>
                    <a:pt x="2806700" y="1436243"/>
                  </a:lnTo>
                  <a:cubicBezTo>
                    <a:pt x="2827655" y="1523746"/>
                    <a:pt x="2875407" y="1566545"/>
                    <a:pt x="2950083" y="1566545"/>
                  </a:cubicBezTo>
                  <a:cubicBezTo>
                    <a:pt x="2991358" y="1566545"/>
                    <a:pt x="3026791" y="1553083"/>
                    <a:pt x="3056763" y="1526413"/>
                  </a:cubicBezTo>
                  <a:lnTo>
                    <a:pt x="3059049" y="1528953"/>
                  </a:lnTo>
                  <a:lnTo>
                    <a:pt x="3056763" y="1526413"/>
                  </a:lnTo>
                  <a:cubicBezTo>
                    <a:pt x="3086608" y="1499616"/>
                    <a:pt x="3101340" y="1467993"/>
                    <a:pt x="3101340" y="1431163"/>
                  </a:cubicBezTo>
                  <a:cubicBezTo>
                    <a:pt x="3101340" y="1400810"/>
                    <a:pt x="3090164" y="1377061"/>
                    <a:pt x="3067939" y="1359408"/>
                  </a:cubicBezTo>
                  <a:lnTo>
                    <a:pt x="3042031" y="1342263"/>
                  </a:lnTo>
                  <a:cubicBezTo>
                    <a:pt x="3040761" y="1341628"/>
                    <a:pt x="3039999" y="1340104"/>
                    <a:pt x="3040253" y="1338707"/>
                  </a:cubicBezTo>
                  <a:lnTo>
                    <a:pt x="3041650" y="1336040"/>
                  </a:lnTo>
                  <a:lnTo>
                    <a:pt x="3043174" y="1335786"/>
                  </a:lnTo>
                  <a:cubicBezTo>
                    <a:pt x="3103626" y="1327404"/>
                    <a:pt x="3155188" y="1306449"/>
                    <a:pt x="3198114" y="1273175"/>
                  </a:cubicBezTo>
                  <a:cubicBezTo>
                    <a:pt x="3249295" y="1233551"/>
                    <a:pt x="3281045" y="1190498"/>
                    <a:pt x="3293872" y="1143889"/>
                  </a:cubicBezTo>
                  <a:cubicBezTo>
                    <a:pt x="3306826" y="1096899"/>
                    <a:pt x="3313430" y="1021207"/>
                    <a:pt x="3313430" y="916305"/>
                  </a:cubicBezTo>
                  <a:lnTo>
                    <a:pt x="3313430" y="860679"/>
                  </a:lnTo>
                  <a:lnTo>
                    <a:pt x="3316859" y="860679"/>
                  </a:lnTo>
                  <a:lnTo>
                    <a:pt x="3316859" y="864108"/>
                  </a:lnTo>
                  <a:lnTo>
                    <a:pt x="3007360" y="864108"/>
                  </a:lnTo>
                  <a:lnTo>
                    <a:pt x="3007360" y="860679"/>
                  </a:lnTo>
                  <a:lnTo>
                    <a:pt x="3010789" y="860679"/>
                  </a:lnTo>
                  <a:lnTo>
                    <a:pt x="3010789" y="1010031"/>
                  </a:lnTo>
                  <a:cubicBezTo>
                    <a:pt x="3010789" y="1067181"/>
                    <a:pt x="3008249" y="1102995"/>
                    <a:pt x="3003042" y="1116076"/>
                  </a:cubicBezTo>
                  <a:lnTo>
                    <a:pt x="2999867" y="1114806"/>
                  </a:lnTo>
                  <a:lnTo>
                    <a:pt x="3003042" y="1116076"/>
                  </a:lnTo>
                  <a:cubicBezTo>
                    <a:pt x="2997454" y="1129919"/>
                    <a:pt x="2986405" y="1136904"/>
                    <a:pt x="2970403" y="1136904"/>
                  </a:cubicBezTo>
                  <a:cubicBezTo>
                    <a:pt x="2954147" y="1136904"/>
                    <a:pt x="2942844" y="1130173"/>
                    <a:pt x="2937510" y="1116457"/>
                  </a:cubicBezTo>
                  <a:lnTo>
                    <a:pt x="2940685" y="1115187"/>
                  </a:lnTo>
                  <a:lnTo>
                    <a:pt x="2937510" y="1116457"/>
                  </a:lnTo>
                  <a:cubicBezTo>
                    <a:pt x="2932557" y="1103630"/>
                    <a:pt x="2930271" y="1071118"/>
                    <a:pt x="2930271" y="1020191"/>
                  </a:cubicBezTo>
                  <a:lnTo>
                    <a:pt x="2930271" y="517652"/>
                  </a:lnTo>
                  <a:cubicBezTo>
                    <a:pt x="2930271" y="464439"/>
                    <a:pt x="2932557" y="430530"/>
                    <a:pt x="2937510" y="417195"/>
                  </a:cubicBezTo>
                  <a:cubicBezTo>
                    <a:pt x="2942971" y="402971"/>
                    <a:pt x="2955036" y="396113"/>
                    <a:pt x="2972435" y="396113"/>
                  </a:cubicBezTo>
                  <a:cubicBezTo>
                    <a:pt x="2987675" y="396113"/>
                    <a:pt x="2998597" y="401447"/>
                    <a:pt x="3003804" y="413258"/>
                  </a:cubicBezTo>
                  <a:lnTo>
                    <a:pt x="3000629" y="414655"/>
                  </a:lnTo>
                  <a:lnTo>
                    <a:pt x="3003804" y="413258"/>
                  </a:lnTo>
                  <a:cubicBezTo>
                    <a:pt x="3008630" y="424053"/>
                    <a:pt x="3010789" y="456438"/>
                    <a:pt x="3010789" y="508635"/>
                  </a:cubicBezTo>
                  <a:lnTo>
                    <a:pt x="3010789" y="710565"/>
                  </a:lnTo>
                  <a:lnTo>
                    <a:pt x="3007360" y="710565"/>
                  </a:lnTo>
                  <a:lnTo>
                    <a:pt x="3007360" y="707136"/>
                  </a:lnTo>
                  <a:lnTo>
                    <a:pt x="3316986" y="707136"/>
                  </a:lnTo>
                  <a:lnTo>
                    <a:pt x="3316986" y="710565"/>
                  </a:lnTo>
                  <a:lnTo>
                    <a:pt x="3313557" y="710565"/>
                  </a:lnTo>
                  <a:lnTo>
                    <a:pt x="3313557" y="594106"/>
                  </a:lnTo>
                  <a:cubicBezTo>
                    <a:pt x="3313557" y="491871"/>
                    <a:pt x="3304667" y="415925"/>
                    <a:pt x="3287141" y="366268"/>
                  </a:cubicBezTo>
                  <a:lnTo>
                    <a:pt x="3290316" y="365125"/>
                  </a:lnTo>
                  <a:lnTo>
                    <a:pt x="3287141" y="366268"/>
                  </a:lnTo>
                  <a:cubicBezTo>
                    <a:pt x="3269615" y="316992"/>
                    <a:pt x="3233166" y="275717"/>
                    <a:pt x="3177159" y="242316"/>
                  </a:cubicBezTo>
                  <a:cubicBezTo>
                    <a:pt x="3121279" y="209042"/>
                    <a:pt x="3050921" y="192278"/>
                    <a:pt x="2965958" y="192278"/>
                  </a:cubicBezTo>
                  <a:close/>
                  <a:moveTo>
                    <a:pt x="57277" y="0"/>
                  </a:moveTo>
                  <a:lnTo>
                    <a:pt x="259842" y="0"/>
                  </a:lnTo>
                  <a:cubicBezTo>
                    <a:pt x="261747" y="0"/>
                    <a:pt x="263271" y="1524"/>
                    <a:pt x="263271" y="3429"/>
                  </a:cubicBezTo>
                  <a:lnTo>
                    <a:pt x="263271" y="204597"/>
                  </a:lnTo>
                  <a:cubicBezTo>
                    <a:pt x="263271" y="206502"/>
                    <a:pt x="261747" y="208026"/>
                    <a:pt x="259842" y="208026"/>
                  </a:cubicBezTo>
                  <a:lnTo>
                    <a:pt x="57277" y="208026"/>
                  </a:lnTo>
                  <a:cubicBezTo>
                    <a:pt x="55372" y="208026"/>
                    <a:pt x="53848" y="206502"/>
                    <a:pt x="53848" y="204597"/>
                  </a:cubicBezTo>
                  <a:lnTo>
                    <a:pt x="53848" y="3429"/>
                  </a:lnTo>
                  <a:cubicBezTo>
                    <a:pt x="53848" y="1524"/>
                    <a:pt x="55372" y="0"/>
                    <a:pt x="57277" y="0"/>
                  </a:cubicBezTo>
                  <a:moveTo>
                    <a:pt x="57277" y="6858"/>
                  </a:moveTo>
                  <a:lnTo>
                    <a:pt x="57277" y="3429"/>
                  </a:lnTo>
                  <a:lnTo>
                    <a:pt x="60706" y="3429"/>
                  </a:lnTo>
                  <a:lnTo>
                    <a:pt x="60706" y="204597"/>
                  </a:lnTo>
                  <a:lnTo>
                    <a:pt x="57277" y="204597"/>
                  </a:lnTo>
                  <a:lnTo>
                    <a:pt x="57277" y="201168"/>
                  </a:lnTo>
                  <a:lnTo>
                    <a:pt x="259842" y="201168"/>
                  </a:lnTo>
                  <a:lnTo>
                    <a:pt x="259842" y="204597"/>
                  </a:lnTo>
                  <a:lnTo>
                    <a:pt x="256413" y="204597"/>
                  </a:lnTo>
                  <a:lnTo>
                    <a:pt x="256413" y="3429"/>
                  </a:lnTo>
                  <a:lnTo>
                    <a:pt x="259842" y="3429"/>
                  </a:lnTo>
                  <a:lnTo>
                    <a:pt x="259842" y="6858"/>
                  </a:lnTo>
                  <a:lnTo>
                    <a:pt x="57277" y="6858"/>
                  </a:lnTo>
                  <a:close/>
                </a:path>
              </a:pathLst>
            </a:custGeom>
            <a:solidFill>
              <a:srgbClr val="438086"/>
            </a:solidFill>
          </p:spPr>
        </p:sp>
      </p:grpSp>
      <p:sp>
        <p:nvSpPr>
          <p:cNvPr name="TextBox 8" id="8"/>
          <p:cNvSpPr txBox="true"/>
          <p:nvPr/>
        </p:nvSpPr>
        <p:spPr>
          <a:xfrm rot="0">
            <a:off x="1369314" y="3417465"/>
            <a:ext cx="81610" cy="326736"/>
          </a:xfrm>
          <a:prstGeom prst="rect">
            <a:avLst/>
          </a:prstGeom>
        </p:spPr>
        <p:txBody>
          <a:bodyPr anchor="t" rtlCol="false" tIns="0" lIns="0" bIns="0" rIns="0">
            <a:spAutoFit/>
          </a:bodyPr>
          <a:lstStyle/>
          <a:p>
            <a:pPr algn="l">
              <a:lnSpc>
                <a:spcPts val="2520"/>
              </a:lnSpc>
            </a:pPr>
            <a:r>
              <a:rPr lang="en-US" sz="1800">
                <a:solidFill>
                  <a:srgbClr val="000000"/>
                </a:solidFill>
                <a:latin typeface="Arial"/>
                <a:ea typeface="Arial"/>
                <a:cs typeface="Arial"/>
                <a:sym typeface="Arial"/>
              </a:rPr>
              <a:t>•</a:t>
            </a:r>
          </a:p>
        </p:txBody>
      </p:sp>
      <p:sp>
        <p:nvSpPr>
          <p:cNvPr name="TextBox 9" id="9"/>
          <p:cNvSpPr txBox="true"/>
          <p:nvPr/>
        </p:nvSpPr>
        <p:spPr>
          <a:xfrm rot="0">
            <a:off x="1369314" y="4718456"/>
            <a:ext cx="81610" cy="326736"/>
          </a:xfrm>
          <a:prstGeom prst="rect">
            <a:avLst/>
          </a:prstGeom>
        </p:spPr>
        <p:txBody>
          <a:bodyPr anchor="t" rtlCol="false" tIns="0" lIns="0" bIns="0" rIns="0">
            <a:spAutoFit/>
          </a:bodyPr>
          <a:lstStyle/>
          <a:p>
            <a:pPr algn="l">
              <a:lnSpc>
                <a:spcPts val="2520"/>
              </a:lnSpc>
            </a:pPr>
            <a:r>
              <a:rPr lang="en-US" sz="1800">
                <a:solidFill>
                  <a:srgbClr val="000000"/>
                </a:solidFill>
                <a:latin typeface="Arial"/>
                <a:ea typeface="Arial"/>
                <a:cs typeface="Arial"/>
                <a:sym typeface="Arial"/>
              </a:rPr>
              <a:t>•</a:t>
            </a:r>
          </a:p>
        </p:txBody>
      </p:sp>
      <p:sp>
        <p:nvSpPr>
          <p:cNvPr name="TextBox 10" id="10"/>
          <p:cNvSpPr txBox="true"/>
          <p:nvPr/>
        </p:nvSpPr>
        <p:spPr>
          <a:xfrm rot="0">
            <a:off x="1655321" y="3462404"/>
            <a:ext cx="5780903" cy="2150621"/>
          </a:xfrm>
          <a:prstGeom prst="rect">
            <a:avLst/>
          </a:prstGeom>
        </p:spPr>
        <p:txBody>
          <a:bodyPr anchor="t" rtlCol="false" tIns="0" lIns="0" bIns="0" rIns="0">
            <a:spAutoFit/>
          </a:bodyPr>
          <a:lstStyle/>
          <a:p>
            <a:pPr algn="l">
              <a:lnSpc>
                <a:spcPts val="2160"/>
              </a:lnSpc>
            </a:pPr>
            <a:r>
              <a:rPr lang="en-US" sz="1800">
                <a:solidFill>
                  <a:srgbClr val="000000"/>
                </a:solidFill>
                <a:latin typeface="Calibri (MS)"/>
                <a:ea typeface="Calibri (MS)"/>
                <a:cs typeface="Calibri (MS)"/>
                <a:sym typeface="Calibri (MS)"/>
              </a:rPr>
              <a:t>Bir kişiye, bir şeye, Tanrı’ya güven duygusu ile gönülden bağlanmaktır. </a:t>
            </a:r>
          </a:p>
          <a:p>
            <a:pPr algn="l">
              <a:lnSpc>
                <a:spcPts val="3757"/>
              </a:lnSpc>
            </a:pPr>
            <a:r>
              <a:rPr lang="en-US" sz="1802">
                <a:solidFill>
                  <a:srgbClr val="000000"/>
                </a:solidFill>
                <a:latin typeface="Calibri (MS)"/>
                <a:ea typeface="Calibri (MS)"/>
                <a:cs typeface="Calibri (MS)"/>
                <a:sym typeface="Calibri (MS)"/>
              </a:rPr>
              <a:t>İslam’ı son din olarak kabul edip, onun içerdiği her şeye </a:t>
            </a:r>
          </a:p>
          <a:p>
            <a:pPr algn="l">
              <a:lnSpc>
                <a:spcPts val="900"/>
              </a:lnSpc>
            </a:pPr>
            <a:r>
              <a:rPr lang="en-US" sz="1800">
                <a:solidFill>
                  <a:srgbClr val="000000"/>
                </a:solidFill>
                <a:latin typeface="Calibri (MS)"/>
                <a:ea typeface="Calibri (MS)"/>
                <a:cs typeface="Calibri (MS)"/>
                <a:sym typeface="Calibri (MS)"/>
              </a:rPr>
              <a:t>gönülden bağlanıp Allah’ın (cc) emirlerine teslim olmaktır. </a:t>
            </a:r>
          </a:p>
          <a:p>
            <a:pPr algn="l">
              <a:lnSpc>
                <a:spcPts val="4500"/>
              </a:lnSpc>
            </a:pPr>
            <a:r>
              <a:rPr lang="en-US" sz="1800">
                <a:solidFill>
                  <a:srgbClr val="000000"/>
                </a:solidFill>
                <a:latin typeface="Calibri (MS)"/>
                <a:ea typeface="Calibri (MS)"/>
                <a:cs typeface="Calibri (MS)"/>
                <a:sym typeface="Calibri (MS)"/>
              </a:rPr>
              <a:t>İslam dininde inanç esasları bir bütündür. Bunların bir ya da </a:t>
            </a:r>
          </a:p>
          <a:p>
            <a:pPr algn="l">
              <a:lnSpc>
                <a:spcPts val="900"/>
              </a:lnSpc>
            </a:pPr>
            <a:r>
              <a:rPr lang="en-US" sz="1800">
                <a:solidFill>
                  <a:srgbClr val="000000"/>
                </a:solidFill>
                <a:latin typeface="Calibri (MS)"/>
                <a:ea typeface="Calibri (MS)"/>
                <a:cs typeface="Calibri (MS)"/>
                <a:sym typeface="Calibri (MS)"/>
              </a:rPr>
              <a:t>birkaçını kabul etmemek söz konusu değildir. Herhangi birini </a:t>
            </a:r>
          </a:p>
          <a:p>
            <a:pPr algn="l">
              <a:lnSpc>
                <a:spcPts val="3419"/>
              </a:lnSpc>
            </a:pPr>
            <a:r>
              <a:rPr lang="en-US" sz="1800">
                <a:solidFill>
                  <a:srgbClr val="000000"/>
                </a:solidFill>
                <a:latin typeface="Calibri (MS)"/>
                <a:ea typeface="Calibri (MS)"/>
                <a:cs typeface="Calibri (MS)"/>
                <a:sym typeface="Calibri (MS)"/>
              </a:rPr>
              <a:t>yok saymak, diğerlerini de kabul etmemek anlamına gelir. </a:t>
            </a:r>
          </a:p>
        </p:txBody>
      </p:sp>
      <p:sp>
        <p:nvSpPr>
          <p:cNvPr name="TextBox 11" id="11"/>
          <p:cNvSpPr txBox="true"/>
          <p:nvPr/>
        </p:nvSpPr>
        <p:spPr>
          <a:xfrm rot="0">
            <a:off x="1369314" y="4067461"/>
            <a:ext cx="81705" cy="327041"/>
          </a:xfrm>
          <a:prstGeom prst="rect">
            <a:avLst/>
          </a:prstGeom>
        </p:spPr>
        <p:txBody>
          <a:bodyPr anchor="t" rtlCol="false" tIns="0" lIns="0" bIns="0" rIns="0">
            <a:spAutoFit/>
          </a:bodyPr>
          <a:lstStyle/>
          <a:p>
            <a:pPr algn="l">
              <a:lnSpc>
                <a:spcPts val="2522"/>
              </a:lnSpc>
            </a:pPr>
            <a:r>
              <a:rPr lang="en-US" sz="1802">
                <a:solidFill>
                  <a:srgbClr val="000000"/>
                </a:solidFill>
                <a:latin typeface="Arial"/>
                <a:ea typeface="Arial"/>
                <a:cs typeface="Arial"/>
                <a:sym typeface="Arial"/>
              </a:rPr>
              <a:t>•</a:t>
            </a:r>
          </a:p>
        </p:txBody>
      </p:sp>
      <p:sp>
        <p:nvSpPr>
          <p:cNvPr name="TextBox 12" id="12"/>
          <p:cNvSpPr txBox="true"/>
          <p:nvPr/>
        </p:nvSpPr>
        <p:spPr>
          <a:xfrm rot="0">
            <a:off x="5410962" y="595627"/>
            <a:ext cx="2582304" cy="213360"/>
          </a:xfrm>
          <a:prstGeom prst="rect">
            <a:avLst/>
          </a:prstGeom>
        </p:spPr>
        <p:txBody>
          <a:bodyPr anchor="t" rtlCol="false" tIns="0" lIns="0" bIns="0" rIns="0">
            <a:spAutoFit/>
          </a:bodyPr>
          <a:lstStyle/>
          <a:p>
            <a:pPr algn="l">
              <a:lnSpc>
                <a:spcPts val="1679"/>
              </a:lnSpc>
            </a:pPr>
            <a:r>
              <a:rPr lang="en-US" sz="1200">
                <a:solidFill>
                  <a:srgbClr val="000000"/>
                </a:solidFill>
                <a:latin typeface="Calibri (MS)"/>
                <a:ea typeface="Calibri (MS)"/>
                <a:cs typeface="Calibri (MS)"/>
                <a:sym typeface="Calibri (MS)"/>
              </a:rPr>
              <a:t>5. Ünite: KUR’AN-I KERİM VE ÖZELLİKLERİ</a:t>
            </a:r>
          </a:p>
        </p:txBody>
      </p:sp>
      <p:sp>
        <p:nvSpPr>
          <p:cNvPr name="TextBox 13" id="13"/>
          <p:cNvSpPr txBox="true"/>
          <p:nvPr/>
        </p:nvSpPr>
        <p:spPr>
          <a:xfrm rot="0">
            <a:off x="8619744" y="6525"/>
            <a:ext cx="285483" cy="318297"/>
          </a:xfrm>
          <a:prstGeom prst="rect">
            <a:avLst/>
          </a:prstGeom>
        </p:spPr>
        <p:txBody>
          <a:bodyPr anchor="t" rtlCol="false" tIns="0" lIns="0" bIns="0" rIns="0">
            <a:spAutoFit/>
          </a:bodyPr>
          <a:lstStyle/>
          <a:p>
            <a:pPr algn="l">
              <a:lnSpc>
                <a:spcPts val="2520"/>
              </a:lnSpc>
            </a:pPr>
            <a:r>
              <a:rPr lang="en-US" sz="1800" spc="1">
                <a:solidFill>
                  <a:srgbClr val="FFFFFF"/>
                </a:solidFill>
                <a:latin typeface="Georgia"/>
                <a:ea typeface="Georgia"/>
                <a:cs typeface="Georgia"/>
                <a:sym typeface="Georgia"/>
              </a:rPr>
              <a:t>13 </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30104" y="1417120"/>
            <a:ext cx="4581525" cy="378857"/>
          </a:xfrm>
          <a:custGeom>
            <a:avLst/>
            <a:gdLst/>
            <a:ahLst/>
            <a:cxnLst/>
            <a:rect r="r" b="b" t="t" l="l"/>
            <a:pathLst>
              <a:path h="378857" w="4581525">
                <a:moveTo>
                  <a:pt x="0" y="0"/>
                </a:moveTo>
                <a:lnTo>
                  <a:pt x="4581525" y="0"/>
                </a:lnTo>
                <a:lnTo>
                  <a:pt x="4581525" y="378857"/>
                </a:lnTo>
                <a:lnTo>
                  <a:pt x="0" y="37885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63503"/>
            <a:ext cx="9270997" cy="752475"/>
          </a:xfrm>
          <a:custGeom>
            <a:avLst/>
            <a:gdLst/>
            <a:ahLst/>
            <a:cxnLst/>
            <a:rect r="r" b="b" t="t" l="l"/>
            <a:pathLst>
              <a:path h="752475" w="9270997">
                <a:moveTo>
                  <a:pt x="0" y="0"/>
                </a:moveTo>
                <a:lnTo>
                  <a:pt x="9270997" y="0"/>
                </a:lnTo>
                <a:lnTo>
                  <a:pt x="9270997" y="752475"/>
                </a:lnTo>
                <a:lnTo>
                  <a:pt x="0" y="75247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351283" y="2303421"/>
            <a:ext cx="81610" cy="564480"/>
          </a:xfrm>
          <a:prstGeom prst="rect">
            <a:avLst/>
          </a:prstGeom>
        </p:spPr>
        <p:txBody>
          <a:bodyPr anchor="t" rtlCol="false" tIns="0" lIns="0" bIns="0" rIns="0">
            <a:spAutoFit/>
          </a:bodyPr>
          <a:lstStyle/>
          <a:p>
            <a:pPr algn="just">
              <a:lnSpc>
                <a:spcPts val="2172"/>
              </a:lnSpc>
            </a:pPr>
            <a:r>
              <a:rPr lang="en-US" sz="1800">
                <a:solidFill>
                  <a:srgbClr val="000000"/>
                </a:solidFill>
                <a:latin typeface="Arial"/>
                <a:ea typeface="Arial"/>
                <a:cs typeface="Arial"/>
                <a:sym typeface="Arial"/>
              </a:rPr>
              <a:t>• •</a:t>
            </a:r>
          </a:p>
        </p:txBody>
      </p:sp>
      <p:sp>
        <p:nvSpPr>
          <p:cNvPr name="TextBox 5" id="5"/>
          <p:cNvSpPr txBox="true"/>
          <p:nvPr/>
        </p:nvSpPr>
        <p:spPr>
          <a:xfrm rot="0">
            <a:off x="1351283" y="3636921"/>
            <a:ext cx="81610" cy="326736"/>
          </a:xfrm>
          <a:prstGeom prst="rect">
            <a:avLst/>
          </a:prstGeom>
        </p:spPr>
        <p:txBody>
          <a:bodyPr anchor="t" rtlCol="false" tIns="0" lIns="0" bIns="0" rIns="0">
            <a:spAutoFit/>
          </a:bodyPr>
          <a:lstStyle/>
          <a:p>
            <a:pPr algn="l">
              <a:lnSpc>
                <a:spcPts val="2520"/>
              </a:lnSpc>
            </a:pPr>
            <a:r>
              <a:rPr lang="en-US" sz="1800">
                <a:solidFill>
                  <a:srgbClr val="000000"/>
                </a:solidFill>
                <a:latin typeface="Arial"/>
                <a:ea typeface="Arial"/>
                <a:cs typeface="Arial"/>
                <a:sym typeface="Arial"/>
              </a:rPr>
              <a:t>•</a:t>
            </a:r>
          </a:p>
        </p:txBody>
      </p:sp>
      <p:sp>
        <p:nvSpPr>
          <p:cNvPr name="TextBox 6" id="6"/>
          <p:cNvSpPr txBox="true"/>
          <p:nvPr/>
        </p:nvSpPr>
        <p:spPr>
          <a:xfrm rot="0">
            <a:off x="3867150" y="1416939"/>
            <a:ext cx="1182024" cy="339090"/>
          </a:xfrm>
          <a:prstGeom prst="rect">
            <a:avLst/>
          </a:prstGeom>
        </p:spPr>
        <p:txBody>
          <a:bodyPr anchor="t" rtlCol="false" tIns="0" lIns="0" bIns="0" rIns="0">
            <a:spAutoFit/>
          </a:bodyPr>
          <a:lstStyle/>
          <a:p>
            <a:pPr algn="l">
              <a:lnSpc>
                <a:spcPts val="2520"/>
              </a:lnSpc>
            </a:pPr>
            <a:r>
              <a:rPr lang="en-US" sz="1800">
                <a:solidFill>
                  <a:srgbClr val="000000"/>
                </a:solidFill>
                <a:latin typeface="Calibri (MS)"/>
                <a:ea typeface="Calibri (MS)"/>
                <a:cs typeface="Calibri (MS)"/>
                <a:sym typeface="Calibri (MS)"/>
              </a:rPr>
              <a:t>Allah İnancı </a:t>
            </a:r>
          </a:p>
        </p:txBody>
      </p:sp>
      <p:sp>
        <p:nvSpPr>
          <p:cNvPr name="TextBox 7" id="7"/>
          <p:cNvSpPr txBox="true"/>
          <p:nvPr/>
        </p:nvSpPr>
        <p:spPr>
          <a:xfrm rot="0">
            <a:off x="1637033" y="2310260"/>
            <a:ext cx="5888241" cy="1947224"/>
          </a:xfrm>
          <a:prstGeom prst="rect">
            <a:avLst/>
          </a:prstGeom>
        </p:spPr>
        <p:txBody>
          <a:bodyPr anchor="t" rtlCol="false" tIns="0" lIns="0" bIns="0" rIns="0">
            <a:spAutoFit/>
          </a:bodyPr>
          <a:lstStyle/>
          <a:p>
            <a:pPr algn="l">
              <a:lnSpc>
                <a:spcPts val="2178"/>
              </a:lnSpc>
            </a:pPr>
            <a:r>
              <a:rPr lang="en-US" sz="1800">
                <a:solidFill>
                  <a:srgbClr val="000000"/>
                </a:solidFill>
                <a:latin typeface="Calibri (MS)"/>
                <a:ea typeface="Calibri (MS)"/>
                <a:cs typeface="Calibri (MS)"/>
                <a:sym typeface="Calibri (MS)"/>
              </a:rPr>
              <a:t>Tevhit inancı, İslam’ın temelidir. </a:t>
            </a:r>
          </a:p>
          <a:p>
            <a:pPr algn="l">
              <a:lnSpc>
                <a:spcPts val="2178"/>
              </a:lnSpc>
            </a:pPr>
            <a:r>
              <a:rPr lang="en-US" sz="1800">
                <a:solidFill>
                  <a:srgbClr val="000000"/>
                </a:solidFill>
                <a:latin typeface="Calibri (MS)"/>
                <a:ea typeface="Calibri (MS)"/>
                <a:cs typeface="Calibri (MS)"/>
                <a:sym typeface="Calibri (MS)"/>
              </a:rPr>
              <a:t>Tevhit, “Allah’ı (cc) zatında, sıfatlarında ve fiillerinde birleme, O’nun tek ve eşsiz olduğuna inanma, O’na hiçbir şeyi şirk koşmadan ibadeti yalnızca Yüce Allah için yapma” anlamlarına gelir. </a:t>
            </a:r>
          </a:p>
          <a:p>
            <a:pPr algn="l">
              <a:lnSpc>
                <a:spcPts val="2178"/>
              </a:lnSpc>
            </a:pPr>
            <a:r>
              <a:rPr lang="en-US" sz="1800">
                <a:solidFill>
                  <a:srgbClr val="000000"/>
                </a:solidFill>
                <a:latin typeface="Calibri (MS)"/>
                <a:ea typeface="Calibri (MS)"/>
                <a:cs typeface="Calibri (MS)"/>
                <a:sym typeface="Calibri (MS)"/>
              </a:rPr>
              <a:t>Her peygamber, gönderildiği toplumu tevhit inancına davet etmiştir.</a:t>
            </a:r>
          </a:p>
        </p:txBody>
      </p:sp>
      <p:sp>
        <p:nvSpPr>
          <p:cNvPr name="TextBox 8" id="8"/>
          <p:cNvSpPr txBox="true"/>
          <p:nvPr/>
        </p:nvSpPr>
        <p:spPr>
          <a:xfrm rot="0">
            <a:off x="8617458" y="6525"/>
            <a:ext cx="287807" cy="318297"/>
          </a:xfrm>
          <a:prstGeom prst="rect">
            <a:avLst/>
          </a:prstGeom>
        </p:spPr>
        <p:txBody>
          <a:bodyPr anchor="t" rtlCol="false" tIns="0" lIns="0" bIns="0" rIns="0">
            <a:spAutoFit/>
          </a:bodyPr>
          <a:lstStyle/>
          <a:p>
            <a:pPr algn="l">
              <a:lnSpc>
                <a:spcPts val="2520"/>
              </a:lnSpc>
            </a:pPr>
            <a:r>
              <a:rPr lang="en-US" sz="1800">
                <a:solidFill>
                  <a:srgbClr val="FFFFFF"/>
                </a:solidFill>
                <a:latin typeface="Georgia"/>
                <a:ea typeface="Georgia"/>
                <a:cs typeface="Georgia"/>
                <a:sym typeface="Georgia"/>
              </a:rPr>
              <a:t>14 </a:t>
            </a:r>
          </a:p>
        </p:txBody>
      </p:sp>
      <p:sp>
        <p:nvSpPr>
          <p:cNvPr name="TextBox 9" id="9"/>
          <p:cNvSpPr txBox="true"/>
          <p:nvPr/>
        </p:nvSpPr>
        <p:spPr>
          <a:xfrm rot="0">
            <a:off x="5410962" y="595627"/>
            <a:ext cx="2582304" cy="213360"/>
          </a:xfrm>
          <a:prstGeom prst="rect">
            <a:avLst/>
          </a:prstGeom>
        </p:spPr>
        <p:txBody>
          <a:bodyPr anchor="t" rtlCol="false" tIns="0" lIns="0" bIns="0" rIns="0">
            <a:spAutoFit/>
          </a:bodyPr>
          <a:lstStyle/>
          <a:p>
            <a:pPr algn="l">
              <a:lnSpc>
                <a:spcPts val="1679"/>
              </a:lnSpc>
            </a:pPr>
            <a:r>
              <a:rPr lang="en-US" sz="1200">
                <a:solidFill>
                  <a:srgbClr val="000000"/>
                </a:solidFill>
                <a:latin typeface="Calibri (MS)"/>
                <a:ea typeface="Calibri (MS)"/>
                <a:cs typeface="Calibri (MS)"/>
                <a:sym typeface="Calibri (MS)"/>
              </a:rPr>
              <a:t>5. Ünite: KUR’AN-I KERİM VE ÖZELLİKLERİ</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30104" y="1417120"/>
            <a:ext cx="4581525" cy="378857"/>
          </a:xfrm>
          <a:custGeom>
            <a:avLst/>
            <a:gdLst/>
            <a:ahLst/>
            <a:cxnLst/>
            <a:rect r="r" b="b" t="t" l="l"/>
            <a:pathLst>
              <a:path h="378857" w="4581525">
                <a:moveTo>
                  <a:pt x="0" y="0"/>
                </a:moveTo>
                <a:lnTo>
                  <a:pt x="4581525" y="0"/>
                </a:lnTo>
                <a:lnTo>
                  <a:pt x="4581525" y="378857"/>
                </a:lnTo>
                <a:lnTo>
                  <a:pt x="0" y="37885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63503"/>
            <a:ext cx="9270997" cy="752475"/>
          </a:xfrm>
          <a:custGeom>
            <a:avLst/>
            <a:gdLst/>
            <a:ahLst/>
            <a:cxnLst/>
            <a:rect r="r" b="b" t="t" l="l"/>
            <a:pathLst>
              <a:path h="752475" w="9270997">
                <a:moveTo>
                  <a:pt x="0" y="0"/>
                </a:moveTo>
                <a:lnTo>
                  <a:pt x="9270997" y="0"/>
                </a:lnTo>
                <a:lnTo>
                  <a:pt x="9270997" y="752475"/>
                </a:lnTo>
                <a:lnTo>
                  <a:pt x="0" y="75247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351283" y="2280561"/>
            <a:ext cx="81610" cy="326736"/>
          </a:xfrm>
          <a:prstGeom prst="rect">
            <a:avLst/>
          </a:prstGeom>
        </p:spPr>
        <p:txBody>
          <a:bodyPr anchor="t" rtlCol="false" tIns="0" lIns="0" bIns="0" rIns="0">
            <a:spAutoFit/>
          </a:bodyPr>
          <a:lstStyle/>
          <a:p>
            <a:pPr algn="l">
              <a:lnSpc>
                <a:spcPts val="2520"/>
              </a:lnSpc>
            </a:pPr>
            <a:r>
              <a:rPr lang="en-US" sz="1800">
                <a:solidFill>
                  <a:srgbClr val="000000"/>
                </a:solidFill>
                <a:latin typeface="Arial"/>
                <a:ea typeface="Arial"/>
                <a:cs typeface="Arial"/>
                <a:sym typeface="Arial"/>
              </a:rPr>
              <a:t>•</a:t>
            </a:r>
          </a:p>
        </p:txBody>
      </p:sp>
      <p:sp>
        <p:nvSpPr>
          <p:cNvPr name="TextBox 5" id="5"/>
          <p:cNvSpPr txBox="true"/>
          <p:nvPr/>
        </p:nvSpPr>
        <p:spPr>
          <a:xfrm rot="0">
            <a:off x="1351283" y="3204867"/>
            <a:ext cx="81610" cy="326736"/>
          </a:xfrm>
          <a:prstGeom prst="rect">
            <a:avLst/>
          </a:prstGeom>
        </p:spPr>
        <p:txBody>
          <a:bodyPr anchor="t" rtlCol="false" tIns="0" lIns="0" bIns="0" rIns="0">
            <a:spAutoFit/>
          </a:bodyPr>
          <a:lstStyle/>
          <a:p>
            <a:pPr algn="l">
              <a:lnSpc>
                <a:spcPts val="2520"/>
              </a:lnSpc>
            </a:pPr>
            <a:r>
              <a:rPr lang="en-US" sz="1800">
                <a:solidFill>
                  <a:srgbClr val="000000"/>
                </a:solidFill>
                <a:latin typeface="Arial"/>
                <a:ea typeface="Arial"/>
                <a:cs typeface="Arial"/>
                <a:sym typeface="Arial"/>
              </a:rPr>
              <a:t>•</a:t>
            </a:r>
          </a:p>
        </p:txBody>
      </p:sp>
      <p:sp>
        <p:nvSpPr>
          <p:cNvPr name="TextBox 6" id="6"/>
          <p:cNvSpPr txBox="true"/>
          <p:nvPr/>
        </p:nvSpPr>
        <p:spPr>
          <a:xfrm rot="0">
            <a:off x="3581400" y="1416939"/>
            <a:ext cx="1765735" cy="339090"/>
          </a:xfrm>
          <a:prstGeom prst="rect">
            <a:avLst/>
          </a:prstGeom>
        </p:spPr>
        <p:txBody>
          <a:bodyPr anchor="t" rtlCol="false" tIns="0" lIns="0" bIns="0" rIns="0">
            <a:spAutoFit/>
          </a:bodyPr>
          <a:lstStyle/>
          <a:p>
            <a:pPr algn="l">
              <a:lnSpc>
                <a:spcPts val="2520"/>
              </a:lnSpc>
            </a:pPr>
            <a:r>
              <a:rPr lang="en-US" sz="1800">
                <a:solidFill>
                  <a:srgbClr val="000000"/>
                </a:solidFill>
                <a:latin typeface="Calibri (MS)"/>
                <a:ea typeface="Calibri (MS)"/>
                <a:cs typeface="Calibri (MS)"/>
                <a:sym typeface="Calibri (MS)"/>
              </a:rPr>
              <a:t>Peygamber İnancı </a:t>
            </a:r>
          </a:p>
        </p:txBody>
      </p:sp>
      <p:sp>
        <p:nvSpPr>
          <p:cNvPr name="TextBox 7" id="7"/>
          <p:cNvSpPr txBox="true"/>
          <p:nvPr/>
        </p:nvSpPr>
        <p:spPr>
          <a:xfrm rot="0">
            <a:off x="1637033" y="2325500"/>
            <a:ext cx="6200985" cy="2322833"/>
          </a:xfrm>
          <a:prstGeom prst="rect">
            <a:avLst/>
          </a:prstGeom>
        </p:spPr>
        <p:txBody>
          <a:bodyPr anchor="t" rtlCol="false" tIns="0" lIns="0" bIns="0" rIns="0">
            <a:spAutoFit/>
          </a:bodyPr>
          <a:lstStyle/>
          <a:p>
            <a:pPr algn="l">
              <a:lnSpc>
                <a:spcPts val="2160"/>
              </a:lnSpc>
            </a:pPr>
            <a:r>
              <a:rPr lang="en-US" sz="1800">
                <a:solidFill>
                  <a:srgbClr val="000000"/>
                </a:solidFill>
                <a:latin typeface="Calibri (MS)"/>
                <a:ea typeface="Calibri (MS)"/>
                <a:cs typeface="Calibri (MS)"/>
                <a:sym typeface="Calibri (MS)"/>
              </a:rPr>
              <a:t>Peygamberler, Allah (cc) tarafından insanlar arasından seçilmiş ve onlara Allah’ın (cc) dinini anlatmakla görevlendirilmiş örnek kişilerdir. </a:t>
            </a:r>
          </a:p>
          <a:p>
            <a:pPr algn="l">
              <a:lnSpc>
                <a:spcPts val="3756"/>
              </a:lnSpc>
            </a:pPr>
            <a:r>
              <a:rPr lang="en-US" sz="1800">
                <a:solidFill>
                  <a:srgbClr val="000000"/>
                </a:solidFill>
                <a:latin typeface="Calibri (MS)"/>
                <a:ea typeface="Calibri (MS)"/>
                <a:cs typeface="Calibri (MS)"/>
                <a:sym typeface="Calibri (MS)"/>
              </a:rPr>
              <a:t>Kur’an-ı Kerim; her topluma peygamber gönderildiğini, bu </a:t>
            </a:r>
          </a:p>
          <a:p>
            <a:pPr algn="l">
              <a:lnSpc>
                <a:spcPts val="900"/>
              </a:lnSpc>
            </a:pPr>
            <a:r>
              <a:rPr lang="en-US" sz="1800">
                <a:solidFill>
                  <a:srgbClr val="000000"/>
                </a:solidFill>
                <a:latin typeface="Calibri (MS)"/>
                <a:ea typeface="Calibri (MS)"/>
                <a:cs typeface="Calibri (MS)"/>
                <a:sym typeface="Calibri (MS)"/>
              </a:rPr>
              <a:t>peygamberlerin insanları doğru bir şekilde inanmaları için </a:t>
            </a:r>
          </a:p>
          <a:p>
            <a:pPr algn="l">
              <a:lnSpc>
                <a:spcPts val="3419"/>
              </a:lnSpc>
            </a:pPr>
            <a:r>
              <a:rPr lang="en-US" sz="1800">
                <a:solidFill>
                  <a:srgbClr val="000000"/>
                </a:solidFill>
                <a:latin typeface="Calibri (MS)"/>
                <a:ea typeface="Calibri (MS)"/>
                <a:cs typeface="Calibri (MS)"/>
                <a:sym typeface="Calibri (MS)"/>
              </a:rPr>
              <a:t>uyardığını, yaşantılarıyla da onlara örnek olduğunu haber verir. </a:t>
            </a:r>
          </a:p>
          <a:p>
            <a:pPr algn="l">
              <a:lnSpc>
                <a:spcPts val="900"/>
              </a:lnSpc>
            </a:pPr>
            <a:r>
              <a:rPr lang="en-US" sz="1800">
                <a:solidFill>
                  <a:srgbClr val="000000"/>
                </a:solidFill>
                <a:latin typeface="Calibri (MS)"/>
                <a:ea typeface="Calibri (MS)"/>
                <a:cs typeface="Calibri (MS)"/>
                <a:sym typeface="Calibri (MS)"/>
              </a:rPr>
              <a:t>Peygamberler arasında ayrım yapmadan hepsine iman edilmesi </a:t>
            </a:r>
          </a:p>
          <a:p>
            <a:pPr algn="l">
              <a:lnSpc>
                <a:spcPts val="3419"/>
              </a:lnSpc>
            </a:pPr>
            <a:r>
              <a:rPr lang="en-US" sz="1800">
                <a:solidFill>
                  <a:srgbClr val="000000"/>
                </a:solidFill>
                <a:latin typeface="Calibri (MS)"/>
                <a:ea typeface="Calibri (MS)"/>
                <a:cs typeface="Calibri (MS)"/>
                <a:sym typeface="Calibri (MS)"/>
              </a:rPr>
              <a:t>gerektiğini öğretir. </a:t>
            </a:r>
          </a:p>
        </p:txBody>
      </p:sp>
      <p:sp>
        <p:nvSpPr>
          <p:cNvPr name="TextBox 8" id="8"/>
          <p:cNvSpPr txBox="true"/>
          <p:nvPr/>
        </p:nvSpPr>
        <p:spPr>
          <a:xfrm rot="0">
            <a:off x="5410962" y="595627"/>
            <a:ext cx="2582304" cy="213360"/>
          </a:xfrm>
          <a:prstGeom prst="rect">
            <a:avLst/>
          </a:prstGeom>
        </p:spPr>
        <p:txBody>
          <a:bodyPr anchor="t" rtlCol="false" tIns="0" lIns="0" bIns="0" rIns="0">
            <a:spAutoFit/>
          </a:bodyPr>
          <a:lstStyle/>
          <a:p>
            <a:pPr algn="l">
              <a:lnSpc>
                <a:spcPts val="1679"/>
              </a:lnSpc>
            </a:pPr>
            <a:r>
              <a:rPr lang="en-US" sz="1200">
                <a:solidFill>
                  <a:srgbClr val="000000"/>
                </a:solidFill>
                <a:latin typeface="Calibri (MS)"/>
                <a:ea typeface="Calibri (MS)"/>
                <a:cs typeface="Calibri (MS)"/>
                <a:sym typeface="Calibri (MS)"/>
              </a:rPr>
              <a:t>5. Ünite: KUR’AN-I KERİM VE ÖZELLİKLERİ</a:t>
            </a:r>
          </a:p>
        </p:txBody>
      </p:sp>
      <p:sp>
        <p:nvSpPr>
          <p:cNvPr name="TextBox 9" id="9"/>
          <p:cNvSpPr txBox="true"/>
          <p:nvPr/>
        </p:nvSpPr>
        <p:spPr>
          <a:xfrm rot="0">
            <a:off x="8625840" y="6525"/>
            <a:ext cx="279263" cy="318297"/>
          </a:xfrm>
          <a:prstGeom prst="rect">
            <a:avLst/>
          </a:prstGeom>
        </p:spPr>
        <p:txBody>
          <a:bodyPr anchor="t" rtlCol="false" tIns="0" lIns="0" bIns="0" rIns="0">
            <a:spAutoFit/>
          </a:bodyPr>
          <a:lstStyle/>
          <a:p>
            <a:pPr algn="l">
              <a:lnSpc>
                <a:spcPts val="2520"/>
              </a:lnSpc>
            </a:pPr>
            <a:r>
              <a:rPr lang="en-US" sz="1800">
                <a:solidFill>
                  <a:srgbClr val="FFFFFF"/>
                </a:solidFill>
                <a:latin typeface="Georgia"/>
                <a:ea typeface="Georgia"/>
                <a:cs typeface="Georgia"/>
                <a:sym typeface="Georgia"/>
              </a:rPr>
              <a:t>15 </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30104" y="1417120"/>
            <a:ext cx="4581525" cy="378857"/>
          </a:xfrm>
          <a:custGeom>
            <a:avLst/>
            <a:gdLst/>
            <a:ahLst/>
            <a:cxnLst/>
            <a:rect r="r" b="b" t="t" l="l"/>
            <a:pathLst>
              <a:path h="378857" w="4581525">
                <a:moveTo>
                  <a:pt x="0" y="0"/>
                </a:moveTo>
                <a:lnTo>
                  <a:pt x="4581525" y="0"/>
                </a:lnTo>
                <a:lnTo>
                  <a:pt x="4581525" y="378857"/>
                </a:lnTo>
                <a:lnTo>
                  <a:pt x="0" y="37885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63503"/>
            <a:ext cx="9270997" cy="752475"/>
          </a:xfrm>
          <a:custGeom>
            <a:avLst/>
            <a:gdLst/>
            <a:ahLst/>
            <a:cxnLst/>
            <a:rect r="r" b="b" t="t" l="l"/>
            <a:pathLst>
              <a:path h="752475" w="9270997">
                <a:moveTo>
                  <a:pt x="0" y="0"/>
                </a:moveTo>
                <a:lnTo>
                  <a:pt x="9270997" y="0"/>
                </a:lnTo>
                <a:lnTo>
                  <a:pt x="9270997" y="752475"/>
                </a:lnTo>
                <a:lnTo>
                  <a:pt x="0" y="75247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3862578" y="1416939"/>
            <a:ext cx="1191349" cy="339090"/>
          </a:xfrm>
          <a:prstGeom prst="rect">
            <a:avLst/>
          </a:prstGeom>
        </p:spPr>
        <p:txBody>
          <a:bodyPr anchor="t" rtlCol="false" tIns="0" lIns="0" bIns="0" rIns="0">
            <a:spAutoFit/>
          </a:bodyPr>
          <a:lstStyle/>
          <a:p>
            <a:pPr algn="l">
              <a:lnSpc>
                <a:spcPts val="2520"/>
              </a:lnSpc>
            </a:pPr>
            <a:r>
              <a:rPr lang="en-US" sz="1800">
                <a:solidFill>
                  <a:srgbClr val="000000"/>
                </a:solidFill>
                <a:latin typeface="Calibri (MS)"/>
                <a:ea typeface="Calibri (MS)"/>
                <a:cs typeface="Calibri (MS)"/>
                <a:sym typeface="Calibri (MS)"/>
              </a:rPr>
              <a:t>Kitap İnancı </a:t>
            </a:r>
          </a:p>
        </p:txBody>
      </p:sp>
      <p:sp>
        <p:nvSpPr>
          <p:cNvPr name="TextBox 5" id="5"/>
          <p:cNvSpPr txBox="true"/>
          <p:nvPr/>
        </p:nvSpPr>
        <p:spPr>
          <a:xfrm rot="0">
            <a:off x="1351283" y="2382136"/>
            <a:ext cx="6528978" cy="2150621"/>
          </a:xfrm>
          <a:prstGeom prst="rect">
            <a:avLst/>
          </a:prstGeom>
        </p:spPr>
        <p:txBody>
          <a:bodyPr anchor="t" rtlCol="false" tIns="0" lIns="0" bIns="0" rIns="0">
            <a:spAutoFit/>
          </a:bodyPr>
          <a:lstStyle/>
          <a:p>
            <a:pPr algn="l">
              <a:lnSpc>
                <a:spcPts val="2161"/>
              </a:lnSpc>
            </a:pPr>
            <a:r>
              <a:rPr lang="en-US" sz="1800">
                <a:solidFill>
                  <a:srgbClr val="000000"/>
                </a:solidFill>
                <a:latin typeface="Calibri (MS)"/>
                <a:ea typeface="Calibri (MS)"/>
                <a:cs typeface="Calibri (MS)"/>
                <a:sym typeface="Calibri (MS)"/>
              </a:rPr>
              <a:t>Allah (cc), peygamberler aracılığıyla insanlara yol gösterici bilgiler içeren kitaplar göndermiştir. </a:t>
            </a:r>
          </a:p>
          <a:p>
            <a:pPr algn="l">
              <a:lnSpc>
                <a:spcPts val="3754"/>
              </a:lnSpc>
            </a:pPr>
            <a:r>
              <a:rPr lang="en-US" sz="1800">
                <a:solidFill>
                  <a:srgbClr val="000000"/>
                </a:solidFill>
                <a:latin typeface="Calibri (MS)"/>
                <a:ea typeface="Calibri (MS)"/>
                <a:cs typeface="Calibri (MS)"/>
                <a:sym typeface="Calibri (MS)"/>
              </a:rPr>
              <a:t>Zaman içerisinde insanlığın gelişimi, ihtiyaçlarının farklılaşması ya da </a:t>
            </a:r>
          </a:p>
          <a:p>
            <a:pPr algn="l">
              <a:lnSpc>
                <a:spcPts val="900"/>
              </a:lnSpc>
            </a:pPr>
            <a:r>
              <a:rPr lang="en-US" sz="1800">
                <a:solidFill>
                  <a:srgbClr val="000000"/>
                </a:solidFill>
                <a:latin typeface="Calibri (MS)"/>
                <a:ea typeface="Calibri (MS)"/>
                <a:cs typeface="Calibri (MS)"/>
                <a:sym typeface="Calibri (MS)"/>
              </a:rPr>
              <a:t>bu kitapların insanlar tarafından bozulup değiştirilmesi gibi </a:t>
            </a:r>
          </a:p>
          <a:p>
            <a:pPr algn="l">
              <a:lnSpc>
                <a:spcPts val="3419"/>
              </a:lnSpc>
            </a:pPr>
            <a:r>
              <a:rPr lang="en-US" sz="1800">
                <a:solidFill>
                  <a:srgbClr val="000000"/>
                </a:solidFill>
                <a:latin typeface="Calibri (MS)"/>
                <a:ea typeface="Calibri (MS)"/>
                <a:cs typeface="Calibri (MS)"/>
                <a:sym typeface="Calibri (MS)"/>
              </a:rPr>
              <a:t>nedenlerle yeni kitaplar gönderilmiştir . </a:t>
            </a:r>
          </a:p>
          <a:p>
            <a:pPr algn="l">
              <a:lnSpc>
                <a:spcPts val="2507"/>
              </a:lnSpc>
            </a:pPr>
            <a:r>
              <a:rPr lang="en-US" sz="1800">
                <a:solidFill>
                  <a:srgbClr val="000000"/>
                </a:solidFill>
                <a:latin typeface="Calibri (MS)"/>
                <a:ea typeface="Calibri (MS)"/>
                <a:cs typeface="Calibri (MS)"/>
                <a:sym typeface="Calibri (MS)"/>
              </a:rPr>
              <a:t>Müslümanlar, Kur’an-ı Kerim’in son kitap olduğuna ve başka bir kitap </a:t>
            </a:r>
          </a:p>
          <a:p>
            <a:pPr algn="l">
              <a:lnSpc>
                <a:spcPts val="1812"/>
              </a:lnSpc>
            </a:pPr>
            <a:r>
              <a:rPr lang="en-US" sz="1800">
                <a:solidFill>
                  <a:srgbClr val="000000"/>
                </a:solidFill>
                <a:latin typeface="Calibri (MS)"/>
                <a:ea typeface="Calibri (MS)"/>
                <a:cs typeface="Calibri (MS)"/>
                <a:sym typeface="Calibri (MS)"/>
              </a:rPr>
              <a:t>gelmeyeceğine iman ederler. </a:t>
            </a:r>
          </a:p>
        </p:txBody>
      </p:sp>
      <p:sp>
        <p:nvSpPr>
          <p:cNvPr name="TextBox 6" id="6"/>
          <p:cNvSpPr txBox="true"/>
          <p:nvPr/>
        </p:nvSpPr>
        <p:spPr>
          <a:xfrm rot="0">
            <a:off x="5410962" y="595627"/>
            <a:ext cx="2582304" cy="213360"/>
          </a:xfrm>
          <a:prstGeom prst="rect">
            <a:avLst/>
          </a:prstGeom>
        </p:spPr>
        <p:txBody>
          <a:bodyPr anchor="t" rtlCol="false" tIns="0" lIns="0" bIns="0" rIns="0">
            <a:spAutoFit/>
          </a:bodyPr>
          <a:lstStyle/>
          <a:p>
            <a:pPr algn="l">
              <a:lnSpc>
                <a:spcPts val="1679"/>
              </a:lnSpc>
            </a:pPr>
            <a:r>
              <a:rPr lang="en-US" sz="1200">
                <a:solidFill>
                  <a:srgbClr val="000000"/>
                </a:solidFill>
                <a:latin typeface="Calibri (MS)"/>
                <a:ea typeface="Calibri (MS)"/>
                <a:cs typeface="Calibri (MS)"/>
                <a:sym typeface="Calibri (MS)"/>
              </a:rPr>
              <a:t>5. Ünite: KUR’AN-I KERİM VE ÖZELLİKLERİ</a:t>
            </a:r>
          </a:p>
        </p:txBody>
      </p:sp>
      <p:sp>
        <p:nvSpPr>
          <p:cNvPr name="TextBox 7" id="7"/>
          <p:cNvSpPr txBox="true"/>
          <p:nvPr/>
        </p:nvSpPr>
        <p:spPr>
          <a:xfrm rot="0">
            <a:off x="8616696" y="6525"/>
            <a:ext cx="288588" cy="318297"/>
          </a:xfrm>
          <a:prstGeom prst="rect">
            <a:avLst/>
          </a:prstGeom>
        </p:spPr>
        <p:txBody>
          <a:bodyPr anchor="t" rtlCol="false" tIns="0" lIns="0" bIns="0" rIns="0">
            <a:spAutoFit/>
          </a:bodyPr>
          <a:lstStyle/>
          <a:p>
            <a:pPr algn="l">
              <a:lnSpc>
                <a:spcPts val="2520"/>
              </a:lnSpc>
            </a:pPr>
            <a:r>
              <a:rPr lang="en-US" sz="1800">
                <a:solidFill>
                  <a:srgbClr val="FFFFFF"/>
                </a:solidFill>
                <a:latin typeface="Georgia"/>
                <a:ea typeface="Georgia"/>
                <a:cs typeface="Georgia"/>
                <a:sym typeface="Georgia"/>
              </a:rPr>
              <a:t>16 </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30104" y="1417120"/>
            <a:ext cx="4581525" cy="378857"/>
          </a:xfrm>
          <a:custGeom>
            <a:avLst/>
            <a:gdLst/>
            <a:ahLst/>
            <a:cxnLst/>
            <a:rect r="r" b="b" t="t" l="l"/>
            <a:pathLst>
              <a:path h="378857" w="4581525">
                <a:moveTo>
                  <a:pt x="0" y="0"/>
                </a:moveTo>
                <a:lnTo>
                  <a:pt x="4581525" y="0"/>
                </a:lnTo>
                <a:lnTo>
                  <a:pt x="4581525" y="378857"/>
                </a:lnTo>
                <a:lnTo>
                  <a:pt x="0" y="37885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63503"/>
            <a:ext cx="9270997" cy="752475"/>
          </a:xfrm>
          <a:custGeom>
            <a:avLst/>
            <a:gdLst/>
            <a:ahLst/>
            <a:cxnLst/>
            <a:rect r="r" b="b" t="t" l="l"/>
            <a:pathLst>
              <a:path h="752475" w="9270997">
                <a:moveTo>
                  <a:pt x="0" y="0"/>
                </a:moveTo>
                <a:lnTo>
                  <a:pt x="9270997" y="0"/>
                </a:lnTo>
                <a:lnTo>
                  <a:pt x="9270997" y="752475"/>
                </a:lnTo>
                <a:lnTo>
                  <a:pt x="0" y="75247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3812286" y="1416939"/>
            <a:ext cx="1293952" cy="339090"/>
          </a:xfrm>
          <a:prstGeom prst="rect">
            <a:avLst/>
          </a:prstGeom>
        </p:spPr>
        <p:txBody>
          <a:bodyPr anchor="t" rtlCol="false" tIns="0" lIns="0" bIns="0" rIns="0">
            <a:spAutoFit/>
          </a:bodyPr>
          <a:lstStyle/>
          <a:p>
            <a:pPr algn="l">
              <a:lnSpc>
                <a:spcPts val="2520"/>
              </a:lnSpc>
            </a:pPr>
            <a:r>
              <a:rPr lang="en-US" sz="1800">
                <a:solidFill>
                  <a:srgbClr val="000000"/>
                </a:solidFill>
                <a:latin typeface="Calibri (MS)"/>
                <a:ea typeface="Calibri (MS)"/>
                <a:cs typeface="Calibri (MS)"/>
                <a:sym typeface="Calibri (MS)"/>
              </a:rPr>
              <a:t>Melek İnancı </a:t>
            </a:r>
          </a:p>
        </p:txBody>
      </p:sp>
      <p:sp>
        <p:nvSpPr>
          <p:cNvPr name="TextBox 5" id="5"/>
          <p:cNvSpPr txBox="true"/>
          <p:nvPr/>
        </p:nvSpPr>
        <p:spPr>
          <a:xfrm rot="0">
            <a:off x="1423159" y="2688974"/>
            <a:ext cx="6316866" cy="1200150"/>
          </a:xfrm>
          <a:prstGeom prst="rect">
            <a:avLst/>
          </a:prstGeom>
        </p:spPr>
        <p:txBody>
          <a:bodyPr anchor="t" rtlCol="false" tIns="0" lIns="0" bIns="0" rIns="0">
            <a:spAutoFit/>
          </a:bodyPr>
          <a:lstStyle/>
          <a:p>
            <a:pPr algn="l">
              <a:lnSpc>
                <a:spcPts val="2309"/>
              </a:lnSpc>
            </a:pPr>
            <a:r>
              <a:rPr lang="en-US" sz="1800">
                <a:solidFill>
                  <a:srgbClr val="000000"/>
                </a:solidFill>
                <a:latin typeface="Calibri (MS)"/>
                <a:ea typeface="Calibri (MS)"/>
                <a:cs typeface="Calibri (MS)"/>
                <a:sym typeface="Calibri (MS)"/>
              </a:rPr>
              <a:t>Meleklere inanmak, Kur’an-ı Kerim’de emredilen inanç esaslarındandır. Buna göre meleklerin varlıkları, özellikleri, yaratılış amaçları ve görevlerine dair bildirilmiş bütün bilgilere iman etmek gerekir. </a:t>
            </a:r>
          </a:p>
        </p:txBody>
      </p:sp>
      <p:sp>
        <p:nvSpPr>
          <p:cNvPr name="TextBox 6" id="6"/>
          <p:cNvSpPr txBox="true"/>
          <p:nvPr/>
        </p:nvSpPr>
        <p:spPr>
          <a:xfrm rot="0">
            <a:off x="8631174" y="6525"/>
            <a:ext cx="273825" cy="318297"/>
          </a:xfrm>
          <a:prstGeom prst="rect">
            <a:avLst/>
          </a:prstGeom>
        </p:spPr>
        <p:txBody>
          <a:bodyPr anchor="t" rtlCol="false" tIns="0" lIns="0" bIns="0" rIns="0">
            <a:spAutoFit/>
          </a:bodyPr>
          <a:lstStyle/>
          <a:p>
            <a:pPr algn="l">
              <a:lnSpc>
                <a:spcPts val="2520"/>
              </a:lnSpc>
            </a:pPr>
            <a:r>
              <a:rPr lang="en-US" sz="1800" spc="1">
                <a:solidFill>
                  <a:srgbClr val="FFFFFF"/>
                </a:solidFill>
                <a:latin typeface="Georgia"/>
                <a:ea typeface="Georgia"/>
                <a:cs typeface="Georgia"/>
                <a:sym typeface="Georgia"/>
              </a:rPr>
              <a:t>17 </a:t>
            </a:r>
          </a:p>
        </p:txBody>
      </p:sp>
      <p:sp>
        <p:nvSpPr>
          <p:cNvPr name="TextBox 7" id="7"/>
          <p:cNvSpPr txBox="true"/>
          <p:nvPr/>
        </p:nvSpPr>
        <p:spPr>
          <a:xfrm rot="0">
            <a:off x="5410962" y="595627"/>
            <a:ext cx="2582304" cy="213360"/>
          </a:xfrm>
          <a:prstGeom prst="rect">
            <a:avLst/>
          </a:prstGeom>
        </p:spPr>
        <p:txBody>
          <a:bodyPr anchor="t" rtlCol="false" tIns="0" lIns="0" bIns="0" rIns="0">
            <a:spAutoFit/>
          </a:bodyPr>
          <a:lstStyle/>
          <a:p>
            <a:pPr algn="l">
              <a:lnSpc>
                <a:spcPts val="1679"/>
              </a:lnSpc>
            </a:pPr>
            <a:r>
              <a:rPr lang="en-US" sz="1200">
                <a:solidFill>
                  <a:srgbClr val="000000"/>
                </a:solidFill>
                <a:latin typeface="Calibri (MS)"/>
                <a:ea typeface="Calibri (MS)"/>
                <a:cs typeface="Calibri (MS)"/>
                <a:sym typeface="Calibri (MS)"/>
              </a:rPr>
              <a:t>5. Ünite: KUR’AN-I KERİM VE ÖZELLİKLERİ</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30104" y="1417120"/>
            <a:ext cx="4581525" cy="378857"/>
          </a:xfrm>
          <a:custGeom>
            <a:avLst/>
            <a:gdLst/>
            <a:ahLst/>
            <a:cxnLst/>
            <a:rect r="r" b="b" t="t" l="l"/>
            <a:pathLst>
              <a:path h="378857" w="4581525">
                <a:moveTo>
                  <a:pt x="0" y="0"/>
                </a:moveTo>
                <a:lnTo>
                  <a:pt x="4581525" y="0"/>
                </a:lnTo>
                <a:lnTo>
                  <a:pt x="4581525" y="378857"/>
                </a:lnTo>
                <a:lnTo>
                  <a:pt x="0" y="37885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63503"/>
            <a:ext cx="9270997" cy="752475"/>
          </a:xfrm>
          <a:custGeom>
            <a:avLst/>
            <a:gdLst/>
            <a:ahLst/>
            <a:cxnLst/>
            <a:rect r="r" b="b" t="t" l="l"/>
            <a:pathLst>
              <a:path h="752475" w="9270997">
                <a:moveTo>
                  <a:pt x="0" y="0"/>
                </a:moveTo>
                <a:lnTo>
                  <a:pt x="9270997" y="0"/>
                </a:lnTo>
                <a:lnTo>
                  <a:pt x="9270997" y="752475"/>
                </a:lnTo>
                <a:lnTo>
                  <a:pt x="0" y="75247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3816096" y="1416939"/>
            <a:ext cx="1286180" cy="339090"/>
          </a:xfrm>
          <a:prstGeom prst="rect">
            <a:avLst/>
          </a:prstGeom>
        </p:spPr>
        <p:txBody>
          <a:bodyPr anchor="t" rtlCol="false" tIns="0" lIns="0" bIns="0" rIns="0">
            <a:spAutoFit/>
          </a:bodyPr>
          <a:lstStyle/>
          <a:p>
            <a:pPr algn="l">
              <a:lnSpc>
                <a:spcPts val="2520"/>
              </a:lnSpc>
            </a:pPr>
            <a:r>
              <a:rPr lang="en-US" sz="1800">
                <a:solidFill>
                  <a:srgbClr val="000000"/>
                </a:solidFill>
                <a:latin typeface="Calibri (MS)"/>
                <a:ea typeface="Calibri (MS)"/>
                <a:cs typeface="Calibri (MS)"/>
                <a:sym typeface="Calibri (MS)"/>
              </a:rPr>
              <a:t>Ahiret İnancı </a:t>
            </a:r>
          </a:p>
        </p:txBody>
      </p:sp>
      <p:sp>
        <p:nvSpPr>
          <p:cNvPr name="TextBox 5" id="5"/>
          <p:cNvSpPr txBox="true"/>
          <p:nvPr/>
        </p:nvSpPr>
        <p:spPr>
          <a:xfrm rot="0">
            <a:off x="1279141" y="2369182"/>
            <a:ext cx="6606778" cy="1595885"/>
          </a:xfrm>
          <a:prstGeom prst="rect">
            <a:avLst/>
          </a:prstGeom>
        </p:spPr>
        <p:txBody>
          <a:bodyPr anchor="t" rtlCol="false" tIns="0" lIns="0" bIns="0" rIns="0">
            <a:spAutoFit/>
          </a:bodyPr>
          <a:lstStyle/>
          <a:p>
            <a:pPr algn="l">
              <a:lnSpc>
                <a:spcPts val="2311"/>
              </a:lnSpc>
            </a:pPr>
            <a:r>
              <a:rPr lang="en-US" sz="1800">
                <a:solidFill>
                  <a:srgbClr val="000000"/>
                </a:solidFill>
                <a:latin typeface="Calibri (MS)"/>
                <a:ea typeface="Calibri (MS)"/>
                <a:cs typeface="Calibri (MS)"/>
                <a:sym typeface="Calibri (MS)"/>
              </a:rPr>
              <a:t>Kur’an-ı Kerim, dünya hayatının ardından sonsuz olan ahiret hayatının başlayacağını ve insanların dünyada yaptıkları her şeyin karşılığını ahirette eksiksiz bir şekilde göreceklerini bildirir. </a:t>
            </a:r>
          </a:p>
          <a:p>
            <a:pPr algn="l">
              <a:lnSpc>
                <a:spcPts val="3920"/>
              </a:lnSpc>
            </a:pPr>
            <a:r>
              <a:rPr lang="en-US" sz="1800">
                <a:solidFill>
                  <a:srgbClr val="000000"/>
                </a:solidFill>
                <a:latin typeface="Calibri (MS)"/>
                <a:ea typeface="Calibri (MS)"/>
                <a:cs typeface="Calibri (MS)"/>
                <a:sym typeface="Calibri (MS)"/>
              </a:rPr>
              <a:t>Ahiret inancı, insana hayatını yaşarken asıl dikkat etmesi gerekenin </a:t>
            </a:r>
          </a:p>
          <a:p>
            <a:pPr algn="l">
              <a:lnSpc>
                <a:spcPts val="900"/>
              </a:lnSpc>
            </a:pPr>
            <a:r>
              <a:rPr lang="en-US" sz="1800">
                <a:solidFill>
                  <a:srgbClr val="000000"/>
                </a:solidFill>
                <a:latin typeface="Calibri (MS)"/>
                <a:ea typeface="Calibri (MS)"/>
                <a:cs typeface="Calibri (MS)"/>
                <a:sym typeface="Calibri (MS)"/>
              </a:rPr>
              <a:t>ölüm sonrasına hazırlık olduğu bilincini verir . </a:t>
            </a:r>
          </a:p>
        </p:txBody>
      </p:sp>
      <p:sp>
        <p:nvSpPr>
          <p:cNvPr name="TextBox 6" id="6"/>
          <p:cNvSpPr txBox="true"/>
          <p:nvPr/>
        </p:nvSpPr>
        <p:spPr>
          <a:xfrm rot="0">
            <a:off x="8609838" y="6525"/>
            <a:ext cx="295580" cy="318297"/>
          </a:xfrm>
          <a:prstGeom prst="rect">
            <a:avLst/>
          </a:prstGeom>
        </p:spPr>
        <p:txBody>
          <a:bodyPr anchor="t" rtlCol="false" tIns="0" lIns="0" bIns="0" rIns="0">
            <a:spAutoFit/>
          </a:bodyPr>
          <a:lstStyle/>
          <a:p>
            <a:pPr algn="l">
              <a:lnSpc>
                <a:spcPts val="2520"/>
              </a:lnSpc>
            </a:pPr>
            <a:r>
              <a:rPr lang="en-US" sz="1800">
                <a:solidFill>
                  <a:srgbClr val="FFFFFF"/>
                </a:solidFill>
                <a:latin typeface="Georgia"/>
                <a:ea typeface="Georgia"/>
                <a:cs typeface="Georgia"/>
                <a:sym typeface="Georgia"/>
              </a:rPr>
              <a:t>18 </a:t>
            </a:r>
          </a:p>
        </p:txBody>
      </p:sp>
      <p:sp>
        <p:nvSpPr>
          <p:cNvPr name="TextBox 7" id="7"/>
          <p:cNvSpPr txBox="true"/>
          <p:nvPr/>
        </p:nvSpPr>
        <p:spPr>
          <a:xfrm rot="0">
            <a:off x="5410962" y="595627"/>
            <a:ext cx="2582304" cy="213360"/>
          </a:xfrm>
          <a:prstGeom prst="rect">
            <a:avLst/>
          </a:prstGeom>
        </p:spPr>
        <p:txBody>
          <a:bodyPr anchor="t" rtlCol="false" tIns="0" lIns="0" bIns="0" rIns="0">
            <a:spAutoFit/>
          </a:bodyPr>
          <a:lstStyle/>
          <a:p>
            <a:pPr algn="l">
              <a:lnSpc>
                <a:spcPts val="1679"/>
              </a:lnSpc>
            </a:pPr>
            <a:r>
              <a:rPr lang="en-US" sz="1200">
                <a:solidFill>
                  <a:srgbClr val="000000"/>
                </a:solidFill>
                <a:latin typeface="Calibri (MS)"/>
                <a:ea typeface="Calibri (MS)"/>
                <a:cs typeface="Calibri (MS)"/>
                <a:sym typeface="Calibri (MS)"/>
              </a:rPr>
              <a:t>5. Ünite: KUR’AN-I KERİM VE ÖZELLİKLERİ</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271778" y="2555367"/>
            <a:ext cx="6654670" cy="1922650"/>
          </a:xfrm>
          <a:custGeom>
            <a:avLst/>
            <a:gdLst/>
            <a:ahLst/>
            <a:cxnLst/>
            <a:rect r="r" b="b" t="t" l="l"/>
            <a:pathLst>
              <a:path h="1922650" w="6654670">
                <a:moveTo>
                  <a:pt x="0" y="0"/>
                </a:moveTo>
                <a:lnTo>
                  <a:pt x="6654670" y="0"/>
                </a:lnTo>
                <a:lnTo>
                  <a:pt x="6654670" y="1922650"/>
                </a:lnTo>
                <a:lnTo>
                  <a:pt x="0" y="192265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63503"/>
            <a:ext cx="9270997" cy="752475"/>
          </a:xfrm>
          <a:custGeom>
            <a:avLst/>
            <a:gdLst/>
            <a:ahLst/>
            <a:cxnLst/>
            <a:rect r="r" b="b" t="t" l="l"/>
            <a:pathLst>
              <a:path h="752475" w="9270997">
                <a:moveTo>
                  <a:pt x="0" y="0"/>
                </a:moveTo>
                <a:lnTo>
                  <a:pt x="9270997" y="0"/>
                </a:lnTo>
                <a:lnTo>
                  <a:pt x="9270997" y="752475"/>
                </a:lnTo>
                <a:lnTo>
                  <a:pt x="0" y="75247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8616696" y="6525"/>
            <a:ext cx="288588" cy="318297"/>
          </a:xfrm>
          <a:prstGeom prst="rect">
            <a:avLst/>
          </a:prstGeom>
        </p:spPr>
        <p:txBody>
          <a:bodyPr anchor="t" rtlCol="false" tIns="0" lIns="0" bIns="0" rIns="0">
            <a:spAutoFit/>
          </a:bodyPr>
          <a:lstStyle/>
          <a:p>
            <a:pPr algn="l">
              <a:lnSpc>
                <a:spcPts val="2520"/>
              </a:lnSpc>
            </a:pPr>
            <a:r>
              <a:rPr lang="en-US" sz="1800">
                <a:solidFill>
                  <a:srgbClr val="FFFFFF"/>
                </a:solidFill>
                <a:latin typeface="Georgia"/>
                <a:ea typeface="Georgia"/>
                <a:cs typeface="Georgia"/>
                <a:sym typeface="Georgia"/>
              </a:rPr>
              <a:t>19 </a:t>
            </a:r>
          </a:p>
        </p:txBody>
      </p:sp>
      <p:sp>
        <p:nvSpPr>
          <p:cNvPr name="TextBox 5" id="5"/>
          <p:cNvSpPr txBox="true"/>
          <p:nvPr/>
        </p:nvSpPr>
        <p:spPr>
          <a:xfrm rot="0">
            <a:off x="5410962" y="595627"/>
            <a:ext cx="2582304" cy="213360"/>
          </a:xfrm>
          <a:prstGeom prst="rect">
            <a:avLst/>
          </a:prstGeom>
        </p:spPr>
        <p:txBody>
          <a:bodyPr anchor="t" rtlCol="false" tIns="0" lIns="0" bIns="0" rIns="0">
            <a:spAutoFit/>
          </a:bodyPr>
          <a:lstStyle/>
          <a:p>
            <a:pPr algn="l">
              <a:lnSpc>
                <a:spcPts val="1679"/>
              </a:lnSpc>
            </a:pPr>
            <a:r>
              <a:rPr lang="en-US" sz="1200">
                <a:solidFill>
                  <a:srgbClr val="000000"/>
                </a:solidFill>
                <a:latin typeface="Calibri (MS)"/>
                <a:ea typeface="Calibri (MS)"/>
                <a:cs typeface="Calibri (MS)"/>
                <a:sym typeface="Calibri (MS)"/>
              </a:rPr>
              <a:t>5. Ünite: KUR’AN-I KERİM VE ÖZELLİKLERİ</a:t>
            </a:r>
          </a:p>
        </p:txBody>
      </p:sp>
      <p:sp>
        <p:nvSpPr>
          <p:cNvPr name="TextBox 6" id="6"/>
          <p:cNvSpPr txBox="true"/>
          <p:nvPr/>
        </p:nvSpPr>
        <p:spPr>
          <a:xfrm rot="0">
            <a:off x="1372867" y="2588771"/>
            <a:ext cx="6522291" cy="1471041"/>
          </a:xfrm>
          <a:prstGeom prst="rect">
            <a:avLst/>
          </a:prstGeom>
        </p:spPr>
        <p:txBody>
          <a:bodyPr anchor="t" rtlCol="false" tIns="0" lIns="0" bIns="0" rIns="0">
            <a:spAutoFit/>
          </a:bodyPr>
          <a:lstStyle/>
          <a:p>
            <a:pPr algn="l">
              <a:lnSpc>
                <a:spcPts val="2289"/>
              </a:lnSpc>
            </a:pPr>
            <a:r>
              <a:rPr lang="en-US" sz="1800">
                <a:solidFill>
                  <a:srgbClr val="000000"/>
                </a:solidFill>
                <a:latin typeface="Calibri (MS)"/>
                <a:ea typeface="Calibri (MS)"/>
                <a:cs typeface="Calibri (MS)"/>
                <a:sym typeface="Calibri (MS)"/>
              </a:rPr>
              <a:t>Bir Ayet: </a:t>
            </a:r>
          </a:p>
          <a:p>
            <a:pPr algn="l">
              <a:lnSpc>
                <a:spcPts val="2289"/>
              </a:lnSpc>
            </a:pPr>
            <a:r>
              <a:rPr lang="en-US" sz="1800">
                <a:solidFill>
                  <a:srgbClr val="000000"/>
                </a:solidFill>
                <a:latin typeface="Calibri (MS)"/>
                <a:ea typeface="Calibri (MS)"/>
                <a:cs typeface="Calibri (MS)"/>
                <a:sym typeface="Calibri (MS)"/>
              </a:rPr>
              <a:t>“Ey insanlar! Peygamber size Rabbinizden hakkı (gerçeği) getirdi. O hâlde kendi iyiliğiniz için iman edin. Eğer inkâr ederseniz bilin ki göklerdeki her şey, yerdeki her şey Allah’ındır. Allah hakkıyla bilendir, hüküm ve hikmet sahibidir.” </a:t>
            </a:r>
          </a:p>
        </p:txBody>
      </p:sp>
      <p:sp>
        <p:nvSpPr>
          <p:cNvPr name="TextBox 7" id="7"/>
          <p:cNvSpPr txBox="true"/>
          <p:nvPr/>
        </p:nvSpPr>
        <p:spPr>
          <a:xfrm rot="0">
            <a:off x="5964174" y="4126525"/>
            <a:ext cx="1945176" cy="291122"/>
          </a:xfrm>
          <a:prstGeom prst="rect">
            <a:avLst/>
          </a:prstGeom>
        </p:spPr>
        <p:txBody>
          <a:bodyPr anchor="t" rtlCol="false" tIns="0" lIns="0" bIns="0" rIns="0">
            <a:spAutoFit/>
          </a:bodyPr>
          <a:lstStyle/>
          <a:p>
            <a:pPr algn="l">
              <a:lnSpc>
                <a:spcPts val="2242"/>
              </a:lnSpc>
            </a:pPr>
            <a:r>
              <a:rPr lang="en-US" sz="1602">
                <a:solidFill>
                  <a:srgbClr val="000000"/>
                </a:solidFill>
                <a:latin typeface="Calibri (MS)"/>
                <a:ea typeface="Calibri (MS)"/>
                <a:cs typeface="Calibri (MS)"/>
                <a:sym typeface="Calibri (MS)"/>
              </a:rPr>
              <a:t>(Nisasuresi,170.ayet) </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3503" y="-63503"/>
            <a:ext cx="9270997" cy="752475"/>
          </a:xfrm>
          <a:custGeom>
            <a:avLst/>
            <a:gdLst/>
            <a:ahLst/>
            <a:cxnLst/>
            <a:rect r="r" b="b" t="t" l="l"/>
            <a:pathLst>
              <a:path h="752475" w="9270997">
                <a:moveTo>
                  <a:pt x="0" y="0"/>
                </a:moveTo>
                <a:lnTo>
                  <a:pt x="9270997" y="0"/>
                </a:lnTo>
                <a:lnTo>
                  <a:pt x="9270997" y="752475"/>
                </a:lnTo>
                <a:lnTo>
                  <a:pt x="0" y="75247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511808" y="715518"/>
            <a:ext cx="5543550" cy="2935224"/>
            <a:chOff x="0" y="0"/>
            <a:chExt cx="7391400" cy="3913632"/>
          </a:xfrm>
        </p:grpSpPr>
        <p:sp>
          <p:nvSpPr>
            <p:cNvPr name="Freeform 4" id="4"/>
            <p:cNvSpPr/>
            <p:nvPr/>
          </p:nvSpPr>
          <p:spPr>
            <a:xfrm flipH="false" flipV="false" rot="0">
              <a:off x="0" y="0"/>
              <a:ext cx="7391400" cy="3913632"/>
            </a:xfrm>
            <a:custGeom>
              <a:avLst/>
              <a:gdLst/>
              <a:ahLst/>
              <a:cxnLst/>
              <a:rect r="r" b="b" t="t" l="l"/>
              <a:pathLst>
                <a:path h="3913632" w="7391400">
                  <a:moveTo>
                    <a:pt x="0" y="0"/>
                  </a:moveTo>
                  <a:lnTo>
                    <a:pt x="7391400" y="0"/>
                  </a:lnTo>
                  <a:lnTo>
                    <a:pt x="7391400" y="3913632"/>
                  </a:lnTo>
                  <a:lnTo>
                    <a:pt x="0" y="3913632"/>
                  </a:lnTo>
                  <a:lnTo>
                    <a:pt x="0" y="0"/>
                  </a:lnTo>
                  <a:close/>
                </a:path>
              </a:pathLst>
            </a:custGeom>
            <a:blipFill>
              <a:blip r:embed="rId4"/>
              <a:stretch>
                <a:fillRect l="0" t="0" r="0" b="0"/>
              </a:stretch>
            </a:blipFill>
          </p:spPr>
        </p:sp>
      </p:grpSp>
      <p:grpSp>
        <p:nvGrpSpPr>
          <p:cNvPr name="Group 5" id="5"/>
          <p:cNvGrpSpPr/>
          <p:nvPr/>
        </p:nvGrpSpPr>
        <p:grpSpPr>
          <a:xfrm rot="0">
            <a:off x="2303783" y="1100071"/>
            <a:ext cx="3950208" cy="1452115"/>
            <a:chOff x="0" y="0"/>
            <a:chExt cx="3950208" cy="1452118"/>
          </a:xfrm>
        </p:grpSpPr>
        <p:sp>
          <p:nvSpPr>
            <p:cNvPr name="Freeform 6" id="6"/>
            <p:cNvSpPr/>
            <p:nvPr/>
          </p:nvSpPr>
          <p:spPr>
            <a:xfrm flipH="false" flipV="false" rot="0">
              <a:off x="66929" y="66929"/>
              <a:ext cx="3816350" cy="2427859"/>
            </a:xfrm>
            <a:custGeom>
              <a:avLst/>
              <a:gdLst/>
              <a:ahLst/>
              <a:cxnLst/>
              <a:rect r="r" b="b" t="t" l="l"/>
              <a:pathLst>
                <a:path h="2427859" w="3816350">
                  <a:moveTo>
                    <a:pt x="712724" y="830707"/>
                  </a:moveTo>
                  <a:lnTo>
                    <a:pt x="712724" y="1105535"/>
                  </a:lnTo>
                  <a:cubicBezTo>
                    <a:pt x="738759" y="1104392"/>
                    <a:pt x="756031" y="1099693"/>
                    <a:pt x="764413" y="1091057"/>
                  </a:cubicBezTo>
                  <a:cubicBezTo>
                    <a:pt x="772668" y="1082548"/>
                    <a:pt x="776859" y="1058418"/>
                    <a:pt x="776859" y="1018413"/>
                  </a:cubicBezTo>
                  <a:lnTo>
                    <a:pt x="776859" y="917702"/>
                  </a:lnTo>
                  <a:cubicBezTo>
                    <a:pt x="776859" y="875411"/>
                    <a:pt x="773303" y="850646"/>
                    <a:pt x="765937" y="843407"/>
                  </a:cubicBezTo>
                  <a:cubicBezTo>
                    <a:pt x="758698" y="836168"/>
                    <a:pt x="740918" y="831850"/>
                    <a:pt x="712724" y="830707"/>
                  </a:cubicBezTo>
                  <a:close/>
                  <a:moveTo>
                    <a:pt x="1479677" y="477266"/>
                  </a:moveTo>
                  <a:cubicBezTo>
                    <a:pt x="1463040" y="677291"/>
                    <a:pt x="1451102" y="819785"/>
                    <a:pt x="1443609" y="905002"/>
                  </a:cubicBezTo>
                  <a:lnTo>
                    <a:pt x="1511681" y="905002"/>
                  </a:lnTo>
                  <a:cubicBezTo>
                    <a:pt x="1498092" y="792861"/>
                    <a:pt x="1487424" y="650367"/>
                    <a:pt x="1479677" y="477266"/>
                  </a:cubicBezTo>
                  <a:close/>
                  <a:moveTo>
                    <a:pt x="2194814" y="421513"/>
                  </a:moveTo>
                  <a:lnTo>
                    <a:pt x="2194814" y="1105535"/>
                  </a:lnTo>
                  <a:cubicBezTo>
                    <a:pt x="2220468" y="1105535"/>
                    <a:pt x="2236978" y="1099058"/>
                    <a:pt x="2244471" y="1086104"/>
                  </a:cubicBezTo>
                  <a:cubicBezTo>
                    <a:pt x="2251964" y="1073150"/>
                    <a:pt x="2255520" y="1031875"/>
                    <a:pt x="2255520" y="962152"/>
                  </a:cubicBezTo>
                  <a:lnTo>
                    <a:pt x="2255520" y="542036"/>
                  </a:lnTo>
                  <a:cubicBezTo>
                    <a:pt x="2255520" y="494538"/>
                    <a:pt x="2254250" y="465074"/>
                    <a:pt x="2251710" y="453517"/>
                  </a:cubicBezTo>
                  <a:cubicBezTo>
                    <a:pt x="2249170" y="441960"/>
                    <a:pt x="2243582" y="433705"/>
                    <a:pt x="2235073" y="428752"/>
                  </a:cubicBezTo>
                  <a:cubicBezTo>
                    <a:pt x="2226691" y="423926"/>
                    <a:pt x="2213229" y="421513"/>
                    <a:pt x="2194814" y="421513"/>
                  </a:cubicBezTo>
                  <a:close/>
                  <a:moveTo>
                    <a:pt x="712724" y="421513"/>
                  </a:moveTo>
                  <a:lnTo>
                    <a:pt x="712724" y="634873"/>
                  </a:lnTo>
                  <a:cubicBezTo>
                    <a:pt x="718693" y="634492"/>
                    <a:pt x="723265" y="634238"/>
                    <a:pt x="726440" y="634238"/>
                  </a:cubicBezTo>
                  <a:cubicBezTo>
                    <a:pt x="748665" y="634238"/>
                    <a:pt x="762635" y="629158"/>
                    <a:pt x="768350" y="618871"/>
                  </a:cubicBezTo>
                  <a:cubicBezTo>
                    <a:pt x="774065" y="608711"/>
                    <a:pt x="776859" y="572643"/>
                    <a:pt x="776859" y="510794"/>
                  </a:cubicBezTo>
                  <a:cubicBezTo>
                    <a:pt x="776859" y="479171"/>
                    <a:pt x="774319" y="457835"/>
                    <a:pt x="769239" y="446786"/>
                  </a:cubicBezTo>
                  <a:cubicBezTo>
                    <a:pt x="764159" y="435737"/>
                    <a:pt x="757936" y="428879"/>
                    <a:pt x="750189" y="426212"/>
                  </a:cubicBezTo>
                  <a:cubicBezTo>
                    <a:pt x="742569" y="423418"/>
                    <a:pt x="730123" y="421894"/>
                    <a:pt x="712724" y="421513"/>
                  </a:cubicBezTo>
                  <a:close/>
                  <a:moveTo>
                    <a:pt x="3173222" y="208661"/>
                  </a:moveTo>
                  <a:lnTo>
                    <a:pt x="3816350" y="208661"/>
                  </a:lnTo>
                  <a:lnTo>
                    <a:pt x="3816350" y="452882"/>
                  </a:lnTo>
                  <a:lnTo>
                    <a:pt x="3649345" y="452882"/>
                  </a:lnTo>
                  <a:lnTo>
                    <a:pt x="3649345" y="1318260"/>
                  </a:lnTo>
                  <a:lnTo>
                    <a:pt x="3339719" y="1318260"/>
                  </a:lnTo>
                  <a:lnTo>
                    <a:pt x="3339719" y="452882"/>
                  </a:lnTo>
                  <a:lnTo>
                    <a:pt x="3173222" y="452882"/>
                  </a:lnTo>
                  <a:close/>
                  <a:moveTo>
                    <a:pt x="2657856" y="452882"/>
                  </a:moveTo>
                  <a:lnTo>
                    <a:pt x="3155823" y="452882"/>
                  </a:lnTo>
                  <a:lnTo>
                    <a:pt x="2967482" y="452882"/>
                  </a:lnTo>
                  <a:lnTo>
                    <a:pt x="2967482" y="630809"/>
                  </a:lnTo>
                  <a:lnTo>
                    <a:pt x="3143504" y="630809"/>
                  </a:lnTo>
                  <a:lnTo>
                    <a:pt x="3143504" y="864108"/>
                  </a:lnTo>
                  <a:lnTo>
                    <a:pt x="2967482" y="864108"/>
                  </a:lnTo>
                  <a:lnTo>
                    <a:pt x="2967482" y="1074166"/>
                  </a:lnTo>
                  <a:lnTo>
                    <a:pt x="3174238" y="1074166"/>
                  </a:lnTo>
                  <a:lnTo>
                    <a:pt x="3174238" y="1318260"/>
                  </a:lnTo>
                  <a:lnTo>
                    <a:pt x="2657856" y="1318260"/>
                  </a:lnTo>
                  <a:close/>
                  <a:moveTo>
                    <a:pt x="1885188" y="1318260"/>
                  </a:moveTo>
                  <a:lnTo>
                    <a:pt x="2109470" y="1318260"/>
                  </a:lnTo>
                  <a:cubicBezTo>
                    <a:pt x="2246249" y="1318260"/>
                    <a:pt x="2339721" y="1324864"/>
                    <a:pt x="2390013" y="1337945"/>
                  </a:cubicBezTo>
                  <a:cubicBezTo>
                    <a:pt x="2440432" y="1351026"/>
                    <a:pt x="2478913" y="1372870"/>
                    <a:pt x="2505583" y="1403350"/>
                  </a:cubicBezTo>
                  <a:cubicBezTo>
                    <a:pt x="2532253" y="1433830"/>
                    <a:pt x="2548890" y="1467358"/>
                    <a:pt x="2555367" y="1503934"/>
                  </a:cubicBezTo>
                  <a:cubicBezTo>
                    <a:pt x="2561844" y="1540510"/>
                    <a:pt x="2565146" y="1610360"/>
                    <a:pt x="2565146" y="1713611"/>
                  </a:cubicBezTo>
                  <a:lnTo>
                    <a:pt x="2565146" y="983107"/>
                  </a:lnTo>
                  <a:cubicBezTo>
                    <a:pt x="2565146" y="1081151"/>
                    <a:pt x="2560320" y="1147699"/>
                    <a:pt x="2550668" y="1182497"/>
                  </a:cubicBezTo>
                  <a:cubicBezTo>
                    <a:pt x="2540889" y="1217422"/>
                    <a:pt x="2523617" y="1244854"/>
                    <a:pt x="2498852" y="1265047"/>
                  </a:cubicBezTo>
                  <a:cubicBezTo>
                    <a:pt x="2474087" y="1285113"/>
                    <a:pt x="2444242" y="1299083"/>
                    <a:pt x="2409317" y="1306703"/>
                  </a:cubicBezTo>
                  <a:cubicBezTo>
                    <a:pt x="2374392" y="1314450"/>
                    <a:pt x="2322576" y="1318260"/>
                    <a:pt x="2253996" y="1318260"/>
                  </a:cubicBezTo>
                  <a:lnTo>
                    <a:pt x="1885188" y="1318260"/>
                  </a:lnTo>
                  <a:close/>
                  <a:moveTo>
                    <a:pt x="1255903" y="1318260"/>
                  </a:moveTo>
                  <a:lnTo>
                    <a:pt x="1687195" y="1318260"/>
                  </a:lnTo>
                  <a:lnTo>
                    <a:pt x="1850263" y="2427859"/>
                  </a:lnTo>
                  <a:lnTo>
                    <a:pt x="1535557" y="2427859"/>
                  </a:lnTo>
                  <a:lnTo>
                    <a:pt x="1520571" y="1123950"/>
                  </a:lnTo>
                  <a:lnTo>
                    <a:pt x="1445006" y="1123950"/>
                  </a:lnTo>
                  <a:lnTo>
                    <a:pt x="1428750" y="1318260"/>
                  </a:lnTo>
                  <a:lnTo>
                    <a:pt x="1110996" y="1318260"/>
                  </a:lnTo>
                  <a:close/>
                  <a:moveTo>
                    <a:pt x="258191" y="1318260"/>
                  </a:moveTo>
                  <a:lnTo>
                    <a:pt x="697484" y="1318260"/>
                  </a:lnTo>
                  <a:cubicBezTo>
                    <a:pt x="787400" y="1318260"/>
                    <a:pt x="856488" y="1325499"/>
                    <a:pt x="904621" y="1340104"/>
                  </a:cubicBezTo>
                  <a:cubicBezTo>
                    <a:pt x="952754" y="1354709"/>
                    <a:pt x="991616" y="1384300"/>
                    <a:pt x="1021334" y="1429004"/>
                  </a:cubicBezTo>
                  <a:cubicBezTo>
                    <a:pt x="1051179" y="1473708"/>
                    <a:pt x="1066038" y="1544066"/>
                    <a:pt x="1066038" y="1640205"/>
                  </a:cubicBezTo>
                  <a:cubicBezTo>
                    <a:pt x="1066038" y="1706499"/>
                    <a:pt x="1055116" y="1753489"/>
                    <a:pt x="1033272" y="1781048"/>
                  </a:cubicBezTo>
                  <a:cubicBezTo>
                    <a:pt x="1011428" y="1808480"/>
                    <a:pt x="973328" y="1824863"/>
                    <a:pt x="919099" y="1830070"/>
                  </a:cubicBezTo>
                  <a:cubicBezTo>
                    <a:pt x="980567" y="1836801"/>
                    <a:pt x="1023747" y="1858645"/>
                    <a:pt x="1048893" y="1895475"/>
                  </a:cubicBezTo>
                  <a:cubicBezTo>
                    <a:pt x="1073912" y="1932305"/>
                    <a:pt x="1086485" y="1987169"/>
                    <a:pt x="1086485" y="2060067"/>
                  </a:cubicBezTo>
                  <a:lnTo>
                    <a:pt x="1086485" y="1050671"/>
                  </a:lnTo>
                  <a:cubicBezTo>
                    <a:pt x="1086485" y="1125601"/>
                    <a:pt x="1077468" y="1181989"/>
                    <a:pt x="1059434" y="1219962"/>
                  </a:cubicBezTo>
                  <a:cubicBezTo>
                    <a:pt x="1041400" y="1257935"/>
                    <a:pt x="1012825" y="1283843"/>
                    <a:pt x="973836" y="1297559"/>
                  </a:cubicBezTo>
                  <a:cubicBezTo>
                    <a:pt x="934720" y="1311402"/>
                    <a:pt x="857631" y="1318260"/>
                    <a:pt x="742442" y="1318260"/>
                  </a:cubicBezTo>
                  <a:lnTo>
                    <a:pt x="403098" y="1318260"/>
                  </a:lnTo>
                  <a:close/>
                  <a:moveTo>
                    <a:pt x="0" y="1318260"/>
                  </a:moveTo>
                  <a:lnTo>
                    <a:pt x="309626" y="1318260"/>
                  </a:lnTo>
                  <a:lnTo>
                    <a:pt x="309626" y="2427859"/>
                  </a:lnTo>
                  <a:lnTo>
                    <a:pt x="0" y="2427859"/>
                  </a:lnTo>
                  <a:close/>
                  <a:moveTo>
                    <a:pt x="53975" y="0"/>
                  </a:moveTo>
                  <a:lnTo>
                    <a:pt x="256540" y="0"/>
                  </a:lnTo>
                  <a:lnTo>
                    <a:pt x="256540" y="201168"/>
                  </a:lnTo>
                  <a:lnTo>
                    <a:pt x="53975" y="201168"/>
                  </a:lnTo>
                  <a:close/>
                </a:path>
              </a:pathLst>
            </a:custGeom>
            <a:solidFill>
              <a:srgbClr val="FFFFFF"/>
            </a:solidFill>
          </p:spPr>
        </p:sp>
        <p:sp>
          <p:nvSpPr>
            <p:cNvPr name="Freeform 7" id="7"/>
            <p:cNvSpPr/>
            <p:nvPr/>
          </p:nvSpPr>
          <p:spPr>
            <a:xfrm flipH="false" flipV="false" rot="0">
              <a:off x="63500" y="63500"/>
              <a:ext cx="3823208" cy="1325245"/>
            </a:xfrm>
            <a:custGeom>
              <a:avLst/>
              <a:gdLst/>
              <a:ahLst/>
              <a:cxnLst/>
              <a:rect r="r" b="b" t="t" l="l"/>
              <a:pathLst>
                <a:path h="1325245" w="3823208">
                  <a:moveTo>
                    <a:pt x="719582" y="834136"/>
                  </a:moveTo>
                  <a:lnTo>
                    <a:pt x="719582" y="1108964"/>
                  </a:lnTo>
                  <a:lnTo>
                    <a:pt x="716153" y="1108964"/>
                  </a:lnTo>
                  <a:lnTo>
                    <a:pt x="716026" y="1105535"/>
                  </a:lnTo>
                  <a:cubicBezTo>
                    <a:pt x="742061" y="1104392"/>
                    <a:pt x="758063" y="1099693"/>
                    <a:pt x="765429" y="1092073"/>
                  </a:cubicBezTo>
                  <a:lnTo>
                    <a:pt x="767842" y="1094486"/>
                  </a:lnTo>
                  <a:lnTo>
                    <a:pt x="765429" y="1092073"/>
                  </a:lnTo>
                  <a:cubicBezTo>
                    <a:pt x="772541" y="1084707"/>
                    <a:pt x="776859" y="1062228"/>
                    <a:pt x="776859" y="1021842"/>
                  </a:cubicBezTo>
                  <a:lnTo>
                    <a:pt x="780288" y="1021842"/>
                  </a:lnTo>
                  <a:lnTo>
                    <a:pt x="776859" y="1021842"/>
                  </a:lnTo>
                  <a:lnTo>
                    <a:pt x="776859" y="921131"/>
                  </a:lnTo>
                  <a:lnTo>
                    <a:pt x="780288" y="921131"/>
                  </a:lnTo>
                  <a:lnTo>
                    <a:pt x="776859" y="921131"/>
                  </a:lnTo>
                  <a:cubicBezTo>
                    <a:pt x="776859" y="878205"/>
                    <a:pt x="773049" y="855218"/>
                    <a:pt x="766953" y="849249"/>
                  </a:cubicBezTo>
                  <a:cubicBezTo>
                    <a:pt x="760730" y="843026"/>
                    <a:pt x="744347" y="838708"/>
                    <a:pt x="716026" y="837565"/>
                  </a:cubicBezTo>
                  <a:lnTo>
                    <a:pt x="716153" y="834136"/>
                  </a:lnTo>
                  <a:lnTo>
                    <a:pt x="719582" y="834136"/>
                  </a:lnTo>
                  <a:moveTo>
                    <a:pt x="712724" y="834136"/>
                  </a:moveTo>
                  <a:lnTo>
                    <a:pt x="713105" y="832358"/>
                  </a:lnTo>
                  <a:lnTo>
                    <a:pt x="715391" y="830707"/>
                  </a:lnTo>
                  <a:lnTo>
                    <a:pt x="716280" y="830707"/>
                  </a:lnTo>
                  <a:cubicBezTo>
                    <a:pt x="744220" y="831850"/>
                    <a:pt x="763524" y="836041"/>
                    <a:pt x="771779" y="844423"/>
                  </a:cubicBezTo>
                  <a:lnTo>
                    <a:pt x="769366" y="846836"/>
                  </a:lnTo>
                  <a:lnTo>
                    <a:pt x="771779" y="844423"/>
                  </a:lnTo>
                  <a:cubicBezTo>
                    <a:pt x="780415" y="852932"/>
                    <a:pt x="783717" y="879602"/>
                    <a:pt x="783717" y="921131"/>
                  </a:cubicBezTo>
                  <a:lnTo>
                    <a:pt x="783717" y="1021842"/>
                  </a:lnTo>
                  <a:cubicBezTo>
                    <a:pt x="783717" y="1061339"/>
                    <a:pt x="779653" y="1087120"/>
                    <a:pt x="770255" y="1096899"/>
                  </a:cubicBezTo>
                  <a:cubicBezTo>
                    <a:pt x="760857" y="1106678"/>
                    <a:pt x="742315" y="1111250"/>
                    <a:pt x="716280" y="1112393"/>
                  </a:cubicBezTo>
                  <a:lnTo>
                    <a:pt x="714502" y="1112139"/>
                  </a:lnTo>
                  <a:lnTo>
                    <a:pt x="712724" y="1109980"/>
                  </a:lnTo>
                  <a:lnTo>
                    <a:pt x="712724" y="834136"/>
                  </a:lnTo>
                  <a:close/>
                  <a:moveTo>
                    <a:pt x="1486535" y="480949"/>
                  </a:moveTo>
                  <a:cubicBezTo>
                    <a:pt x="1469898" y="680974"/>
                    <a:pt x="1457960" y="823468"/>
                    <a:pt x="1450467" y="908685"/>
                  </a:cubicBezTo>
                  <a:lnTo>
                    <a:pt x="1447038" y="908431"/>
                  </a:lnTo>
                  <a:lnTo>
                    <a:pt x="1447038" y="905002"/>
                  </a:lnTo>
                  <a:lnTo>
                    <a:pt x="1515110" y="905002"/>
                  </a:lnTo>
                  <a:lnTo>
                    <a:pt x="1515110" y="908431"/>
                  </a:lnTo>
                  <a:lnTo>
                    <a:pt x="1511681" y="908812"/>
                  </a:lnTo>
                  <a:cubicBezTo>
                    <a:pt x="1498092" y="796544"/>
                    <a:pt x="1487424" y="653923"/>
                    <a:pt x="1479677" y="480822"/>
                  </a:cubicBezTo>
                  <a:lnTo>
                    <a:pt x="1483106" y="480695"/>
                  </a:lnTo>
                  <a:lnTo>
                    <a:pt x="1486535" y="480949"/>
                  </a:lnTo>
                  <a:moveTo>
                    <a:pt x="1479677" y="480441"/>
                  </a:moveTo>
                  <a:lnTo>
                    <a:pt x="1481328" y="477266"/>
                  </a:lnTo>
                  <a:lnTo>
                    <a:pt x="1486408" y="478790"/>
                  </a:lnTo>
                  <a:lnTo>
                    <a:pt x="1486535" y="480568"/>
                  </a:lnTo>
                  <a:cubicBezTo>
                    <a:pt x="1494282" y="653669"/>
                    <a:pt x="1504950" y="796036"/>
                    <a:pt x="1518539" y="908050"/>
                  </a:cubicBezTo>
                  <a:lnTo>
                    <a:pt x="1518285" y="909955"/>
                  </a:lnTo>
                  <a:lnTo>
                    <a:pt x="1515999" y="911860"/>
                  </a:lnTo>
                  <a:lnTo>
                    <a:pt x="1446911" y="911860"/>
                  </a:lnTo>
                  <a:cubicBezTo>
                    <a:pt x="1445895" y="911860"/>
                    <a:pt x="1445006" y="911479"/>
                    <a:pt x="1444371" y="910717"/>
                  </a:cubicBezTo>
                  <a:lnTo>
                    <a:pt x="1443355" y="909066"/>
                  </a:lnTo>
                  <a:lnTo>
                    <a:pt x="1443482" y="908050"/>
                  </a:lnTo>
                  <a:cubicBezTo>
                    <a:pt x="1450975" y="822833"/>
                    <a:pt x="1462913" y="680339"/>
                    <a:pt x="1479550" y="480314"/>
                  </a:cubicBezTo>
                  <a:close/>
                  <a:moveTo>
                    <a:pt x="2201545" y="424815"/>
                  </a:moveTo>
                  <a:lnTo>
                    <a:pt x="2201545" y="1108964"/>
                  </a:lnTo>
                  <a:lnTo>
                    <a:pt x="2198116" y="1108964"/>
                  </a:lnTo>
                  <a:lnTo>
                    <a:pt x="2198116" y="1105535"/>
                  </a:lnTo>
                  <a:cubicBezTo>
                    <a:pt x="2223389" y="1105535"/>
                    <a:pt x="2238248" y="1099185"/>
                    <a:pt x="2244852" y="1087882"/>
                  </a:cubicBezTo>
                  <a:lnTo>
                    <a:pt x="2247773" y="1089533"/>
                  </a:lnTo>
                  <a:lnTo>
                    <a:pt x="2244852" y="1087882"/>
                  </a:lnTo>
                  <a:cubicBezTo>
                    <a:pt x="2251710" y="1076071"/>
                    <a:pt x="2255393" y="1035812"/>
                    <a:pt x="2255393" y="965581"/>
                  </a:cubicBezTo>
                  <a:lnTo>
                    <a:pt x="2258822" y="965581"/>
                  </a:lnTo>
                  <a:lnTo>
                    <a:pt x="2255393" y="965581"/>
                  </a:lnTo>
                  <a:lnTo>
                    <a:pt x="2255393" y="545465"/>
                  </a:lnTo>
                  <a:lnTo>
                    <a:pt x="2258822" y="545465"/>
                  </a:lnTo>
                  <a:lnTo>
                    <a:pt x="2255393" y="545465"/>
                  </a:lnTo>
                  <a:cubicBezTo>
                    <a:pt x="2255393" y="497840"/>
                    <a:pt x="2254123" y="468757"/>
                    <a:pt x="2251710" y="457708"/>
                  </a:cubicBezTo>
                  <a:lnTo>
                    <a:pt x="2255012" y="456946"/>
                  </a:lnTo>
                  <a:lnTo>
                    <a:pt x="2251710" y="457708"/>
                  </a:lnTo>
                  <a:cubicBezTo>
                    <a:pt x="2249170" y="446786"/>
                    <a:pt x="2244217" y="439547"/>
                    <a:pt x="2236724" y="435102"/>
                  </a:cubicBezTo>
                  <a:lnTo>
                    <a:pt x="2238502" y="432181"/>
                  </a:lnTo>
                  <a:lnTo>
                    <a:pt x="2236724" y="435102"/>
                  </a:lnTo>
                  <a:cubicBezTo>
                    <a:pt x="2229104" y="430784"/>
                    <a:pt x="2216404" y="428371"/>
                    <a:pt x="2198243" y="428371"/>
                  </a:cubicBezTo>
                  <a:lnTo>
                    <a:pt x="2198243" y="424942"/>
                  </a:lnTo>
                  <a:lnTo>
                    <a:pt x="2201672" y="424942"/>
                  </a:lnTo>
                  <a:moveTo>
                    <a:pt x="2194814" y="424942"/>
                  </a:moveTo>
                  <a:lnTo>
                    <a:pt x="2196338" y="421513"/>
                  </a:lnTo>
                  <a:lnTo>
                    <a:pt x="2198243" y="421513"/>
                  </a:lnTo>
                  <a:cubicBezTo>
                    <a:pt x="2216785" y="421513"/>
                    <a:pt x="2231009" y="423926"/>
                    <a:pt x="2240280" y="429260"/>
                  </a:cubicBezTo>
                  <a:cubicBezTo>
                    <a:pt x="2249805" y="434848"/>
                    <a:pt x="2255774" y="443992"/>
                    <a:pt x="2258568" y="456184"/>
                  </a:cubicBezTo>
                  <a:cubicBezTo>
                    <a:pt x="2261235" y="468249"/>
                    <a:pt x="2262505" y="498094"/>
                    <a:pt x="2262505" y="545465"/>
                  </a:cubicBezTo>
                  <a:lnTo>
                    <a:pt x="2262505" y="965581"/>
                  </a:lnTo>
                  <a:cubicBezTo>
                    <a:pt x="2262505" y="1034796"/>
                    <a:pt x="2258949" y="1077468"/>
                    <a:pt x="2250948" y="1091184"/>
                  </a:cubicBezTo>
                  <a:cubicBezTo>
                    <a:pt x="2242439" y="1105789"/>
                    <a:pt x="2224278" y="1112393"/>
                    <a:pt x="2198370" y="1112393"/>
                  </a:cubicBezTo>
                  <a:lnTo>
                    <a:pt x="2194941" y="1110869"/>
                  </a:lnTo>
                  <a:lnTo>
                    <a:pt x="2194941" y="424942"/>
                  </a:lnTo>
                  <a:close/>
                  <a:moveTo>
                    <a:pt x="719709" y="424942"/>
                  </a:moveTo>
                  <a:lnTo>
                    <a:pt x="719709" y="638302"/>
                  </a:lnTo>
                  <a:lnTo>
                    <a:pt x="716280" y="638302"/>
                  </a:lnTo>
                  <a:lnTo>
                    <a:pt x="716026" y="634873"/>
                  </a:lnTo>
                  <a:lnTo>
                    <a:pt x="726694" y="634238"/>
                  </a:lnTo>
                  <a:lnTo>
                    <a:pt x="729996" y="637667"/>
                  </a:lnTo>
                  <a:lnTo>
                    <a:pt x="729996" y="634238"/>
                  </a:lnTo>
                  <a:cubicBezTo>
                    <a:pt x="752094" y="634238"/>
                    <a:pt x="764159" y="629158"/>
                    <a:pt x="768858" y="620649"/>
                  </a:cubicBezTo>
                  <a:cubicBezTo>
                    <a:pt x="774065" y="611505"/>
                    <a:pt x="776986" y="576580"/>
                    <a:pt x="776986" y="514223"/>
                  </a:cubicBezTo>
                  <a:lnTo>
                    <a:pt x="780415" y="514223"/>
                  </a:lnTo>
                  <a:lnTo>
                    <a:pt x="776986" y="514223"/>
                  </a:lnTo>
                  <a:cubicBezTo>
                    <a:pt x="776986" y="482473"/>
                    <a:pt x="774446" y="461899"/>
                    <a:pt x="769747" y="451612"/>
                  </a:cubicBezTo>
                  <a:lnTo>
                    <a:pt x="772922" y="450215"/>
                  </a:lnTo>
                  <a:lnTo>
                    <a:pt x="769747" y="451612"/>
                  </a:lnTo>
                  <a:cubicBezTo>
                    <a:pt x="764794" y="440944"/>
                    <a:pt x="759206" y="435102"/>
                    <a:pt x="752729" y="432816"/>
                  </a:cubicBezTo>
                  <a:cubicBezTo>
                    <a:pt x="745617" y="430276"/>
                    <a:pt x="733679" y="428625"/>
                    <a:pt x="716280" y="428244"/>
                  </a:cubicBezTo>
                  <a:lnTo>
                    <a:pt x="716407" y="424815"/>
                  </a:lnTo>
                  <a:lnTo>
                    <a:pt x="719836" y="424815"/>
                  </a:lnTo>
                  <a:moveTo>
                    <a:pt x="712978" y="424815"/>
                  </a:moveTo>
                  <a:lnTo>
                    <a:pt x="713359" y="423037"/>
                  </a:lnTo>
                  <a:lnTo>
                    <a:pt x="715518" y="421386"/>
                  </a:lnTo>
                  <a:lnTo>
                    <a:pt x="716407" y="421386"/>
                  </a:lnTo>
                  <a:cubicBezTo>
                    <a:pt x="733806" y="421767"/>
                    <a:pt x="746760" y="423291"/>
                    <a:pt x="755015" y="426339"/>
                  </a:cubicBezTo>
                  <a:lnTo>
                    <a:pt x="753872" y="429514"/>
                  </a:lnTo>
                  <a:lnTo>
                    <a:pt x="755015" y="426212"/>
                  </a:lnTo>
                  <a:cubicBezTo>
                    <a:pt x="764032" y="429260"/>
                    <a:pt x="770763" y="437134"/>
                    <a:pt x="776097" y="448564"/>
                  </a:cubicBezTo>
                  <a:cubicBezTo>
                    <a:pt x="781558" y="460375"/>
                    <a:pt x="783971" y="482473"/>
                    <a:pt x="783971" y="513969"/>
                  </a:cubicBezTo>
                  <a:cubicBezTo>
                    <a:pt x="783971" y="575310"/>
                    <a:pt x="781304" y="612521"/>
                    <a:pt x="774954" y="623697"/>
                  </a:cubicBezTo>
                  <a:lnTo>
                    <a:pt x="771779" y="622300"/>
                  </a:lnTo>
                  <a:lnTo>
                    <a:pt x="774827" y="623951"/>
                  </a:lnTo>
                  <a:cubicBezTo>
                    <a:pt x="768096" y="636016"/>
                    <a:pt x="752221" y="641096"/>
                    <a:pt x="729869" y="641096"/>
                  </a:cubicBezTo>
                  <a:lnTo>
                    <a:pt x="722376" y="641350"/>
                  </a:lnTo>
                  <a:lnTo>
                    <a:pt x="714502" y="641477"/>
                  </a:lnTo>
                  <a:lnTo>
                    <a:pt x="712724" y="639318"/>
                  </a:lnTo>
                  <a:lnTo>
                    <a:pt x="712724" y="424942"/>
                  </a:lnTo>
                  <a:close/>
                  <a:moveTo>
                    <a:pt x="3176651" y="208661"/>
                  </a:moveTo>
                  <a:lnTo>
                    <a:pt x="3819779" y="208661"/>
                  </a:lnTo>
                  <a:cubicBezTo>
                    <a:pt x="3821684" y="208661"/>
                    <a:pt x="3823208" y="210185"/>
                    <a:pt x="3823208" y="212090"/>
                  </a:cubicBezTo>
                  <a:lnTo>
                    <a:pt x="3823208" y="456311"/>
                  </a:lnTo>
                  <a:cubicBezTo>
                    <a:pt x="3823208" y="458216"/>
                    <a:pt x="3821684" y="459740"/>
                    <a:pt x="3819779" y="459740"/>
                  </a:cubicBezTo>
                  <a:lnTo>
                    <a:pt x="3652774" y="459740"/>
                  </a:lnTo>
                  <a:lnTo>
                    <a:pt x="3652774" y="456311"/>
                  </a:lnTo>
                  <a:lnTo>
                    <a:pt x="3656203" y="456311"/>
                  </a:lnTo>
                  <a:lnTo>
                    <a:pt x="3656203" y="1321689"/>
                  </a:lnTo>
                  <a:cubicBezTo>
                    <a:pt x="3656203" y="1323594"/>
                    <a:pt x="3654679" y="1325118"/>
                    <a:pt x="3652774" y="1325118"/>
                  </a:cubicBezTo>
                  <a:lnTo>
                    <a:pt x="3343148" y="1325118"/>
                  </a:lnTo>
                  <a:cubicBezTo>
                    <a:pt x="3341243" y="1325118"/>
                    <a:pt x="3339719" y="1323594"/>
                    <a:pt x="3339719" y="1321689"/>
                  </a:cubicBezTo>
                  <a:lnTo>
                    <a:pt x="3339719" y="456311"/>
                  </a:lnTo>
                  <a:lnTo>
                    <a:pt x="3343148" y="456311"/>
                  </a:lnTo>
                  <a:lnTo>
                    <a:pt x="3343148" y="459740"/>
                  </a:lnTo>
                  <a:lnTo>
                    <a:pt x="3176651" y="459740"/>
                  </a:lnTo>
                  <a:cubicBezTo>
                    <a:pt x="3174746" y="459740"/>
                    <a:pt x="3173222" y="458216"/>
                    <a:pt x="3173222" y="456311"/>
                  </a:cubicBezTo>
                  <a:lnTo>
                    <a:pt x="3173222" y="212090"/>
                  </a:lnTo>
                  <a:cubicBezTo>
                    <a:pt x="3173222" y="210185"/>
                    <a:pt x="3174746" y="208661"/>
                    <a:pt x="3176651" y="208661"/>
                  </a:cubicBezTo>
                  <a:moveTo>
                    <a:pt x="3176651" y="215519"/>
                  </a:moveTo>
                  <a:lnTo>
                    <a:pt x="3176651" y="212090"/>
                  </a:lnTo>
                  <a:lnTo>
                    <a:pt x="3180080" y="212090"/>
                  </a:lnTo>
                  <a:lnTo>
                    <a:pt x="3180080" y="456311"/>
                  </a:lnTo>
                  <a:lnTo>
                    <a:pt x="3176651" y="456311"/>
                  </a:lnTo>
                  <a:lnTo>
                    <a:pt x="3176651" y="452882"/>
                  </a:lnTo>
                  <a:lnTo>
                    <a:pt x="3343148" y="452882"/>
                  </a:lnTo>
                  <a:cubicBezTo>
                    <a:pt x="3345053" y="452882"/>
                    <a:pt x="3346577" y="454406"/>
                    <a:pt x="3346577" y="456311"/>
                  </a:cubicBezTo>
                  <a:lnTo>
                    <a:pt x="3346577" y="1321689"/>
                  </a:lnTo>
                  <a:lnTo>
                    <a:pt x="3343148" y="1321689"/>
                  </a:lnTo>
                  <a:lnTo>
                    <a:pt x="3343148" y="1318260"/>
                  </a:lnTo>
                  <a:lnTo>
                    <a:pt x="3652774" y="1318260"/>
                  </a:lnTo>
                  <a:lnTo>
                    <a:pt x="3652774" y="1321689"/>
                  </a:lnTo>
                  <a:lnTo>
                    <a:pt x="3649345" y="1321689"/>
                  </a:lnTo>
                  <a:lnTo>
                    <a:pt x="3649345" y="456311"/>
                  </a:lnTo>
                  <a:cubicBezTo>
                    <a:pt x="3649345" y="454406"/>
                    <a:pt x="3650869" y="452882"/>
                    <a:pt x="3652774" y="452882"/>
                  </a:cubicBezTo>
                  <a:lnTo>
                    <a:pt x="3819779" y="452882"/>
                  </a:lnTo>
                  <a:lnTo>
                    <a:pt x="3819779" y="456311"/>
                  </a:lnTo>
                  <a:lnTo>
                    <a:pt x="3816350" y="456311"/>
                  </a:lnTo>
                  <a:lnTo>
                    <a:pt x="3816350" y="212090"/>
                  </a:lnTo>
                  <a:lnTo>
                    <a:pt x="3819779" y="212090"/>
                  </a:lnTo>
                  <a:lnTo>
                    <a:pt x="3819779" y="215519"/>
                  </a:lnTo>
                  <a:lnTo>
                    <a:pt x="3176651" y="215519"/>
                  </a:lnTo>
                  <a:close/>
                  <a:moveTo>
                    <a:pt x="2661285" y="208661"/>
                  </a:moveTo>
                  <a:lnTo>
                    <a:pt x="3159252" y="208661"/>
                  </a:lnTo>
                  <a:cubicBezTo>
                    <a:pt x="3161157" y="208661"/>
                    <a:pt x="3162681" y="210185"/>
                    <a:pt x="3162681" y="212090"/>
                  </a:cubicBezTo>
                  <a:lnTo>
                    <a:pt x="3162681" y="456311"/>
                  </a:lnTo>
                  <a:cubicBezTo>
                    <a:pt x="3162681" y="458216"/>
                    <a:pt x="3161157" y="459740"/>
                    <a:pt x="3159252" y="459740"/>
                  </a:cubicBezTo>
                  <a:lnTo>
                    <a:pt x="2970911" y="459740"/>
                  </a:lnTo>
                  <a:lnTo>
                    <a:pt x="2970911" y="456311"/>
                  </a:lnTo>
                  <a:lnTo>
                    <a:pt x="2974340" y="456311"/>
                  </a:lnTo>
                  <a:lnTo>
                    <a:pt x="2974340" y="634238"/>
                  </a:lnTo>
                  <a:lnTo>
                    <a:pt x="2970911" y="634238"/>
                  </a:lnTo>
                  <a:lnTo>
                    <a:pt x="2970911" y="630809"/>
                  </a:lnTo>
                  <a:lnTo>
                    <a:pt x="3146933" y="630809"/>
                  </a:lnTo>
                  <a:cubicBezTo>
                    <a:pt x="3148838" y="630809"/>
                    <a:pt x="3150362" y="632333"/>
                    <a:pt x="3150362" y="634238"/>
                  </a:cubicBezTo>
                  <a:lnTo>
                    <a:pt x="3150362" y="867537"/>
                  </a:lnTo>
                  <a:cubicBezTo>
                    <a:pt x="3150362" y="869442"/>
                    <a:pt x="3148838" y="870966"/>
                    <a:pt x="3146933" y="870966"/>
                  </a:cubicBezTo>
                  <a:lnTo>
                    <a:pt x="2970911" y="870966"/>
                  </a:lnTo>
                  <a:lnTo>
                    <a:pt x="2970911" y="867537"/>
                  </a:lnTo>
                  <a:lnTo>
                    <a:pt x="2974340" y="867537"/>
                  </a:lnTo>
                  <a:lnTo>
                    <a:pt x="2974340" y="1077595"/>
                  </a:lnTo>
                  <a:lnTo>
                    <a:pt x="2970911" y="1077595"/>
                  </a:lnTo>
                  <a:lnTo>
                    <a:pt x="2970911" y="1074166"/>
                  </a:lnTo>
                  <a:lnTo>
                    <a:pt x="3177667" y="1074166"/>
                  </a:lnTo>
                  <a:cubicBezTo>
                    <a:pt x="3179572" y="1074166"/>
                    <a:pt x="3181096" y="1075690"/>
                    <a:pt x="3181096" y="1077595"/>
                  </a:cubicBezTo>
                  <a:lnTo>
                    <a:pt x="3181096" y="1321689"/>
                  </a:lnTo>
                  <a:cubicBezTo>
                    <a:pt x="3181096" y="1323594"/>
                    <a:pt x="3179572" y="1325118"/>
                    <a:pt x="3177667" y="1325118"/>
                  </a:cubicBezTo>
                  <a:lnTo>
                    <a:pt x="2661285" y="1325118"/>
                  </a:lnTo>
                  <a:cubicBezTo>
                    <a:pt x="2659380" y="1325118"/>
                    <a:pt x="2657856" y="1323594"/>
                    <a:pt x="2657856" y="1321689"/>
                  </a:cubicBezTo>
                  <a:lnTo>
                    <a:pt x="2657856" y="212090"/>
                  </a:lnTo>
                  <a:cubicBezTo>
                    <a:pt x="2657856" y="210185"/>
                    <a:pt x="2659380" y="208661"/>
                    <a:pt x="2661285" y="208661"/>
                  </a:cubicBezTo>
                  <a:moveTo>
                    <a:pt x="2661285" y="215519"/>
                  </a:moveTo>
                  <a:lnTo>
                    <a:pt x="2661285" y="212090"/>
                  </a:lnTo>
                  <a:lnTo>
                    <a:pt x="2664714" y="212090"/>
                  </a:lnTo>
                  <a:lnTo>
                    <a:pt x="2664714" y="1321689"/>
                  </a:lnTo>
                  <a:lnTo>
                    <a:pt x="2661285" y="1321689"/>
                  </a:lnTo>
                  <a:lnTo>
                    <a:pt x="2661285" y="1318260"/>
                  </a:lnTo>
                  <a:lnTo>
                    <a:pt x="3177667" y="1318260"/>
                  </a:lnTo>
                  <a:lnTo>
                    <a:pt x="3177667" y="1321689"/>
                  </a:lnTo>
                  <a:lnTo>
                    <a:pt x="3174238" y="1321689"/>
                  </a:lnTo>
                  <a:lnTo>
                    <a:pt x="3174238" y="1077595"/>
                  </a:lnTo>
                  <a:lnTo>
                    <a:pt x="3177667" y="1077595"/>
                  </a:lnTo>
                  <a:lnTo>
                    <a:pt x="3177667" y="1081024"/>
                  </a:lnTo>
                  <a:lnTo>
                    <a:pt x="2970911" y="1081024"/>
                  </a:lnTo>
                  <a:cubicBezTo>
                    <a:pt x="2969006" y="1081024"/>
                    <a:pt x="2967482" y="1079500"/>
                    <a:pt x="2967482" y="1077595"/>
                  </a:cubicBezTo>
                  <a:lnTo>
                    <a:pt x="2967482" y="867537"/>
                  </a:lnTo>
                  <a:cubicBezTo>
                    <a:pt x="2967482" y="865632"/>
                    <a:pt x="2969006" y="864108"/>
                    <a:pt x="2970911" y="864108"/>
                  </a:cubicBezTo>
                  <a:lnTo>
                    <a:pt x="3146933" y="864108"/>
                  </a:lnTo>
                  <a:lnTo>
                    <a:pt x="3146933" y="867537"/>
                  </a:lnTo>
                  <a:lnTo>
                    <a:pt x="3143504" y="867537"/>
                  </a:lnTo>
                  <a:lnTo>
                    <a:pt x="3143504" y="634238"/>
                  </a:lnTo>
                  <a:lnTo>
                    <a:pt x="3146933" y="634238"/>
                  </a:lnTo>
                  <a:lnTo>
                    <a:pt x="3146933" y="637667"/>
                  </a:lnTo>
                  <a:lnTo>
                    <a:pt x="2970911" y="637667"/>
                  </a:lnTo>
                  <a:cubicBezTo>
                    <a:pt x="2969006" y="637667"/>
                    <a:pt x="2967482" y="636143"/>
                    <a:pt x="2967482" y="634238"/>
                  </a:cubicBezTo>
                  <a:lnTo>
                    <a:pt x="2967482" y="456311"/>
                  </a:lnTo>
                  <a:cubicBezTo>
                    <a:pt x="2967482" y="454406"/>
                    <a:pt x="2969006" y="452882"/>
                    <a:pt x="2970911" y="452882"/>
                  </a:cubicBezTo>
                  <a:lnTo>
                    <a:pt x="3159252" y="452882"/>
                  </a:lnTo>
                  <a:lnTo>
                    <a:pt x="3159252" y="456311"/>
                  </a:lnTo>
                  <a:lnTo>
                    <a:pt x="3155823" y="456311"/>
                  </a:lnTo>
                  <a:lnTo>
                    <a:pt x="3155823" y="212090"/>
                  </a:lnTo>
                  <a:lnTo>
                    <a:pt x="3159252" y="212090"/>
                  </a:lnTo>
                  <a:lnTo>
                    <a:pt x="3159252" y="215519"/>
                  </a:lnTo>
                  <a:lnTo>
                    <a:pt x="2661285" y="215519"/>
                  </a:lnTo>
                  <a:close/>
                  <a:moveTo>
                    <a:pt x="1888617" y="208661"/>
                  </a:moveTo>
                  <a:lnTo>
                    <a:pt x="2112899" y="208661"/>
                  </a:lnTo>
                  <a:lnTo>
                    <a:pt x="2112899" y="212090"/>
                  </a:lnTo>
                  <a:lnTo>
                    <a:pt x="2112899" y="208661"/>
                  </a:lnTo>
                  <a:cubicBezTo>
                    <a:pt x="2249678" y="208661"/>
                    <a:pt x="2343531" y="215265"/>
                    <a:pt x="2394331" y="228473"/>
                  </a:cubicBezTo>
                  <a:lnTo>
                    <a:pt x="2393442" y="231775"/>
                  </a:lnTo>
                  <a:lnTo>
                    <a:pt x="2394331" y="228473"/>
                  </a:lnTo>
                  <a:cubicBezTo>
                    <a:pt x="2445258" y="241681"/>
                    <a:pt x="2484374" y="263779"/>
                    <a:pt x="2511679" y="294894"/>
                  </a:cubicBezTo>
                  <a:cubicBezTo>
                    <a:pt x="2538730" y="325755"/>
                    <a:pt x="2555621" y="359918"/>
                    <a:pt x="2562225" y="397129"/>
                  </a:cubicBezTo>
                  <a:lnTo>
                    <a:pt x="2558796" y="397764"/>
                  </a:lnTo>
                  <a:lnTo>
                    <a:pt x="2562225" y="397129"/>
                  </a:lnTo>
                  <a:cubicBezTo>
                    <a:pt x="2568829" y="434086"/>
                    <a:pt x="2572004" y="504190"/>
                    <a:pt x="2572004" y="607441"/>
                  </a:cubicBezTo>
                  <a:lnTo>
                    <a:pt x="2568575" y="607441"/>
                  </a:lnTo>
                  <a:lnTo>
                    <a:pt x="2572004" y="607441"/>
                  </a:lnTo>
                  <a:lnTo>
                    <a:pt x="2572004" y="986536"/>
                  </a:lnTo>
                  <a:lnTo>
                    <a:pt x="2568575" y="986536"/>
                  </a:lnTo>
                  <a:lnTo>
                    <a:pt x="2572004" y="986536"/>
                  </a:lnTo>
                  <a:cubicBezTo>
                    <a:pt x="2572004" y="1084580"/>
                    <a:pt x="2567178" y="1151509"/>
                    <a:pt x="2557399" y="1186815"/>
                  </a:cubicBezTo>
                  <a:cubicBezTo>
                    <a:pt x="2547493" y="1222375"/>
                    <a:pt x="2529840" y="1250442"/>
                    <a:pt x="2504440" y="1271143"/>
                  </a:cubicBezTo>
                  <a:cubicBezTo>
                    <a:pt x="2479167" y="1291590"/>
                    <a:pt x="2448814" y="1305814"/>
                    <a:pt x="2413508" y="1313561"/>
                  </a:cubicBezTo>
                  <a:lnTo>
                    <a:pt x="2412746" y="1310259"/>
                  </a:lnTo>
                  <a:lnTo>
                    <a:pt x="2413508" y="1313561"/>
                  </a:lnTo>
                  <a:cubicBezTo>
                    <a:pt x="2378202" y="1321435"/>
                    <a:pt x="2326132" y="1325245"/>
                    <a:pt x="2257425" y="1325245"/>
                  </a:cubicBezTo>
                  <a:lnTo>
                    <a:pt x="1888617" y="1325245"/>
                  </a:lnTo>
                  <a:cubicBezTo>
                    <a:pt x="1886712" y="1325245"/>
                    <a:pt x="1885188" y="1323721"/>
                    <a:pt x="1885188" y="1321816"/>
                  </a:cubicBezTo>
                  <a:lnTo>
                    <a:pt x="1885188" y="212090"/>
                  </a:lnTo>
                  <a:cubicBezTo>
                    <a:pt x="1885188" y="210185"/>
                    <a:pt x="1886712" y="208661"/>
                    <a:pt x="1888617" y="208661"/>
                  </a:cubicBezTo>
                  <a:moveTo>
                    <a:pt x="1888617" y="215519"/>
                  </a:moveTo>
                  <a:lnTo>
                    <a:pt x="1888617" y="212090"/>
                  </a:lnTo>
                  <a:lnTo>
                    <a:pt x="1892046" y="212090"/>
                  </a:lnTo>
                  <a:lnTo>
                    <a:pt x="1892046" y="1321689"/>
                  </a:lnTo>
                  <a:lnTo>
                    <a:pt x="1888617" y="1321689"/>
                  </a:lnTo>
                  <a:lnTo>
                    <a:pt x="1888617" y="1318260"/>
                  </a:lnTo>
                  <a:lnTo>
                    <a:pt x="2257425" y="1318260"/>
                  </a:lnTo>
                  <a:cubicBezTo>
                    <a:pt x="2326005" y="1318260"/>
                    <a:pt x="2377440" y="1314450"/>
                    <a:pt x="2411984" y="1306830"/>
                  </a:cubicBezTo>
                  <a:cubicBezTo>
                    <a:pt x="2446401" y="1299337"/>
                    <a:pt x="2475738" y="1285621"/>
                    <a:pt x="2500122" y="1265809"/>
                  </a:cubicBezTo>
                  <a:lnTo>
                    <a:pt x="2502281" y="1268476"/>
                  </a:lnTo>
                  <a:lnTo>
                    <a:pt x="2500122" y="1265809"/>
                  </a:lnTo>
                  <a:cubicBezTo>
                    <a:pt x="2524252" y="1246124"/>
                    <a:pt x="2541143" y="1219327"/>
                    <a:pt x="2550795" y="1185037"/>
                  </a:cubicBezTo>
                  <a:lnTo>
                    <a:pt x="2554097" y="1185926"/>
                  </a:lnTo>
                  <a:lnTo>
                    <a:pt x="2550795" y="1185037"/>
                  </a:lnTo>
                  <a:cubicBezTo>
                    <a:pt x="2560320" y="1150747"/>
                    <a:pt x="2565146" y="1084707"/>
                    <a:pt x="2565146" y="986536"/>
                  </a:cubicBezTo>
                  <a:lnTo>
                    <a:pt x="2565146" y="607441"/>
                  </a:lnTo>
                  <a:cubicBezTo>
                    <a:pt x="2565146" y="504190"/>
                    <a:pt x="2561971" y="434594"/>
                    <a:pt x="2555367" y="398399"/>
                  </a:cubicBezTo>
                  <a:cubicBezTo>
                    <a:pt x="2549017" y="362458"/>
                    <a:pt x="2532634" y="329565"/>
                    <a:pt x="2506345" y="299466"/>
                  </a:cubicBezTo>
                  <a:lnTo>
                    <a:pt x="2508885" y="297180"/>
                  </a:lnTo>
                  <a:lnTo>
                    <a:pt x="2506345" y="299466"/>
                  </a:lnTo>
                  <a:cubicBezTo>
                    <a:pt x="2480183" y="269621"/>
                    <a:pt x="2442464" y="248031"/>
                    <a:pt x="2392426" y="235077"/>
                  </a:cubicBezTo>
                  <a:cubicBezTo>
                    <a:pt x="2342642" y="222123"/>
                    <a:pt x="2249551" y="215519"/>
                    <a:pt x="2112772" y="215519"/>
                  </a:cubicBezTo>
                  <a:lnTo>
                    <a:pt x="1888617" y="215519"/>
                  </a:lnTo>
                  <a:close/>
                  <a:moveTo>
                    <a:pt x="1259332" y="208661"/>
                  </a:moveTo>
                  <a:lnTo>
                    <a:pt x="1690624" y="208661"/>
                  </a:lnTo>
                  <a:cubicBezTo>
                    <a:pt x="1692275" y="208661"/>
                    <a:pt x="1693799" y="209931"/>
                    <a:pt x="1694053" y="211582"/>
                  </a:cubicBezTo>
                  <a:lnTo>
                    <a:pt x="1857121" y="1321181"/>
                  </a:lnTo>
                  <a:cubicBezTo>
                    <a:pt x="1857248" y="1322197"/>
                    <a:pt x="1856994" y="1323213"/>
                    <a:pt x="1856359" y="1323975"/>
                  </a:cubicBezTo>
                  <a:lnTo>
                    <a:pt x="1854708" y="1325118"/>
                  </a:lnTo>
                  <a:lnTo>
                    <a:pt x="1538986" y="1325118"/>
                  </a:lnTo>
                  <a:cubicBezTo>
                    <a:pt x="1537208" y="1325118"/>
                    <a:pt x="1535684" y="1323721"/>
                    <a:pt x="1535557" y="1321943"/>
                  </a:cubicBezTo>
                  <a:lnTo>
                    <a:pt x="1520571" y="1127633"/>
                  </a:lnTo>
                  <a:lnTo>
                    <a:pt x="1524000" y="1127379"/>
                  </a:lnTo>
                  <a:lnTo>
                    <a:pt x="1524000" y="1130808"/>
                  </a:lnTo>
                  <a:lnTo>
                    <a:pt x="1448435" y="1130808"/>
                  </a:lnTo>
                  <a:lnTo>
                    <a:pt x="1448435" y="1127379"/>
                  </a:lnTo>
                  <a:lnTo>
                    <a:pt x="1451864" y="1127633"/>
                  </a:lnTo>
                  <a:lnTo>
                    <a:pt x="1435608" y="1321943"/>
                  </a:lnTo>
                  <a:cubicBezTo>
                    <a:pt x="1435481" y="1323721"/>
                    <a:pt x="1433957" y="1325118"/>
                    <a:pt x="1432179" y="1325118"/>
                  </a:cubicBezTo>
                  <a:lnTo>
                    <a:pt x="1114425" y="1325118"/>
                  </a:lnTo>
                  <a:cubicBezTo>
                    <a:pt x="1113409" y="1325118"/>
                    <a:pt x="1112520" y="1324737"/>
                    <a:pt x="1111885" y="1323975"/>
                  </a:cubicBezTo>
                  <a:lnTo>
                    <a:pt x="1110996" y="1322197"/>
                  </a:lnTo>
                  <a:lnTo>
                    <a:pt x="1256030" y="211582"/>
                  </a:lnTo>
                  <a:cubicBezTo>
                    <a:pt x="1256284" y="209931"/>
                    <a:pt x="1257681" y="208661"/>
                    <a:pt x="1259459" y="208661"/>
                  </a:cubicBezTo>
                  <a:moveTo>
                    <a:pt x="1259459" y="215519"/>
                  </a:moveTo>
                  <a:lnTo>
                    <a:pt x="1259459" y="212090"/>
                  </a:lnTo>
                  <a:lnTo>
                    <a:pt x="1262888" y="212598"/>
                  </a:lnTo>
                  <a:lnTo>
                    <a:pt x="1117854" y="1322070"/>
                  </a:lnTo>
                  <a:lnTo>
                    <a:pt x="1114425" y="1321689"/>
                  </a:lnTo>
                  <a:lnTo>
                    <a:pt x="1114425" y="1318260"/>
                  </a:lnTo>
                  <a:lnTo>
                    <a:pt x="1432179" y="1318260"/>
                  </a:lnTo>
                  <a:lnTo>
                    <a:pt x="1432179" y="1321689"/>
                  </a:lnTo>
                  <a:lnTo>
                    <a:pt x="1428750" y="1321435"/>
                  </a:lnTo>
                  <a:lnTo>
                    <a:pt x="1445006" y="1127125"/>
                  </a:lnTo>
                  <a:cubicBezTo>
                    <a:pt x="1445133" y="1125347"/>
                    <a:pt x="1446657" y="1123950"/>
                    <a:pt x="1448435" y="1123950"/>
                  </a:cubicBezTo>
                  <a:lnTo>
                    <a:pt x="1524000" y="1123950"/>
                  </a:lnTo>
                  <a:cubicBezTo>
                    <a:pt x="1525778" y="1123950"/>
                    <a:pt x="1527302" y="1125347"/>
                    <a:pt x="1527429" y="1127125"/>
                  </a:cubicBezTo>
                  <a:lnTo>
                    <a:pt x="1542415" y="1321435"/>
                  </a:lnTo>
                  <a:lnTo>
                    <a:pt x="1538986" y="1321689"/>
                  </a:lnTo>
                  <a:lnTo>
                    <a:pt x="1538986" y="1318260"/>
                  </a:lnTo>
                  <a:lnTo>
                    <a:pt x="1853692" y="1318260"/>
                  </a:lnTo>
                  <a:lnTo>
                    <a:pt x="1853692" y="1321689"/>
                  </a:lnTo>
                  <a:lnTo>
                    <a:pt x="1850263" y="1322197"/>
                  </a:lnTo>
                  <a:lnTo>
                    <a:pt x="1687195" y="212598"/>
                  </a:lnTo>
                  <a:lnTo>
                    <a:pt x="1690624" y="212090"/>
                  </a:lnTo>
                  <a:lnTo>
                    <a:pt x="1690624" y="215519"/>
                  </a:lnTo>
                  <a:lnTo>
                    <a:pt x="1259332" y="215519"/>
                  </a:lnTo>
                  <a:close/>
                  <a:moveTo>
                    <a:pt x="406527" y="208661"/>
                  </a:moveTo>
                  <a:lnTo>
                    <a:pt x="700913" y="208661"/>
                  </a:lnTo>
                  <a:lnTo>
                    <a:pt x="700913" y="212090"/>
                  </a:lnTo>
                  <a:lnTo>
                    <a:pt x="700913" y="208661"/>
                  </a:lnTo>
                  <a:cubicBezTo>
                    <a:pt x="790956" y="208661"/>
                    <a:pt x="860425" y="215900"/>
                    <a:pt x="909066" y="230632"/>
                  </a:cubicBezTo>
                  <a:cubicBezTo>
                    <a:pt x="957834" y="245491"/>
                    <a:pt x="997458" y="275590"/>
                    <a:pt x="1027684" y="320929"/>
                  </a:cubicBezTo>
                  <a:lnTo>
                    <a:pt x="1024763" y="322834"/>
                  </a:lnTo>
                  <a:lnTo>
                    <a:pt x="1027684" y="320929"/>
                  </a:lnTo>
                  <a:cubicBezTo>
                    <a:pt x="1058037" y="366522"/>
                    <a:pt x="1072896" y="437642"/>
                    <a:pt x="1072896" y="534035"/>
                  </a:cubicBezTo>
                  <a:lnTo>
                    <a:pt x="1069467" y="534035"/>
                  </a:lnTo>
                  <a:lnTo>
                    <a:pt x="1072896" y="534035"/>
                  </a:lnTo>
                  <a:cubicBezTo>
                    <a:pt x="1072896" y="600456"/>
                    <a:pt x="1061974" y="648462"/>
                    <a:pt x="1039368" y="677037"/>
                  </a:cubicBezTo>
                  <a:cubicBezTo>
                    <a:pt x="1016762" y="705612"/>
                    <a:pt x="977519" y="722122"/>
                    <a:pt x="922782" y="727329"/>
                  </a:cubicBezTo>
                  <a:lnTo>
                    <a:pt x="922528" y="723900"/>
                  </a:lnTo>
                  <a:lnTo>
                    <a:pt x="922909" y="720471"/>
                  </a:lnTo>
                  <a:cubicBezTo>
                    <a:pt x="985012" y="727202"/>
                    <a:pt x="1029208" y="749427"/>
                    <a:pt x="1055116" y="787400"/>
                  </a:cubicBezTo>
                  <a:cubicBezTo>
                    <a:pt x="1080643" y="825119"/>
                    <a:pt x="1093343" y="880745"/>
                    <a:pt x="1093343" y="953897"/>
                  </a:cubicBezTo>
                  <a:lnTo>
                    <a:pt x="1089914" y="953897"/>
                  </a:lnTo>
                  <a:lnTo>
                    <a:pt x="1093343" y="953897"/>
                  </a:lnTo>
                  <a:lnTo>
                    <a:pt x="1093343" y="1054100"/>
                  </a:lnTo>
                  <a:lnTo>
                    <a:pt x="1089914" y="1054100"/>
                  </a:lnTo>
                  <a:lnTo>
                    <a:pt x="1093343" y="1054100"/>
                  </a:lnTo>
                  <a:cubicBezTo>
                    <a:pt x="1093343" y="1129157"/>
                    <a:pt x="1084326" y="1186180"/>
                    <a:pt x="1065911" y="1224915"/>
                  </a:cubicBezTo>
                  <a:lnTo>
                    <a:pt x="1062863" y="1223391"/>
                  </a:lnTo>
                  <a:lnTo>
                    <a:pt x="1065911" y="1224915"/>
                  </a:lnTo>
                  <a:cubicBezTo>
                    <a:pt x="1047496" y="1263650"/>
                    <a:pt x="1018286" y="1290193"/>
                    <a:pt x="978408" y="1304290"/>
                  </a:cubicBezTo>
                  <a:lnTo>
                    <a:pt x="977265" y="1301115"/>
                  </a:lnTo>
                  <a:lnTo>
                    <a:pt x="978408" y="1304290"/>
                  </a:lnTo>
                  <a:cubicBezTo>
                    <a:pt x="938657" y="1318387"/>
                    <a:pt x="860933" y="1325245"/>
                    <a:pt x="745871" y="1325245"/>
                  </a:cubicBezTo>
                  <a:lnTo>
                    <a:pt x="406527" y="1325245"/>
                  </a:lnTo>
                  <a:cubicBezTo>
                    <a:pt x="404622" y="1325245"/>
                    <a:pt x="403098" y="1323721"/>
                    <a:pt x="403098" y="1321816"/>
                  </a:cubicBezTo>
                  <a:lnTo>
                    <a:pt x="403098" y="212090"/>
                  </a:lnTo>
                  <a:cubicBezTo>
                    <a:pt x="403098" y="210185"/>
                    <a:pt x="404622" y="208661"/>
                    <a:pt x="406527" y="208661"/>
                  </a:cubicBezTo>
                  <a:moveTo>
                    <a:pt x="406527" y="215519"/>
                  </a:moveTo>
                  <a:lnTo>
                    <a:pt x="406527" y="212090"/>
                  </a:lnTo>
                  <a:lnTo>
                    <a:pt x="409956" y="212090"/>
                  </a:lnTo>
                  <a:lnTo>
                    <a:pt x="409956" y="1321689"/>
                  </a:lnTo>
                  <a:lnTo>
                    <a:pt x="406527" y="1321689"/>
                  </a:lnTo>
                  <a:lnTo>
                    <a:pt x="406527" y="1318260"/>
                  </a:lnTo>
                  <a:lnTo>
                    <a:pt x="745871" y="1318260"/>
                  </a:lnTo>
                  <a:cubicBezTo>
                    <a:pt x="861187" y="1318260"/>
                    <a:pt x="937641" y="1311402"/>
                    <a:pt x="976122" y="1297813"/>
                  </a:cubicBezTo>
                  <a:cubicBezTo>
                    <a:pt x="1014222" y="1284351"/>
                    <a:pt x="1042162" y="1259078"/>
                    <a:pt x="1059815" y="1221994"/>
                  </a:cubicBezTo>
                  <a:cubicBezTo>
                    <a:pt x="1077468" y="1184656"/>
                    <a:pt x="1086485" y="1128903"/>
                    <a:pt x="1086485" y="1054227"/>
                  </a:cubicBezTo>
                  <a:lnTo>
                    <a:pt x="1086485" y="953897"/>
                  </a:lnTo>
                  <a:cubicBezTo>
                    <a:pt x="1086485" y="881253"/>
                    <a:pt x="1073912" y="827278"/>
                    <a:pt x="1049528" y="791210"/>
                  </a:cubicBezTo>
                  <a:lnTo>
                    <a:pt x="1052322" y="789305"/>
                  </a:lnTo>
                  <a:lnTo>
                    <a:pt x="1049528" y="791210"/>
                  </a:lnTo>
                  <a:cubicBezTo>
                    <a:pt x="1025144" y="755523"/>
                    <a:pt x="983107" y="733933"/>
                    <a:pt x="922147" y="727329"/>
                  </a:cubicBezTo>
                  <a:lnTo>
                    <a:pt x="919099" y="725678"/>
                  </a:lnTo>
                  <a:lnTo>
                    <a:pt x="920496" y="720725"/>
                  </a:lnTo>
                  <a:lnTo>
                    <a:pt x="922274" y="720598"/>
                  </a:lnTo>
                  <a:cubicBezTo>
                    <a:pt x="976122" y="715391"/>
                    <a:pt x="1013079" y="699262"/>
                    <a:pt x="1034161" y="672846"/>
                  </a:cubicBezTo>
                  <a:lnTo>
                    <a:pt x="1036828" y="675005"/>
                  </a:lnTo>
                  <a:lnTo>
                    <a:pt x="1034161" y="672846"/>
                  </a:lnTo>
                  <a:cubicBezTo>
                    <a:pt x="1055243" y="646303"/>
                    <a:pt x="1066165" y="600202"/>
                    <a:pt x="1066165" y="534162"/>
                  </a:cubicBezTo>
                  <a:cubicBezTo>
                    <a:pt x="1066165" y="438277"/>
                    <a:pt x="1051306" y="368681"/>
                    <a:pt x="1022096" y="324866"/>
                  </a:cubicBezTo>
                  <a:cubicBezTo>
                    <a:pt x="992759" y="280797"/>
                    <a:pt x="954405" y="251714"/>
                    <a:pt x="907288" y="237363"/>
                  </a:cubicBezTo>
                  <a:lnTo>
                    <a:pt x="908304" y="234061"/>
                  </a:lnTo>
                  <a:lnTo>
                    <a:pt x="907288" y="237363"/>
                  </a:lnTo>
                  <a:cubicBezTo>
                    <a:pt x="859663" y="222885"/>
                    <a:pt x="790956" y="215646"/>
                    <a:pt x="701167" y="215646"/>
                  </a:cubicBezTo>
                  <a:lnTo>
                    <a:pt x="406527" y="215646"/>
                  </a:lnTo>
                  <a:close/>
                  <a:moveTo>
                    <a:pt x="3429" y="208661"/>
                  </a:moveTo>
                  <a:lnTo>
                    <a:pt x="313055" y="208661"/>
                  </a:lnTo>
                  <a:cubicBezTo>
                    <a:pt x="314960" y="208661"/>
                    <a:pt x="316484" y="210185"/>
                    <a:pt x="316484" y="212090"/>
                  </a:cubicBezTo>
                  <a:lnTo>
                    <a:pt x="316484" y="1321689"/>
                  </a:lnTo>
                  <a:cubicBezTo>
                    <a:pt x="316484" y="1323594"/>
                    <a:pt x="314960" y="1325118"/>
                    <a:pt x="313055" y="1325118"/>
                  </a:cubicBezTo>
                  <a:lnTo>
                    <a:pt x="3429" y="1325118"/>
                  </a:lnTo>
                  <a:cubicBezTo>
                    <a:pt x="1524" y="1325118"/>
                    <a:pt x="0" y="1323594"/>
                    <a:pt x="0" y="1321689"/>
                  </a:cubicBezTo>
                  <a:lnTo>
                    <a:pt x="0" y="212090"/>
                  </a:lnTo>
                  <a:cubicBezTo>
                    <a:pt x="0" y="210185"/>
                    <a:pt x="1524" y="208661"/>
                    <a:pt x="3429" y="208661"/>
                  </a:cubicBezTo>
                  <a:moveTo>
                    <a:pt x="3429" y="215519"/>
                  </a:moveTo>
                  <a:lnTo>
                    <a:pt x="3429" y="212090"/>
                  </a:lnTo>
                  <a:lnTo>
                    <a:pt x="6858" y="212090"/>
                  </a:lnTo>
                  <a:lnTo>
                    <a:pt x="6858" y="1321689"/>
                  </a:lnTo>
                  <a:lnTo>
                    <a:pt x="3429" y="1321689"/>
                  </a:lnTo>
                  <a:lnTo>
                    <a:pt x="3429" y="1318260"/>
                  </a:lnTo>
                  <a:lnTo>
                    <a:pt x="313055" y="1318260"/>
                  </a:lnTo>
                  <a:lnTo>
                    <a:pt x="313055" y="1321689"/>
                  </a:lnTo>
                  <a:lnTo>
                    <a:pt x="309626" y="1321689"/>
                  </a:lnTo>
                  <a:lnTo>
                    <a:pt x="309626" y="212090"/>
                  </a:lnTo>
                  <a:lnTo>
                    <a:pt x="313055" y="212090"/>
                  </a:lnTo>
                  <a:lnTo>
                    <a:pt x="313055" y="215519"/>
                  </a:lnTo>
                  <a:lnTo>
                    <a:pt x="3429" y="215519"/>
                  </a:lnTo>
                  <a:close/>
                  <a:moveTo>
                    <a:pt x="57404" y="0"/>
                  </a:moveTo>
                  <a:lnTo>
                    <a:pt x="259969" y="0"/>
                  </a:lnTo>
                  <a:cubicBezTo>
                    <a:pt x="261874" y="0"/>
                    <a:pt x="263398" y="1524"/>
                    <a:pt x="263398" y="3429"/>
                  </a:cubicBezTo>
                  <a:lnTo>
                    <a:pt x="263398" y="204597"/>
                  </a:lnTo>
                  <a:cubicBezTo>
                    <a:pt x="263398" y="206502"/>
                    <a:pt x="261874" y="208026"/>
                    <a:pt x="259969" y="208026"/>
                  </a:cubicBezTo>
                  <a:lnTo>
                    <a:pt x="57404" y="208026"/>
                  </a:lnTo>
                  <a:cubicBezTo>
                    <a:pt x="55499" y="208026"/>
                    <a:pt x="53975" y="206502"/>
                    <a:pt x="53975" y="204597"/>
                  </a:cubicBezTo>
                  <a:lnTo>
                    <a:pt x="53975" y="3429"/>
                  </a:lnTo>
                  <a:cubicBezTo>
                    <a:pt x="53975" y="1524"/>
                    <a:pt x="55499" y="0"/>
                    <a:pt x="57404" y="0"/>
                  </a:cubicBezTo>
                  <a:moveTo>
                    <a:pt x="57404" y="6858"/>
                  </a:moveTo>
                  <a:lnTo>
                    <a:pt x="57404" y="3429"/>
                  </a:lnTo>
                  <a:lnTo>
                    <a:pt x="60833" y="3429"/>
                  </a:lnTo>
                  <a:lnTo>
                    <a:pt x="60833" y="204597"/>
                  </a:lnTo>
                  <a:lnTo>
                    <a:pt x="57404" y="204597"/>
                  </a:lnTo>
                  <a:lnTo>
                    <a:pt x="57404" y="201168"/>
                  </a:lnTo>
                  <a:lnTo>
                    <a:pt x="259969" y="201168"/>
                  </a:lnTo>
                  <a:lnTo>
                    <a:pt x="259969" y="204597"/>
                  </a:lnTo>
                  <a:lnTo>
                    <a:pt x="256540" y="204597"/>
                  </a:lnTo>
                  <a:lnTo>
                    <a:pt x="256540" y="3429"/>
                  </a:lnTo>
                  <a:lnTo>
                    <a:pt x="259969" y="3429"/>
                  </a:lnTo>
                  <a:lnTo>
                    <a:pt x="259969" y="6858"/>
                  </a:lnTo>
                  <a:lnTo>
                    <a:pt x="57404" y="6858"/>
                  </a:lnTo>
                  <a:close/>
                </a:path>
              </a:pathLst>
            </a:custGeom>
            <a:solidFill>
              <a:srgbClr val="438086"/>
            </a:solidFill>
          </p:spPr>
        </p:sp>
      </p:grpSp>
      <p:sp>
        <p:nvSpPr>
          <p:cNvPr name="TextBox 8" id="8"/>
          <p:cNvSpPr txBox="true"/>
          <p:nvPr/>
        </p:nvSpPr>
        <p:spPr>
          <a:xfrm rot="0">
            <a:off x="1315717" y="3527698"/>
            <a:ext cx="81610" cy="1111596"/>
          </a:xfrm>
          <a:prstGeom prst="rect">
            <a:avLst/>
          </a:prstGeom>
        </p:spPr>
        <p:txBody>
          <a:bodyPr anchor="t" rtlCol="false" tIns="0" lIns="0" bIns="0" rIns="0">
            <a:spAutoFit/>
          </a:bodyPr>
          <a:lstStyle/>
          <a:p>
            <a:pPr algn="just">
              <a:lnSpc>
                <a:spcPts val="2160"/>
              </a:lnSpc>
            </a:pPr>
            <a:r>
              <a:rPr lang="en-US" sz="1800">
                <a:solidFill>
                  <a:srgbClr val="000000"/>
                </a:solidFill>
                <a:latin typeface="Arial"/>
                <a:ea typeface="Arial"/>
                <a:cs typeface="Arial"/>
                <a:sym typeface="Arial"/>
              </a:rPr>
              <a:t>• •</a:t>
            </a:r>
          </a:p>
          <a:p>
            <a:pPr algn="just" rtl="true">
              <a:lnSpc>
                <a:spcPts val="2160"/>
              </a:lnSpc>
            </a:pPr>
          </a:p>
          <a:p>
            <a:pPr algn="just">
              <a:lnSpc>
                <a:spcPts val="2160"/>
              </a:lnSpc>
            </a:pPr>
            <a:r>
              <a:rPr lang="en-US" sz="1800">
                <a:solidFill>
                  <a:srgbClr val="000000"/>
                </a:solidFill>
                <a:latin typeface="Arial"/>
                <a:ea typeface="Arial"/>
                <a:cs typeface="Arial"/>
                <a:sym typeface="Arial"/>
              </a:rPr>
              <a:t>•</a:t>
            </a:r>
          </a:p>
        </p:txBody>
      </p:sp>
      <p:sp>
        <p:nvSpPr>
          <p:cNvPr name="TextBox 9" id="9"/>
          <p:cNvSpPr txBox="true"/>
          <p:nvPr/>
        </p:nvSpPr>
        <p:spPr>
          <a:xfrm rot="0">
            <a:off x="1601467" y="3534537"/>
            <a:ext cx="5644944" cy="1399794"/>
          </a:xfrm>
          <a:prstGeom prst="rect">
            <a:avLst/>
          </a:prstGeom>
        </p:spPr>
        <p:txBody>
          <a:bodyPr anchor="t" rtlCol="false" tIns="0" lIns="0" bIns="0" rIns="0">
            <a:spAutoFit/>
          </a:bodyPr>
          <a:lstStyle/>
          <a:p>
            <a:pPr algn="l">
              <a:lnSpc>
                <a:spcPts val="2165"/>
              </a:lnSpc>
            </a:pPr>
            <a:r>
              <a:rPr lang="en-US" sz="1800">
                <a:solidFill>
                  <a:srgbClr val="000000"/>
                </a:solidFill>
                <a:latin typeface="Calibri (MS)"/>
                <a:ea typeface="Calibri (MS)"/>
                <a:cs typeface="Calibri (MS)"/>
                <a:sym typeface="Calibri (MS)"/>
              </a:rPr>
              <a:t>Boyun eğme, tapınma, itaat etme anlamlarına gelir. </a:t>
            </a:r>
          </a:p>
          <a:p>
            <a:pPr algn="l">
              <a:lnSpc>
                <a:spcPts val="2165"/>
              </a:lnSpc>
            </a:pPr>
            <a:r>
              <a:rPr lang="en-US" sz="1800">
                <a:solidFill>
                  <a:srgbClr val="000000"/>
                </a:solidFill>
                <a:latin typeface="Calibri (MS)"/>
                <a:ea typeface="Calibri (MS)"/>
                <a:cs typeface="Calibri (MS)"/>
                <a:sym typeface="Calibri (MS)"/>
              </a:rPr>
              <a:t>Allah’ın (cc) rızasını kazanmak niyetiyle belirli şekillerde yapılan amellerdir. </a:t>
            </a:r>
          </a:p>
          <a:p>
            <a:pPr algn="l">
              <a:lnSpc>
                <a:spcPts val="2165"/>
              </a:lnSpc>
            </a:pPr>
            <a:r>
              <a:rPr lang="en-US" sz="1800">
                <a:solidFill>
                  <a:srgbClr val="000000"/>
                </a:solidFill>
                <a:latin typeface="Calibri (MS)"/>
                <a:ea typeface="Calibri (MS)"/>
                <a:cs typeface="Calibri (MS)"/>
                <a:sym typeface="Calibri (MS)"/>
              </a:rPr>
              <a:t>Kur’an-ı Kerim, tüm varlıkların yaratılış amacının Allah’a (cc) ibadet olduğunu vurgular. </a:t>
            </a:r>
          </a:p>
        </p:txBody>
      </p:sp>
      <p:sp>
        <p:nvSpPr>
          <p:cNvPr name="TextBox 10" id="10"/>
          <p:cNvSpPr txBox="true"/>
          <p:nvPr/>
        </p:nvSpPr>
        <p:spPr>
          <a:xfrm rot="0">
            <a:off x="8576310" y="6525"/>
            <a:ext cx="329784" cy="318297"/>
          </a:xfrm>
          <a:prstGeom prst="rect">
            <a:avLst/>
          </a:prstGeom>
        </p:spPr>
        <p:txBody>
          <a:bodyPr anchor="t" rtlCol="false" tIns="0" lIns="0" bIns="0" rIns="0">
            <a:spAutoFit/>
          </a:bodyPr>
          <a:lstStyle/>
          <a:p>
            <a:pPr algn="l">
              <a:lnSpc>
                <a:spcPts val="2520"/>
              </a:lnSpc>
            </a:pPr>
            <a:r>
              <a:rPr lang="en-US" sz="1800">
                <a:solidFill>
                  <a:srgbClr val="FFFFFF"/>
                </a:solidFill>
                <a:latin typeface="Georgia"/>
                <a:ea typeface="Georgia"/>
                <a:cs typeface="Georgia"/>
                <a:sym typeface="Georgia"/>
              </a:rPr>
              <a:t>20 </a:t>
            </a:r>
          </a:p>
        </p:txBody>
      </p:sp>
      <p:sp>
        <p:nvSpPr>
          <p:cNvPr name="TextBox 11" id="11"/>
          <p:cNvSpPr txBox="true"/>
          <p:nvPr/>
        </p:nvSpPr>
        <p:spPr>
          <a:xfrm rot="0">
            <a:off x="5410962" y="595627"/>
            <a:ext cx="2582304" cy="213360"/>
          </a:xfrm>
          <a:prstGeom prst="rect">
            <a:avLst/>
          </a:prstGeom>
        </p:spPr>
        <p:txBody>
          <a:bodyPr anchor="t" rtlCol="false" tIns="0" lIns="0" bIns="0" rIns="0">
            <a:spAutoFit/>
          </a:bodyPr>
          <a:lstStyle/>
          <a:p>
            <a:pPr algn="l">
              <a:lnSpc>
                <a:spcPts val="1679"/>
              </a:lnSpc>
            </a:pPr>
            <a:r>
              <a:rPr lang="en-US" sz="1200">
                <a:solidFill>
                  <a:srgbClr val="000000"/>
                </a:solidFill>
                <a:latin typeface="Calibri (MS)"/>
                <a:ea typeface="Calibri (MS)"/>
                <a:cs typeface="Calibri (MS)"/>
                <a:sym typeface="Calibri (MS)"/>
              </a:rPr>
              <a:t>5. Ünite: KUR’AN-I KERİM VE ÖZELLİKLERİ</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250109" y="2627376"/>
            <a:ext cx="6654670" cy="1737484"/>
          </a:xfrm>
          <a:custGeom>
            <a:avLst/>
            <a:gdLst/>
            <a:ahLst/>
            <a:cxnLst/>
            <a:rect r="r" b="b" t="t" l="l"/>
            <a:pathLst>
              <a:path h="1737484" w="6654670">
                <a:moveTo>
                  <a:pt x="0" y="0"/>
                </a:moveTo>
                <a:lnTo>
                  <a:pt x="6654669" y="0"/>
                </a:lnTo>
                <a:lnTo>
                  <a:pt x="6654669" y="1737484"/>
                </a:lnTo>
                <a:lnTo>
                  <a:pt x="0" y="173748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63503"/>
            <a:ext cx="9270997" cy="752475"/>
          </a:xfrm>
          <a:custGeom>
            <a:avLst/>
            <a:gdLst/>
            <a:ahLst/>
            <a:cxnLst/>
            <a:rect r="r" b="b" t="t" l="l"/>
            <a:pathLst>
              <a:path h="752475" w="9270997">
                <a:moveTo>
                  <a:pt x="0" y="0"/>
                </a:moveTo>
                <a:lnTo>
                  <a:pt x="9270997" y="0"/>
                </a:lnTo>
                <a:lnTo>
                  <a:pt x="9270997" y="752475"/>
                </a:lnTo>
                <a:lnTo>
                  <a:pt x="0" y="75247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423159" y="1934594"/>
            <a:ext cx="4623130" cy="339090"/>
          </a:xfrm>
          <a:prstGeom prst="rect">
            <a:avLst/>
          </a:prstGeom>
        </p:spPr>
        <p:txBody>
          <a:bodyPr anchor="t" rtlCol="false" tIns="0" lIns="0" bIns="0" rIns="0">
            <a:spAutoFit/>
          </a:bodyPr>
          <a:lstStyle/>
          <a:p>
            <a:pPr algn="l">
              <a:lnSpc>
                <a:spcPts val="2520"/>
              </a:lnSpc>
            </a:pPr>
            <a:r>
              <a:rPr lang="en-US" sz="1800">
                <a:solidFill>
                  <a:srgbClr val="000000"/>
                </a:solidFill>
                <a:latin typeface="Calibri (MS)"/>
                <a:ea typeface="Calibri (MS)"/>
                <a:cs typeface="Calibri (MS)"/>
                <a:sym typeface="Calibri (MS)"/>
              </a:rPr>
              <a:t>İbadetin yalnızca Allah (cc) için yapılması gerekir. </a:t>
            </a:r>
          </a:p>
        </p:txBody>
      </p:sp>
      <p:sp>
        <p:nvSpPr>
          <p:cNvPr name="TextBox 5" id="5"/>
          <p:cNvSpPr txBox="true"/>
          <p:nvPr/>
        </p:nvSpPr>
        <p:spPr>
          <a:xfrm rot="0">
            <a:off x="1351283" y="2594229"/>
            <a:ext cx="6359300" cy="1157478"/>
          </a:xfrm>
          <a:prstGeom prst="rect">
            <a:avLst/>
          </a:prstGeom>
        </p:spPr>
        <p:txBody>
          <a:bodyPr anchor="t" rtlCol="false" tIns="0" lIns="0" bIns="0" rIns="0">
            <a:spAutoFit/>
          </a:bodyPr>
          <a:lstStyle/>
          <a:p>
            <a:pPr algn="l">
              <a:lnSpc>
                <a:spcPts val="2903"/>
              </a:lnSpc>
            </a:pPr>
            <a:r>
              <a:rPr lang="en-US" sz="1800">
                <a:solidFill>
                  <a:srgbClr val="000000"/>
                </a:solidFill>
                <a:latin typeface="Calibri (MS)"/>
                <a:ea typeface="Calibri (MS)"/>
                <a:cs typeface="Calibri (MS)"/>
                <a:sym typeface="Calibri (MS)"/>
              </a:rPr>
              <a:t>Bir Ayet: </a:t>
            </a:r>
          </a:p>
          <a:p>
            <a:pPr algn="l">
              <a:lnSpc>
                <a:spcPts val="2903"/>
              </a:lnSpc>
            </a:pPr>
            <a:r>
              <a:rPr lang="en-US" sz="1800">
                <a:solidFill>
                  <a:srgbClr val="000000"/>
                </a:solidFill>
                <a:latin typeface="Calibri (MS)"/>
                <a:ea typeface="Calibri (MS)"/>
                <a:cs typeface="Calibri (MS)"/>
                <a:sym typeface="Calibri (MS)"/>
              </a:rPr>
              <a:t>“De ki: Şüphesiz benim namazım da diğer ibadetlerim de yaşamam </a:t>
            </a:r>
          </a:p>
          <a:p>
            <a:pPr algn="l">
              <a:lnSpc>
                <a:spcPts val="3576"/>
              </a:lnSpc>
            </a:pPr>
            <a:r>
              <a:rPr lang="en-US" sz="1800">
                <a:solidFill>
                  <a:srgbClr val="000000"/>
                </a:solidFill>
                <a:latin typeface="Calibri (MS)"/>
                <a:ea typeface="Calibri (MS)"/>
                <a:cs typeface="Calibri (MS)"/>
                <a:sym typeface="Calibri (MS)"/>
              </a:rPr>
              <a:t>da ölümüm de âlemlerin Rabbi Allah içindir.” </a:t>
            </a:r>
          </a:p>
        </p:txBody>
      </p:sp>
      <p:sp>
        <p:nvSpPr>
          <p:cNvPr name="TextBox 6" id="6"/>
          <p:cNvSpPr txBox="true"/>
          <p:nvPr/>
        </p:nvSpPr>
        <p:spPr>
          <a:xfrm rot="0">
            <a:off x="8618220" y="6525"/>
            <a:ext cx="287036" cy="318297"/>
          </a:xfrm>
          <a:prstGeom prst="rect">
            <a:avLst/>
          </a:prstGeom>
        </p:spPr>
        <p:txBody>
          <a:bodyPr anchor="t" rtlCol="false" tIns="0" lIns="0" bIns="0" rIns="0">
            <a:spAutoFit/>
          </a:bodyPr>
          <a:lstStyle/>
          <a:p>
            <a:pPr algn="l">
              <a:lnSpc>
                <a:spcPts val="2520"/>
              </a:lnSpc>
            </a:pPr>
            <a:r>
              <a:rPr lang="en-US" sz="1800" spc="1">
                <a:solidFill>
                  <a:srgbClr val="FFFFFF"/>
                </a:solidFill>
                <a:latin typeface="Georgia"/>
                <a:ea typeface="Georgia"/>
                <a:cs typeface="Georgia"/>
                <a:sym typeface="Georgia"/>
              </a:rPr>
              <a:t>21 </a:t>
            </a:r>
          </a:p>
        </p:txBody>
      </p:sp>
      <p:sp>
        <p:nvSpPr>
          <p:cNvPr name="TextBox 7" id="7"/>
          <p:cNvSpPr txBox="true"/>
          <p:nvPr/>
        </p:nvSpPr>
        <p:spPr>
          <a:xfrm rot="0">
            <a:off x="5410962" y="595627"/>
            <a:ext cx="2582304" cy="213360"/>
          </a:xfrm>
          <a:prstGeom prst="rect">
            <a:avLst/>
          </a:prstGeom>
        </p:spPr>
        <p:txBody>
          <a:bodyPr anchor="t" rtlCol="false" tIns="0" lIns="0" bIns="0" rIns="0">
            <a:spAutoFit/>
          </a:bodyPr>
          <a:lstStyle/>
          <a:p>
            <a:pPr algn="l">
              <a:lnSpc>
                <a:spcPts val="1679"/>
              </a:lnSpc>
            </a:pPr>
            <a:r>
              <a:rPr lang="en-US" sz="1200">
                <a:solidFill>
                  <a:srgbClr val="000000"/>
                </a:solidFill>
                <a:latin typeface="Calibri (MS)"/>
                <a:ea typeface="Calibri (MS)"/>
                <a:cs typeface="Calibri (MS)"/>
                <a:sym typeface="Calibri (MS)"/>
              </a:rPr>
              <a:t>5. Ünite: KUR’AN-I KERİM VE ÖZELLİKLERİ</a:t>
            </a:r>
          </a:p>
        </p:txBody>
      </p:sp>
      <p:sp>
        <p:nvSpPr>
          <p:cNvPr name="TextBox 8" id="8"/>
          <p:cNvSpPr txBox="true"/>
          <p:nvPr/>
        </p:nvSpPr>
        <p:spPr>
          <a:xfrm rot="0">
            <a:off x="5779513" y="3946379"/>
            <a:ext cx="2111254" cy="316268"/>
          </a:xfrm>
          <a:prstGeom prst="rect">
            <a:avLst/>
          </a:prstGeom>
        </p:spPr>
        <p:txBody>
          <a:bodyPr anchor="t" rtlCol="false" tIns="0" lIns="0" bIns="0" rIns="0">
            <a:spAutoFit/>
          </a:bodyPr>
          <a:lstStyle/>
          <a:p>
            <a:pPr algn="l">
              <a:lnSpc>
                <a:spcPts val="2242"/>
              </a:lnSpc>
            </a:pPr>
            <a:r>
              <a:rPr lang="en-US" sz="1602">
                <a:solidFill>
                  <a:srgbClr val="000000"/>
                </a:solidFill>
                <a:latin typeface="Calibri (MS)"/>
                <a:ea typeface="Calibri (MS)"/>
                <a:cs typeface="Calibri (MS)"/>
                <a:sym typeface="Calibri (MS)"/>
              </a:rPr>
              <a:t> (Enam suresi, 162. ayet) </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3503" y="-63503"/>
            <a:ext cx="9270997" cy="752475"/>
          </a:xfrm>
          <a:custGeom>
            <a:avLst/>
            <a:gdLst/>
            <a:ahLst/>
            <a:cxnLst/>
            <a:rect r="r" b="b" t="t" l="l"/>
            <a:pathLst>
              <a:path h="752475" w="9270997">
                <a:moveTo>
                  <a:pt x="0" y="0"/>
                </a:moveTo>
                <a:lnTo>
                  <a:pt x="9270997" y="0"/>
                </a:lnTo>
                <a:lnTo>
                  <a:pt x="9270997" y="752475"/>
                </a:lnTo>
                <a:lnTo>
                  <a:pt x="0" y="75247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384049" y="2527192"/>
            <a:ext cx="81610" cy="326736"/>
          </a:xfrm>
          <a:prstGeom prst="rect">
            <a:avLst/>
          </a:prstGeom>
        </p:spPr>
        <p:txBody>
          <a:bodyPr anchor="t" rtlCol="false" tIns="0" lIns="0" bIns="0" rIns="0">
            <a:spAutoFit/>
          </a:bodyPr>
          <a:lstStyle/>
          <a:p>
            <a:pPr algn="l">
              <a:lnSpc>
                <a:spcPts val="2520"/>
              </a:lnSpc>
            </a:pPr>
            <a:r>
              <a:rPr lang="en-US" sz="1800">
                <a:solidFill>
                  <a:srgbClr val="000000"/>
                </a:solidFill>
                <a:latin typeface="Arial"/>
                <a:ea typeface="Arial"/>
                <a:cs typeface="Arial"/>
                <a:sym typeface="Arial"/>
              </a:rPr>
              <a:t>•</a:t>
            </a:r>
          </a:p>
        </p:txBody>
      </p:sp>
      <p:sp>
        <p:nvSpPr>
          <p:cNvPr name="TextBox 4" id="4"/>
          <p:cNvSpPr txBox="true"/>
          <p:nvPr/>
        </p:nvSpPr>
        <p:spPr>
          <a:xfrm rot="0">
            <a:off x="1384049" y="3350152"/>
            <a:ext cx="81610" cy="326736"/>
          </a:xfrm>
          <a:prstGeom prst="rect">
            <a:avLst/>
          </a:prstGeom>
        </p:spPr>
        <p:txBody>
          <a:bodyPr anchor="t" rtlCol="false" tIns="0" lIns="0" bIns="0" rIns="0">
            <a:spAutoFit/>
          </a:bodyPr>
          <a:lstStyle/>
          <a:p>
            <a:pPr algn="l">
              <a:lnSpc>
                <a:spcPts val="2520"/>
              </a:lnSpc>
            </a:pPr>
            <a:r>
              <a:rPr lang="en-US" sz="1800">
                <a:solidFill>
                  <a:srgbClr val="000000"/>
                </a:solidFill>
                <a:latin typeface="Arial"/>
                <a:ea typeface="Arial"/>
                <a:cs typeface="Arial"/>
                <a:sym typeface="Arial"/>
              </a:rPr>
              <a:t>•</a:t>
            </a:r>
          </a:p>
        </p:txBody>
      </p:sp>
      <p:sp>
        <p:nvSpPr>
          <p:cNvPr name="TextBox 5" id="5"/>
          <p:cNvSpPr txBox="true"/>
          <p:nvPr/>
        </p:nvSpPr>
        <p:spPr>
          <a:xfrm rot="0">
            <a:off x="1670047" y="2572131"/>
            <a:ext cx="6156674" cy="1674371"/>
          </a:xfrm>
          <a:prstGeom prst="rect">
            <a:avLst/>
          </a:prstGeom>
        </p:spPr>
        <p:txBody>
          <a:bodyPr anchor="t" rtlCol="false" tIns="0" lIns="0" bIns="0" rIns="0">
            <a:spAutoFit/>
          </a:bodyPr>
          <a:lstStyle/>
          <a:p>
            <a:pPr algn="l">
              <a:lnSpc>
                <a:spcPts val="2165"/>
              </a:lnSpc>
            </a:pPr>
            <a:r>
              <a:rPr lang="en-US" sz="1800">
                <a:solidFill>
                  <a:srgbClr val="000000"/>
                </a:solidFill>
                <a:latin typeface="Calibri (MS)"/>
                <a:ea typeface="Calibri (MS)"/>
                <a:cs typeface="Calibri (MS)"/>
                <a:sym typeface="Calibri (MS)"/>
              </a:rPr>
              <a:t>İbadet dendiğinde akla ilk olarak namaz, oruç, hac, kurban, zekât gibi temel ibadetler gelir. </a:t>
            </a:r>
          </a:p>
          <a:p>
            <a:pPr algn="l" rtl="true">
              <a:lnSpc>
                <a:spcPts val="2165"/>
              </a:lnSpc>
            </a:pPr>
          </a:p>
          <a:p>
            <a:pPr algn="l">
              <a:lnSpc>
                <a:spcPts val="2165"/>
              </a:lnSpc>
            </a:pPr>
            <a:r>
              <a:rPr lang="en-US" sz="1800">
                <a:solidFill>
                  <a:srgbClr val="000000"/>
                </a:solidFill>
                <a:latin typeface="Calibri (MS)"/>
                <a:ea typeface="Calibri (MS)"/>
                <a:cs typeface="Calibri (MS)"/>
                <a:sym typeface="Calibri (MS)"/>
              </a:rPr>
              <a:t>Kur’an-ı Kerim’de emredilen ve salih amel adı verilen her güzel iş ve davranışı yerine getirmek, Allah’ın (cc) yasakladığı işlerden sadece O istemediği için uzak durmak ibadettir. </a:t>
            </a:r>
          </a:p>
        </p:txBody>
      </p:sp>
      <p:sp>
        <p:nvSpPr>
          <p:cNvPr name="TextBox 6" id="6"/>
          <p:cNvSpPr txBox="true"/>
          <p:nvPr/>
        </p:nvSpPr>
        <p:spPr>
          <a:xfrm rot="0">
            <a:off x="8588502" y="6525"/>
            <a:ext cx="317344" cy="318297"/>
          </a:xfrm>
          <a:prstGeom prst="rect">
            <a:avLst/>
          </a:prstGeom>
        </p:spPr>
        <p:txBody>
          <a:bodyPr anchor="t" rtlCol="false" tIns="0" lIns="0" bIns="0" rIns="0">
            <a:spAutoFit/>
          </a:bodyPr>
          <a:lstStyle/>
          <a:p>
            <a:pPr algn="l">
              <a:lnSpc>
                <a:spcPts val="2520"/>
              </a:lnSpc>
            </a:pPr>
            <a:r>
              <a:rPr lang="en-US" sz="1800" spc="1">
                <a:solidFill>
                  <a:srgbClr val="FFFFFF"/>
                </a:solidFill>
                <a:latin typeface="Georgia"/>
                <a:ea typeface="Georgia"/>
                <a:cs typeface="Georgia"/>
                <a:sym typeface="Georgia"/>
              </a:rPr>
              <a:t>22 </a:t>
            </a:r>
          </a:p>
        </p:txBody>
      </p:sp>
      <p:sp>
        <p:nvSpPr>
          <p:cNvPr name="TextBox 7" id="7"/>
          <p:cNvSpPr txBox="true"/>
          <p:nvPr/>
        </p:nvSpPr>
        <p:spPr>
          <a:xfrm rot="0">
            <a:off x="5410962" y="595627"/>
            <a:ext cx="2582304" cy="213360"/>
          </a:xfrm>
          <a:prstGeom prst="rect">
            <a:avLst/>
          </a:prstGeom>
        </p:spPr>
        <p:txBody>
          <a:bodyPr anchor="t" rtlCol="false" tIns="0" lIns="0" bIns="0" rIns="0">
            <a:spAutoFit/>
          </a:bodyPr>
          <a:lstStyle/>
          <a:p>
            <a:pPr algn="l">
              <a:lnSpc>
                <a:spcPts val="1679"/>
              </a:lnSpc>
            </a:pPr>
            <a:r>
              <a:rPr lang="en-US" sz="1200">
                <a:solidFill>
                  <a:srgbClr val="000000"/>
                </a:solidFill>
                <a:latin typeface="Calibri (MS)"/>
                <a:ea typeface="Calibri (MS)"/>
                <a:cs typeface="Calibri (MS)"/>
                <a:sym typeface="Calibri (MS)"/>
              </a:rPr>
              <a:t>5. Ünite: KUR’AN-I KERİM VE ÖZELLİKLERİ</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3503" y="-63503"/>
            <a:ext cx="9270997" cy="752475"/>
          </a:xfrm>
          <a:custGeom>
            <a:avLst/>
            <a:gdLst/>
            <a:ahLst/>
            <a:cxnLst/>
            <a:rect r="r" b="b" t="t" l="l"/>
            <a:pathLst>
              <a:path h="752475" w="9270997">
                <a:moveTo>
                  <a:pt x="0" y="0"/>
                </a:moveTo>
                <a:lnTo>
                  <a:pt x="9270997" y="0"/>
                </a:lnTo>
                <a:lnTo>
                  <a:pt x="9270997" y="752475"/>
                </a:lnTo>
                <a:lnTo>
                  <a:pt x="0" y="75247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384049" y="2762650"/>
            <a:ext cx="81610" cy="326736"/>
          </a:xfrm>
          <a:prstGeom prst="rect">
            <a:avLst/>
          </a:prstGeom>
        </p:spPr>
        <p:txBody>
          <a:bodyPr anchor="t" rtlCol="false" tIns="0" lIns="0" bIns="0" rIns="0">
            <a:spAutoFit/>
          </a:bodyPr>
          <a:lstStyle/>
          <a:p>
            <a:pPr algn="l">
              <a:lnSpc>
                <a:spcPts val="2520"/>
              </a:lnSpc>
            </a:pPr>
            <a:r>
              <a:rPr lang="en-US" sz="1800">
                <a:solidFill>
                  <a:srgbClr val="000000"/>
                </a:solidFill>
                <a:latin typeface="Arial"/>
                <a:ea typeface="Arial"/>
                <a:cs typeface="Arial"/>
                <a:sym typeface="Arial"/>
              </a:rPr>
              <a:t>•</a:t>
            </a:r>
          </a:p>
        </p:txBody>
      </p:sp>
      <p:sp>
        <p:nvSpPr>
          <p:cNvPr name="TextBox 4" id="4"/>
          <p:cNvSpPr txBox="true"/>
          <p:nvPr/>
        </p:nvSpPr>
        <p:spPr>
          <a:xfrm rot="0">
            <a:off x="1384049" y="3412636"/>
            <a:ext cx="81610" cy="326736"/>
          </a:xfrm>
          <a:prstGeom prst="rect">
            <a:avLst/>
          </a:prstGeom>
        </p:spPr>
        <p:txBody>
          <a:bodyPr anchor="t" rtlCol="false" tIns="0" lIns="0" bIns="0" rIns="0">
            <a:spAutoFit/>
          </a:bodyPr>
          <a:lstStyle/>
          <a:p>
            <a:pPr algn="l">
              <a:lnSpc>
                <a:spcPts val="2520"/>
              </a:lnSpc>
            </a:pPr>
            <a:r>
              <a:rPr lang="en-US" sz="1800">
                <a:solidFill>
                  <a:srgbClr val="000000"/>
                </a:solidFill>
                <a:latin typeface="Arial"/>
                <a:ea typeface="Arial"/>
                <a:cs typeface="Arial"/>
                <a:sym typeface="Arial"/>
              </a:rPr>
              <a:t>•</a:t>
            </a:r>
          </a:p>
        </p:txBody>
      </p:sp>
      <p:sp>
        <p:nvSpPr>
          <p:cNvPr name="TextBox 5" id="5"/>
          <p:cNvSpPr txBox="true"/>
          <p:nvPr/>
        </p:nvSpPr>
        <p:spPr>
          <a:xfrm rot="0">
            <a:off x="1670047" y="2807589"/>
            <a:ext cx="6242952" cy="1499616"/>
          </a:xfrm>
          <a:prstGeom prst="rect">
            <a:avLst/>
          </a:prstGeom>
        </p:spPr>
        <p:txBody>
          <a:bodyPr anchor="t" rtlCol="false" tIns="0" lIns="0" bIns="0" rIns="0">
            <a:spAutoFit/>
          </a:bodyPr>
          <a:lstStyle/>
          <a:p>
            <a:pPr algn="l">
              <a:lnSpc>
                <a:spcPts val="2160"/>
              </a:lnSpc>
            </a:pPr>
            <a:r>
              <a:rPr lang="en-US" sz="1800">
                <a:solidFill>
                  <a:srgbClr val="000000"/>
                </a:solidFill>
                <a:latin typeface="Calibri (MS)"/>
                <a:ea typeface="Calibri (MS)"/>
                <a:cs typeface="Calibri (MS)"/>
                <a:sym typeface="Calibri (MS)"/>
              </a:rPr>
              <a:t>İbadetler, müminin imanını güçlendirirken ahlakını da güzelleştirir ve onun örnek bir insan olmasını sağlar. </a:t>
            </a:r>
          </a:p>
          <a:p>
            <a:pPr algn="l">
              <a:lnSpc>
                <a:spcPts val="3756"/>
              </a:lnSpc>
            </a:pPr>
            <a:r>
              <a:rPr lang="en-US" sz="1800">
                <a:solidFill>
                  <a:srgbClr val="000000"/>
                </a:solidFill>
                <a:latin typeface="Calibri (MS)"/>
                <a:ea typeface="Calibri (MS)"/>
                <a:cs typeface="Calibri (MS)"/>
                <a:sym typeface="Calibri (MS)"/>
              </a:rPr>
              <a:t>Cemaatle namaz, cuma namazı, hac gibi ibadetler ise aynı inanca </a:t>
            </a:r>
          </a:p>
          <a:p>
            <a:pPr algn="l">
              <a:lnSpc>
                <a:spcPts val="900"/>
              </a:lnSpc>
            </a:pPr>
            <a:r>
              <a:rPr lang="en-US" sz="1800">
                <a:solidFill>
                  <a:srgbClr val="000000"/>
                </a:solidFill>
                <a:latin typeface="Calibri (MS)"/>
                <a:ea typeface="Calibri (MS)"/>
                <a:cs typeface="Calibri (MS)"/>
                <a:sym typeface="Calibri (MS)"/>
              </a:rPr>
              <a:t>sahip kişiler arasında birlik ve beraberliğin sağlanmasına vesile </a:t>
            </a:r>
          </a:p>
          <a:p>
            <a:pPr algn="l">
              <a:lnSpc>
                <a:spcPts val="3419"/>
              </a:lnSpc>
            </a:pPr>
            <a:r>
              <a:rPr lang="en-US" sz="1800">
                <a:solidFill>
                  <a:srgbClr val="000000"/>
                </a:solidFill>
                <a:latin typeface="Calibri (MS)"/>
                <a:ea typeface="Calibri (MS)"/>
                <a:cs typeface="Calibri (MS)"/>
                <a:sym typeface="Calibri (MS)"/>
              </a:rPr>
              <a:t>olur. </a:t>
            </a:r>
          </a:p>
        </p:txBody>
      </p:sp>
      <p:sp>
        <p:nvSpPr>
          <p:cNvPr name="TextBox 6" id="6"/>
          <p:cNvSpPr txBox="true"/>
          <p:nvPr/>
        </p:nvSpPr>
        <p:spPr>
          <a:xfrm rot="0">
            <a:off x="8590026" y="6525"/>
            <a:ext cx="315792" cy="318297"/>
          </a:xfrm>
          <a:prstGeom prst="rect">
            <a:avLst/>
          </a:prstGeom>
        </p:spPr>
        <p:txBody>
          <a:bodyPr anchor="t" rtlCol="false" tIns="0" lIns="0" bIns="0" rIns="0">
            <a:spAutoFit/>
          </a:bodyPr>
          <a:lstStyle/>
          <a:p>
            <a:pPr algn="l">
              <a:lnSpc>
                <a:spcPts val="2520"/>
              </a:lnSpc>
            </a:pPr>
            <a:r>
              <a:rPr lang="en-US" sz="1800" spc="1">
                <a:solidFill>
                  <a:srgbClr val="FFFFFF"/>
                </a:solidFill>
                <a:latin typeface="Georgia"/>
                <a:ea typeface="Georgia"/>
                <a:cs typeface="Georgia"/>
                <a:sym typeface="Georgia"/>
              </a:rPr>
              <a:t>23 </a:t>
            </a:r>
          </a:p>
        </p:txBody>
      </p:sp>
      <p:sp>
        <p:nvSpPr>
          <p:cNvPr name="TextBox 7" id="7"/>
          <p:cNvSpPr txBox="true"/>
          <p:nvPr/>
        </p:nvSpPr>
        <p:spPr>
          <a:xfrm rot="0">
            <a:off x="5410962" y="595627"/>
            <a:ext cx="2582304" cy="213360"/>
          </a:xfrm>
          <a:prstGeom prst="rect">
            <a:avLst/>
          </a:prstGeom>
        </p:spPr>
        <p:txBody>
          <a:bodyPr anchor="t" rtlCol="false" tIns="0" lIns="0" bIns="0" rIns="0">
            <a:spAutoFit/>
          </a:bodyPr>
          <a:lstStyle/>
          <a:p>
            <a:pPr algn="l">
              <a:lnSpc>
                <a:spcPts val="1679"/>
              </a:lnSpc>
            </a:pPr>
            <a:r>
              <a:rPr lang="en-US" sz="1200">
                <a:solidFill>
                  <a:srgbClr val="000000"/>
                </a:solidFill>
                <a:latin typeface="Calibri (MS)"/>
                <a:ea typeface="Calibri (MS)"/>
                <a:cs typeface="Calibri (MS)"/>
                <a:sym typeface="Calibri (MS)"/>
              </a:rPr>
              <a:t>5. Ünite: KUR’AN-I KERİM VE ÖZELLİKLERİ</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3503" y="-63503"/>
            <a:ext cx="9270997" cy="752475"/>
          </a:xfrm>
          <a:custGeom>
            <a:avLst/>
            <a:gdLst/>
            <a:ahLst/>
            <a:cxnLst/>
            <a:rect r="r" b="b" t="t" l="l"/>
            <a:pathLst>
              <a:path h="752475" w="9270997">
                <a:moveTo>
                  <a:pt x="0" y="0"/>
                </a:moveTo>
                <a:lnTo>
                  <a:pt x="9270997" y="0"/>
                </a:lnTo>
                <a:lnTo>
                  <a:pt x="9270997" y="752475"/>
                </a:lnTo>
                <a:lnTo>
                  <a:pt x="0" y="75247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687830" y="715518"/>
            <a:ext cx="5192268" cy="2935224"/>
            <a:chOff x="0" y="0"/>
            <a:chExt cx="6923024" cy="3913632"/>
          </a:xfrm>
        </p:grpSpPr>
        <p:sp>
          <p:nvSpPr>
            <p:cNvPr name="Freeform 4" id="4"/>
            <p:cNvSpPr/>
            <p:nvPr/>
          </p:nvSpPr>
          <p:spPr>
            <a:xfrm flipH="false" flipV="false" rot="0">
              <a:off x="0" y="0"/>
              <a:ext cx="6923024" cy="3913632"/>
            </a:xfrm>
            <a:custGeom>
              <a:avLst/>
              <a:gdLst/>
              <a:ahLst/>
              <a:cxnLst/>
              <a:rect r="r" b="b" t="t" l="l"/>
              <a:pathLst>
                <a:path h="3913632" w="6923024">
                  <a:moveTo>
                    <a:pt x="0" y="0"/>
                  </a:moveTo>
                  <a:lnTo>
                    <a:pt x="6923024" y="0"/>
                  </a:lnTo>
                  <a:lnTo>
                    <a:pt x="6923024" y="3913632"/>
                  </a:lnTo>
                  <a:lnTo>
                    <a:pt x="0" y="3913632"/>
                  </a:lnTo>
                  <a:lnTo>
                    <a:pt x="0" y="0"/>
                  </a:lnTo>
                  <a:close/>
                </a:path>
              </a:pathLst>
            </a:custGeom>
            <a:blipFill>
              <a:blip r:embed="rId4"/>
              <a:stretch>
                <a:fillRect l="0" t="0" r="0" b="0"/>
              </a:stretch>
            </a:blipFill>
          </p:spPr>
        </p:sp>
      </p:grpSp>
      <p:grpSp>
        <p:nvGrpSpPr>
          <p:cNvPr name="Group 5" id="5"/>
          <p:cNvGrpSpPr/>
          <p:nvPr/>
        </p:nvGrpSpPr>
        <p:grpSpPr>
          <a:xfrm rot="0">
            <a:off x="2415797" y="1308735"/>
            <a:ext cx="3676774" cy="1243460"/>
            <a:chOff x="0" y="0"/>
            <a:chExt cx="3676777" cy="1243457"/>
          </a:xfrm>
        </p:grpSpPr>
        <p:sp>
          <p:nvSpPr>
            <p:cNvPr name="Freeform 6" id="6"/>
            <p:cNvSpPr/>
            <p:nvPr/>
          </p:nvSpPr>
          <p:spPr>
            <a:xfrm flipH="false" flipV="false" rot="0">
              <a:off x="66929" y="66929"/>
              <a:ext cx="3542919" cy="2219198"/>
            </a:xfrm>
            <a:custGeom>
              <a:avLst/>
              <a:gdLst/>
              <a:ahLst/>
              <a:cxnLst/>
              <a:rect r="r" b="b" t="t" l="l"/>
              <a:pathLst>
                <a:path h="2219198" w="3542919">
                  <a:moveTo>
                    <a:pt x="2422271" y="268605"/>
                  </a:moveTo>
                  <a:cubicBezTo>
                    <a:pt x="2405761" y="468630"/>
                    <a:pt x="2393696" y="611124"/>
                    <a:pt x="2386203" y="696341"/>
                  </a:cubicBezTo>
                  <a:lnTo>
                    <a:pt x="2454275" y="696341"/>
                  </a:lnTo>
                  <a:cubicBezTo>
                    <a:pt x="2440686" y="584200"/>
                    <a:pt x="2430018" y="441706"/>
                    <a:pt x="2422271" y="268605"/>
                  </a:cubicBezTo>
                  <a:close/>
                  <a:moveTo>
                    <a:pt x="368681" y="268605"/>
                  </a:moveTo>
                  <a:cubicBezTo>
                    <a:pt x="352171" y="468630"/>
                    <a:pt x="340106" y="611124"/>
                    <a:pt x="332613" y="696341"/>
                  </a:cubicBezTo>
                  <a:lnTo>
                    <a:pt x="400685" y="696341"/>
                  </a:lnTo>
                  <a:cubicBezTo>
                    <a:pt x="387096" y="584200"/>
                    <a:pt x="376428" y="441706"/>
                    <a:pt x="368681" y="268605"/>
                  </a:cubicBezTo>
                  <a:close/>
                  <a:moveTo>
                    <a:pt x="2827909" y="0"/>
                  </a:moveTo>
                  <a:lnTo>
                    <a:pt x="3137535" y="0"/>
                  </a:lnTo>
                  <a:lnTo>
                    <a:pt x="3137535" y="420497"/>
                  </a:lnTo>
                  <a:lnTo>
                    <a:pt x="3238754" y="0"/>
                  </a:lnTo>
                  <a:lnTo>
                    <a:pt x="3527298" y="0"/>
                  </a:lnTo>
                  <a:lnTo>
                    <a:pt x="3366008" y="502539"/>
                  </a:lnTo>
                  <a:lnTo>
                    <a:pt x="3542919" y="1109599"/>
                  </a:lnTo>
                  <a:lnTo>
                    <a:pt x="3227197" y="1109599"/>
                  </a:lnTo>
                  <a:lnTo>
                    <a:pt x="3137535" y="645668"/>
                  </a:lnTo>
                  <a:lnTo>
                    <a:pt x="3137535" y="1109599"/>
                  </a:lnTo>
                  <a:lnTo>
                    <a:pt x="2827909" y="1109599"/>
                  </a:lnTo>
                  <a:close/>
                  <a:moveTo>
                    <a:pt x="2198497" y="1109599"/>
                  </a:moveTo>
                  <a:lnTo>
                    <a:pt x="2629789" y="1109599"/>
                  </a:lnTo>
                  <a:lnTo>
                    <a:pt x="2792857" y="2219198"/>
                  </a:lnTo>
                  <a:lnTo>
                    <a:pt x="2478278" y="2219198"/>
                  </a:lnTo>
                  <a:lnTo>
                    <a:pt x="2463165" y="2024888"/>
                  </a:lnTo>
                  <a:lnTo>
                    <a:pt x="2387600" y="2024888"/>
                  </a:lnTo>
                  <a:lnTo>
                    <a:pt x="2371344" y="2219198"/>
                  </a:lnTo>
                  <a:lnTo>
                    <a:pt x="2053590" y="2219198"/>
                  </a:lnTo>
                  <a:close/>
                  <a:moveTo>
                    <a:pt x="1405890" y="2219198"/>
                  </a:moveTo>
                  <a:lnTo>
                    <a:pt x="1715516" y="2219198"/>
                  </a:lnTo>
                  <a:lnTo>
                    <a:pt x="1715516" y="865505"/>
                  </a:lnTo>
                  <a:lnTo>
                    <a:pt x="1886712" y="865505"/>
                  </a:lnTo>
                  <a:lnTo>
                    <a:pt x="1886712" y="1109599"/>
                  </a:lnTo>
                  <a:lnTo>
                    <a:pt x="1550797" y="1109599"/>
                  </a:lnTo>
                  <a:close/>
                  <a:moveTo>
                    <a:pt x="774319" y="1109599"/>
                  </a:moveTo>
                  <a:lnTo>
                    <a:pt x="1083945" y="1109599"/>
                  </a:lnTo>
                  <a:lnTo>
                    <a:pt x="1083945" y="386715"/>
                  </a:lnTo>
                  <a:lnTo>
                    <a:pt x="1140460" y="386715"/>
                  </a:lnTo>
                  <a:lnTo>
                    <a:pt x="1140460" y="0"/>
                  </a:lnTo>
                  <a:lnTo>
                    <a:pt x="1450086" y="0"/>
                  </a:lnTo>
                  <a:lnTo>
                    <a:pt x="1450086" y="1109599"/>
                  </a:lnTo>
                  <a:lnTo>
                    <a:pt x="1140460" y="1109599"/>
                  </a:lnTo>
                  <a:lnTo>
                    <a:pt x="1140460" y="654685"/>
                  </a:lnTo>
                  <a:lnTo>
                    <a:pt x="1083945" y="654685"/>
                  </a:lnTo>
                  <a:lnTo>
                    <a:pt x="1083945" y="1109599"/>
                  </a:lnTo>
                  <a:lnTo>
                    <a:pt x="774319" y="1109599"/>
                  </a:lnTo>
                  <a:close/>
                  <a:moveTo>
                    <a:pt x="144907" y="1109599"/>
                  </a:moveTo>
                  <a:lnTo>
                    <a:pt x="576199" y="1109599"/>
                  </a:lnTo>
                  <a:lnTo>
                    <a:pt x="739267" y="1109599"/>
                  </a:lnTo>
                  <a:lnTo>
                    <a:pt x="424688" y="1109599"/>
                  </a:lnTo>
                  <a:lnTo>
                    <a:pt x="409575" y="915289"/>
                  </a:lnTo>
                  <a:lnTo>
                    <a:pt x="334010" y="915289"/>
                  </a:lnTo>
                  <a:lnTo>
                    <a:pt x="317754" y="1109599"/>
                  </a:lnTo>
                  <a:lnTo>
                    <a:pt x="0" y="1109599"/>
                  </a:lnTo>
                  <a:close/>
                </a:path>
              </a:pathLst>
            </a:custGeom>
            <a:solidFill>
              <a:srgbClr val="FFFFFF"/>
            </a:solidFill>
          </p:spPr>
        </p:sp>
        <p:sp>
          <p:nvSpPr>
            <p:cNvPr name="Freeform 7" id="7"/>
            <p:cNvSpPr/>
            <p:nvPr/>
          </p:nvSpPr>
          <p:spPr>
            <a:xfrm flipH="false" flipV="false" rot="0">
              <a:off x="63595" y="63500"/>
              <a:ext cx="3549677" cy="1116457"/>
            </a:xfrm>
            <a:custGeom>
              <a:avLst/>
              <a:gdLst/>
              <a:ahLst/>
              <a:cxnLst/>
              <a:rect r="r" b="b" t="t" l="l"/>
              <a:pathLst>
                <a:path h="1116457" w="3549677">
                  <a:moveTo>
                    <a:pt x="2429034" y="272288"/>
                  </a:moveTo>
                  <a:cubicBezTo>
                    <a:pt x="2412524" y="472313"/>
                    <a:pt x="2400459" y="614807"/>
                    <a:pt x="2392966" y="700024"/>
                  </a:cubicBezTo>
                  <a:lnTo>
                    <a:pt x="2389537" y="699770"/>
                  </a:lnTo>
                  <a:lnTo>
                    <a:pt x="2389537" y="696341"/>
                  </a:lnTo>
                  <a:lnTo>
                    <a:pt x="2457609" y="696341"/>
                  </a:lnTo>
                  <a:lnTo>
                    <a:pt x="2457609" y="699770"/>
                  </a:lnTo>
                  <a:lnTo>
                    <a:pt x="2454180" y="700151"/>
                  </a:lnTo>
                  <a:cubicBezTo>
                    <a:pt x="2440591" y="587883"/>
                    <a:pt x="2429923" y="445262"/>
                    <a:pt x="2422176" y="272161"/>
                  </a:cubicBezTo>
                  <a:lnTo>
                    <a:pt x="2425605" y="272034"/>
                  </a:lnTo>
                  <a:lnTo>
                    <a:pt x="2429034" y="272288"/>
                  </a:lnTo>
                  <a:moveTo>
                    <a:pt x="2422176" y="271780"/>
                  </a:moveTo>
                  <a:cubicBezTo>
                    <a:pt x="2422303" y="270002"/>
                    <a:pt x="2423827" y="268605"/>
                    <a:pt x="2425605" y="268605"/>
                  </a:cubicBezTo>
                  <a:cubicBezTo>
                    <a:pt x="2427383" y="268605"/>
                    <a:pt x="2428907" y="270129"/>
                    <a:pt x="2428907" y="271907"/>
                  </a:cubicBezTo>
                  <a:cubicBezTo>
                    <a:pt x="2436654" y="445008"/>
                    <a:pt x="2447322" y="587375"/>
                    <a:pt x="2460911" y="699389"/>
                  </a:cubicBezTo>
                  <a:cubicBezTo>
                    <a:pt x="2461038" y="700405"/>
                    <a:pt x="2460784" y="701294"/>
                    <a:pt x="2460022" y="702056"/>
                  </a:cubicBezTo>
                  <a:cubicBezTo>
                    <a:pt x="2459260" y="702818"/>
                    <a:pt x="2458498" y="703199"/>
                    <a:pt x="2457482" y="703199"/>
                  </a:cubicBezTo>
                  <a:lnTo>
                    <a:pt x="2389410" y="703199"/>
                  </a:lnTo>
                  <a:cubicBezTo>
                    <a:pt x="2388394" y="703199"/>
                    <a:pt x="2387505" y="702818"/>
                    <a:pt x="2386870" y="702056"/>
                  </a:cubicBezTo>
                  <a:cubicBezTo>
                    <a:pt x="2386235" y="701294"/>
                    <a:pt x="2385854" y="700405"/>
                    <a:pt x="2385981" y="699389"/>
                  </a:cubicBezTo>
                  <a:cubicBezTo>
                    <a:pt x="2393474" y="614172"/>
                    <a:pt x="2405539" y="471678"/>
                    <a:pt x="2422049" y="271653"/>
                  </a:cubicBezTo>
                  <a:close/>
                  <a:moveTo>
                    <a:pt x="375317" y="272161"/>
                  </a:moveTo>
                  <a:cubicBezTo>
                    <a:pt x="358807" y="472186"/>
                    <a:pt x="346742" y="614680"/>
                    <a:pt x="339249" y="699897"/>
                  </a:cubicBezTo>
                  <a:lnTo>
                    <a:pt x="335820" y="699643"/>
                  </a:lnTo>
                  <a:lnTo>
                    <a:pt x="335820" y="696214"/>
                  </a:lnTo>
                  <a:lnTo>
                    <a:pt x="403892" y="696214"/>
                  </a:lnTo>
                  <a:lnTo>
                    <a:pt x="403892" y="699643"/>
                  </a:lnTo>
                  <a:lnTo>
                    <a:pt x="400463" y="700024"/>
                  </a:lnTo>
                  <a:cubicBezTo>
                    <a:pt x="386874" y="587756"/>
                    <a:pt x="376206" y="445135"/>
                    <a:pt x="368459" y="272034"/>
                  </a:cubicBezTo>
                  <a:lnTo>
                    <a:pt x="371888" y="271907"/>
                  </a:lnTo>
                  <a:lnTo>
                    <a:pt x="375317" y="272161"/>
                  </a:lnTo>
                  <a:moveTo>
                    <a:pt x="368459" y="271653"/>
                  </a:moveTo>
                  <a:cubicBezTo>
                    <a:pt x="368586" y="269875"/>
                    <a:pt x="370110" y="268478"/>
                    <a:pt x="371888" y="268478"/>
                  </a:cubicBezTo>
                  <a:cubicBezTo>
                    <a:pt x="373666" y="268478"/>
                    <a:pt x="375190" y="270002"/>
                    <a:pt x="375190" y="271780"/>
                  </a:cubicBezTo>
                  <a:cubicBezTo>
                    <a:pt x="382937" y="444881"/>
                    <a:pt x="393605" y="587248"/>
                    <a:pt x="407194" y="699262"/>
                  </a:cubicBezTo>
                  <a:cubicBezTo>
                    <a:pt x="407321" y="700278"/>
                    <a:pt x="407067" y="701167"/>
                    <a:pt x="406305" y="701929"/>
                  </a:cubicBezTo>
                  <a:cubicBezTo>
                    <a:pt x="405543" y="702691"/>
                    <a:pt x="404781" y="703072"/>
                    <a:pt x="403765" y="703072"/>
                  </a:cubicBezTo>
                  <a:lnTo>
                    <a:pt x="335947" y="703072"/>
                  </a:lnTo>
                  <a:cubicBezTo>
                    <a:pt x="334931" y="703072"/>
                    <a:pt x="334042" y="702691"/>
                    <a:pt x="333407" y="701929"/>
                  </a:cubicBezTo>
                  <a:cubicBezTo>
                    <a:pt x="332772" y="701167"/>
                    <a:pt x="332391" y="700278"/>
                    <a:pt x="332518" y="699262"/>
                  </a:cubicBezTo>
                  <a:cubicBezTo>
                    <a:pt x="340011" y="614045"/>
                    <a:pt x="352076" y="471551"/>
                    <a:pt x="368586" y="271526"/>
                  </a:cubicBezTo>
                  <a:close/>
                  <a:moveTo>
                    <a:pt x="2831243" y="0"/>
                  </a:moveTo>
                  <a:lnTo>
                    <a:pt x="3140869" y="0"/>
                  </a:lnTo>
                  <a:cubicBezTo>
                    <a:pt x="3142774" y="0"/>
                    <a:pt x="3144298" y="1524"/>
                    <a:pt x="3144298" y="3429"/>
                  </a:cubicBezTo>
                  <a:lnTo>
                    <a:pt x="3144298" y="423926"/>
                  </a:lnTo>
                  <a:lnTo>
                    <a:pt x="3140869" y="423926"/>
                  </a:lnTo>
                  <a:lnTo>
                    <a:pt x="3137567" y="423164"/>
                  </a:lnTo>
                  <a:lnTo>
                    <a:pt x="3238786" y="2667"/>
                  </a:lnTo>
                  <a:cubicBezTo>
                    <a:pt x="3239167" y="1143"/>
                    <a:pt x="3240564" y="0"/>
                    <a:pt x="3242088" y="0"/>
                  </a:cubicBezTo>
                  <a:lnTo>
                    <a:pt x="3530632" y="0"/>
                  </a:lnTo>
                  <a:cubicBezTo>
                    <a:pt x="3531775" y="0"/>
                    <a:pt x="3532791" y="508"/>
                    <a:pt x="3533426" y="1397"/>
                  </a:cubicBezTo>
                  <a:cubicBezTo>
                    <a:pt x="3534061" y="2286"/>
                    <a:pt x="3534315" y="3429"/>
                    <a:pt x="3533934" y="4445"/>
                  </a:cubicBezTo>
                  <a:lnTo>
                    <a:pt x="3372644" y="506984"/>
                  </a:lnTo>
                  <a:lnTo>
                    <a:pt x="3369342" y="505968"/>
                  </a:lnTo>
                  <a:lnTo>
                    <a:pt x="3372644" y="504952"/>
                  </a:lnTo>
                  <a:lnTo>
                    <a:pt x="3549555" y="1112012"/>
                  </a:lnTo>
                  <a:cubicBezTo>
                    <a:pt x="3549809" y="1113028"/>
                    <a:pt x="3549682" y="1114171"/>
                    <a:pt x="3549047" y="1115060"/>
                  </a:cubicBezTo>
                  <a:cubicBezTo>
                    <a:pt x="3548412" y="1115949"/>
                    <a:pt x="3547396" y="1116457"/>
                    <a:pt x="3546253" y="1116457"/>
                  </a:cubicBezTo>
                  <a:lnTo>
                    <a:pt x="3230531" y="1116457"/>
                  </a:lnTo>
                  <a:cubicBezTo>
                    <a:pt x="3228880" y="1116457"/>
                    <a:pt x="3227483" y="1115314"/>
                    <a:pt x="3227102" y="1113663"/>
                  </a:cubicBezTo>
                  <a:lnTo>
                    <a:pt x="3137440" y="649732"/>
                  </a:lnTo>
                  <a:lnTo>
                    <a:pt x="3140869" y="649097"/>
                  </a:lnTo>
                  <a:lnTo>
                    <a:pt x="3144298" y="649097"/>
                  </a:lnTo>
                  <a:lnTo>
                    <a:pt x="3144298" y="1113028"/>
                  </a:lnTo>
                  <a:cubicBezTo>
                    <a:pt x="3144298" y="1114933"/>
                    <a:pt x="3142774" y="1116457"/>
                    <a:pt x="3140869" y="1116457"/>
                  </a:cubicBezTo>
                  <a:lnTo>
                    <a:pt x="2831243" y="1116457"/>
                  </a:lnTo>
                  <a:cubicBezTo>
                    <a:pt x="2829338" y="1116457"/>
                    <a:pt x="2827814" y="1114933"/>
                    <a:pt x="2827814" y="1113028"/>
                  </a:cubicBezTo>
                  <a:lnTo>
                    <a:pt x="2827814" y="3429"/>
                  </a:lnTo>
                  <a:cubicBezTo>
                    <a:pt x="2827814" y="1524"/>
                    <a:pt x="2829338" y="0"/>
                    <a:pt x="2831243" y="0"/>
                  </a:cubicBezTo>
                  <a:moveTo>
                    <a:pt x="2831243" y="6858"/>
                  </a:moveTo>
                  <a:lnTo>
                    <a:pt x="2831243" y="3429"/>
                  </a:lnTo>
                  <a:lnTo>
                    <a:pt x="2834672" y="3429"/>
                  </a:lnTo>
                  <a:lnTo>
                    <a:pt x="2834672" y="1113028"/>
                  </a:lnTo>
                  <a:lnTo>
                    <a:pt x="2831243" y="1113028"/>
                  </a:lnTo>
                  <a:lnTo>
                    <a:pt x="2831243" y="1109599"/>
                  </a:lnTo>
                  <a:lnTo>
                    <a:pt x="3140869" y="1109599"/>
                  </a:lnTo>
                  <a:lnTo>
                    <a:pt x="3140869" y="1113028"/>
                  </a:lnTo>
                  <a:lnTo>
                    <a:pt x="3137440" y="1113028"/>
                  </a:lnTo>
                  <a:lnTo>
                    <a:pt x="3137440" y="649097"/>
                  </a:lnTo>
                  <a:cubicBezTo>
                    <a:pt x="3137440" y="647319"/>
                    <a:pt x="3138837" y="645795"/>
                    <a:pt x="3140488" y="645668"/>
                  </a:cubicBezTo>
                  <a:cubicBezTo>
                    <a:pt x="3142139" y="645541"/>
                    <a:pt x="3143790" y="646684"/>
                    <a:pt x="3144171" y="648462"/>
                  </a:cubicBezTo>
                  <a:lnTo>
                    <a:pt x="3233833" y="1112393"/>
                  </a:lnTo>
                  <a:lnTo>
                    <a:pt x="3230404" y="1113028"/>
                  </a:lnTo>
                  <a:lnTo>
                    <a:pt x="3230404" y="1109599"/>
                  </a:lnTo>
                  <a:lnTo>
                    <a:pt x="3546126" y="1109599"/>
                  </a:lnTo>
                  <a:lnTo>
                    <a:pt x="3546126" y="1113028"/>
                  </a:lnTo>
                  <a:lnTo>
                    <a:pt x="3542824" y="1114044"/>
                  </a:lnTo>
                  <a:lnTo>
                    <a:pt x="3365913" y="506984"/>
                  </a:lnTo>
                  <a:cubicBezTo>
                    <a:pt x="3365659" y="506349"/>
                    <a:pt x="3365786" y="505587"/>
                    <a:pt x="3365913" y="504952"/>
                  </a:cubicBezTo>
                  <a:lnTo>
                    <a:pt x="3527203" y="2413"/>
                  </a:lnTo>
                  <a:lnTo>
                    <a:pt x="3530505" y="3429"/>
                  </a:lnTo>
                  <a:lnTo>
                    <a:pt x="3530505" y="6858"/>
                  </a:lnTo>
                  <a:lnTo>
                    <a:pt x="3242088" y="6858"/>
                  </a:lnTo>
                  <a:lnTo>
                    <a:pt x="3242088" y="3429"/>
                  </a:lnTo>
                  <a:lnTo>
                    <a:pt x="3245390" y="4191"/>
                  </a:lnTo>
                  <a:lnTo>
                    <a:pt x="3144171" y="424688"/>
                  </a:lnTo>
                  <a:cubicBezTo>
                    <a:pt x="3143790" y="426339"/>
                    <a:pt x="3142139" y="427482"/>
                    <a:pt x="3140488" y="427228"/>
                  </a:cubicBezTo>
                  <a:cubicBezTo>
                    <a:pt x="3138837" y="426974"/>
                    <a:pt x="3137440" y="425577"/>
                    <a:pt x="3137440" y="423799"/>
                  </a:cubicBezTo>
                  <a:lnTo>
                    <a:pt x="3137440" y="3429"/>
                  </a:lnTo>
                  <a:lnTo>
                    <a:pt x="3140869" y="3429"/>
                  </a:lnTo>
                  <a:lnTo>
                    <a:pt x="3140869" y="6858"/>
                  </a:lnTo>
                  <a:lnTo>
                    <a:pt x="2831243" y="6858"/>
                  </a:lnTo>
                  <a:close/>
                  <a:moveTo>
                    <a:pt x="2201831" y="0"/>
                  </a:moveTo>
                  <a:lnTo>
                    <a:pt x="2633123" y="0"/>
                  </a:lnTo>
                  <a:cubicBezTo>
                    <a:pt x="2634774" y="0"/>
                    <a:pt x="2636298" y="1270"/>
                    <a:pt x="2636552" y="2921"/>
                  </a:cubicBezTo>
                  <a:lnTo>
                    <a:pt x="2799620" y="1112520"/>
                  </a:lnTo>
                  <a:cubicBezTo>
                    <a:pt x="2799747" y="1113536"/>
                    <a:pt x="2799493" y="1114552"/>
                    <a:pt x="2798858" y="1115314"/>
                  </a:cubicBezTo>
                  <a:cubicBezTo>
                    <a:pt x="2798223" y="1116076"/>
                    <a:pt x="2797207" y="1116457"/>
                    <a:pt x="2796318" y="1116457"/>
                  </a:cubicBezTo>
                  <a:lnTo>
                    <a:pt x="2481612" y="1116457"/>
                  </a:lnTo>
                  <a:cubicBezTo>
                    <a:pt x="2479834" y="1116457"/>
                    <a:pt x="2478310" y="1115060"/>
                    <a:pt x="2478183" y="1113282"/>
                  </a:cubicBezTo>
                  <a:lnTo>
                    <a:pt x="2463070" y="918972"/>
                  </a:lnTo>
                  <a:lnTo>
                    <a:pt x="2466499" y="918718"/>
                  </a:lnTo>
                  <a:lnTo>
                    <a:pt x="2466499" y="922147"/>
                  </a:lnTo>
                  <a:lnTo>
                    <a:pt x="2390934" y="922147"/>
                  </a:lnTo>
                  <a:lnTo>
                    <a:pt x="2390934" y="918718"/>
                  </a:lnTo>
                  <a:lnTo>
                    <a:pt x="2394363" y="918972"/>
                  </a:lnTo>
                  <a:lnTo>
                    <a:pt x="2378107" y="1113282"/>
                  </a:lnTo>
                  <a:cubicBezTo>
                    <a:pt x="2377980" y="1115060"/>
                    <a:pt x="2376456" y="1116457"/>
                    <a:pt x="2374678" y="1116457"/>
                  </a:cubicBezTo>
                  <a:lnTo>
                    <a:pt x="2056924" y="1116457"/>
                  </a:lnTo>
                  <a:cubicBezTo>
                    <a:pt x="2055908" y="1116457"/>
                    <a:pt x="2055019" y="1116076"/>
                    <a:pt x="2054384" y="1115314"/>
                  </a:cubicBezTo>
                  <a:cubicBezTo>
                    <a:pt x="2053749" y="1114552"/>
                    <a:pt x="2053495" y="1113536"/>
                    <a:pt x="2053622" y="1112647"/>
                  </a:cubicBezTo>
                  <a:lnTo>
                    <a:pt x="2198402" y="3048"/>
                  </a:lnTo>
                  <a:cubicBezTo>
                    <a:pt x="2198656" y="1397"/>
                    <a:pt x="2200053" y="0"/>
                    <a:pt x="2201831" y="0"/>
                  </a:cubicBezTo>
                  <a:moveTo>
                    <a:pt x="2201831" y="6858"/>
                  </a:moveTo>
                  <a:lnTo>
                    <a:pt x="2201831" y="3429"/>
                  </a:lnTo>
                  <a:lnTo>
                    <a:pt x="2205260" y="3810"/>
                  </a:lnTo>
                  <a:lnTo>
                    <a:pt x="2060353" y="1113409"/>
                  </a:lnTo>
                  <a:lnTo>
                    <a:pt x="2056924" y="1113028"/>
                  </a:lnTo>
                  <a:lnTo>
                    <a:pt x="2056924" y="1109599"/>
                  </a:lnTo>
                  <a:lnTo>
                    <a:pt x="2374678" y="1109599"/>
                  </a:lnTo>
                  <a:lnTo>
                    <a:pt x="2374678" y="1113028"/>
                  </a:lnTo>
                  <a:lnTo>
                    <a:pt x="2371249" y="1112774"/>
                  </a:lnTo>
                  <a:lnTo>
                    <a:pt x="2387505" y="918464"/>
                  </a:lnTo>
                  <a:cubicBezTo>
                    <a:pt x="2387632" y="916686"/>
                    <a:pt x="2389156" y="915289"/>
                    <a:pt x="2390934" y="915289"/>
                  </a:cubicBezTo>
                  <a:lnTo>
                    <a:pt x="2466499" y="915289"/>
                  </a:lnTo>
                  <a:cubicBezTo>
                    <a:pt x="2468277" y="915289"/>
                    <a:pt x="2469801" y="916686"/>
                    <a:pt x="2469928" y="918464"/>
                  </a:cubicBezTo>
                  <a:lnTo>
                    <a:pt x="2485041" y="1112774"/>
                  </a:lnTo>
                  <a:lnTo>
                    <a:pt x="2481612" y="1113028"/>
                  </a:lnTo>
                  <a:lnTo>
                    <a:pt x="2481612" y="1109599"/>
                  </a:lnTo>
                  <a:lnTo>
                    <a:pt x="2796191" y="1109599"/>
                  </a:lnTo>
                  <a:lnTo>
                    <a:pt x="2796191" y="1113028"/>
                  </a:lnTo>
                  <a:lnTo>
                    <a:pt x="2792762" y="1113536"/>
                  </a:lnTo>
                  <a:lnTo>
                    <a:pt x="2629694" y="3937"/>
                  </a:lnTo>
                  <a:lnTo>
                    <a:pt x="2633123" y="3429"/>
                  </a:lnTo>
                  <a:lnTo>
                    <a:pt x="2633123" y="6858"/>
                  </a:lnTo>
                  <a:lnTo>
                    <a:pt x="2201831" y="6858"/>
                  </a:lnTo>
                  <a:close/>
                  <a:moveTo>
                    <a:pt x="1554131" y="0"/>
                  </a:moveTo>
                  <a:lnTo>
                    <a:pt x="1863757" y="0"/>
                  </a:lnTo>
                  <a:cubicBezTo>
                    <a:pt x="1865662" y="0"/>
                    <a:pt x="1867186" y="1524"/>
                    <a:pt x="1867186" y="3429"/>
                  </a:cubicBezTo>
                  <a:lnTo>
                    <a:pt x="1867186" y="868934"/>
                  </a:lnTo>
                  <a:lnTo>
                    <a:pt x="1863757" y="868934"/>
                  </a:lnTo>
                  <a:lnTo>
                    <a:pt x="1863757" y="865505"/>
                  </a:lnTo>
                  <a:lnTo>
                    <a:pt x="2034953" y="865505"/>
                  </a:lnTo>
                  <a:cubicBezTo>
                    <a:pt x="2036858" y="865505"/>
                    <a:pt x="2038382" y="867029"/>
                    <a:pt x="2038382" y="868934"/>
                  </a:cubicBezTo>
                  <a:lnTo>
                    <a:pt x="2038382" y="1113028"/>
                  </a:lnTo>
                  <a:cubicBezTo>
                    <a:pt x="2038382" y="1114933"/>
                    <a:pt x="2036858" y="1116457"/>
                    <a:pt x="2034953" y="1116457"/>
                  </a:cubicBezTo>
                  <a:lnTo>
                    <a:pt x="1554131" y="1116457"/>
                  </a:lnTo>
                  <a:cubicBezTo>
                    <a:pt x="1552226" y="1116457"/>
                    <a:pt x="1550702" y="1114933"/>
                    <a:pt x="1550702" y="1113028"/>
                  </a:cubicBezTo>
                  <a:lnTo>
                    <a:pt x="1550702" y="3429"/>
                  </a:lnTo>
                  <a:cubicBezTo>
                    <a:pt x="1550702" y="1524"/>
                    <a:pt x="1552226" y="0"/>
                    <a:pt x="1554131" y="0"/>
                  </a:cubicBezTo>
                  <a:moveTo>
                    <a:pt x="1554131" y="6858"/>
                  </a:moveTo>
                  <a:lnTo>
                    <a:pt x="1554131" y="3429"/>
                  </a:lnTo>
                  <a:lnTo>
                    <a:pt x="1557560" y="3429"/>
                  </a:lnTo>
                  <a:lnTo>
                    <a:pt x="1557560" y="1113028"/>
                  </a:lnTo>
                  <a:lnTo>
                    <a:pt x="1554131" y="1113028"/>
                  </a:lnTo>
                  <a:lnTo>
                    <a:pt x="1554131" y="1109599"/>
                  </a:lnTo>
                  <a:lnTo>
                    <a:pt x="2034953" y="1109599"/>
                  </a:lnTo>
                  <a:lnTo>
                    <a:pt x="2034953" y="1113028"/>
                  </a:lnTo>
                  <a:lnTo>
                    <a:pt x="2031524" y="1113028"/>
                  </a:lnTo>
                  <a:lnTo>
                    <a:pt x="2031524" y="868934"/>
                  </a:lnTo>
                  <a:lnTo>
                    <a:pt x="2034953" y="868934"/>
                  </a:lnTo>
                  <a:lnTo>
                    <a:pt x="2034953" y="872363"/>
                  </a:lnTo>
                  <a:lnTo>
                    <a:pt x="1863757" y="872363"/>
                  </a:lnTo>
                  <a:cubicBezTo>
                    <a:pt x="1861852" y="872363"/>
                    <a:pt x="1860328" y="870839"/>
                    <a:pt x="1860328" y="868934"/>
                  </a:cubicBezTo>
                  <a:lnTo>
                    <a:pt x="1860328" y="3429"/>
                  </a:lnTo>
                  <a:lnTo>
                    <a:pt x="1863757" y="3429"/>
                  </a:lnTo>
                  <a:lnTo>
                    <a:pt x="1863757" y="6858"/>
                  </a:lnTo>
                  <a:lnTo>
                    <a:pt x="1554131" y="6858"/>
                  </a:lnTo>
                  <a:close/>
                  <a:moveTo>
                    <a:pt x="777653" y="0"/>
                  </a:moveTo>
                  <a:lnTo>
                    <a:pt x="1087279" y="0"/>
                  </a:lnTo>
                  <a:cubicBezTo>
                    <a:pt x="1089184" y="0"/>
                    <a:pt x="1090708" y="1524"/>
                    <a:pt x="1090708" y="3429"/>
                  </a:cubicBezTo>
                  <a:lnTo>
                    <a:pt x="1090708" y="390144"/>
                  </a:lnTo>
                  <a:lnTo>
                    <a:pt x="1087279" y="390144"/>
                  </a:lnTo>
                  <a:lnTo>
                    <a:pt x="1087279" y="386715"/>
                  </a:lnTo>
                  <a:lnTo>
                    <a:pt x="1143794" y="386715"/>
                  </a:lnTo>
                  <a:lnTo>
                    <a:pt x="1143794" y="390144"/>
                  </a:lnTo>
                  <a:lnTo>
                    <a:pt x="1140365" y="390144"/>
                  </a:lnTo>
                  <a:lnTo>
                    <a:pt x="1140365" y="3429"/>
                  </a:lnTo>
                  <a:cubicBezTo>
                    <a:pt x="1140365" y="1524"/>
                    <a:pt x="1141889" y="0"/>
                    <a:pt x="1143794" y="0"/>
                  </a:cubicBezTo>
                  <a:lnTo>
                    <a:pt x="1453420" y="0"/>
                  </a:lnTo>
                  <a:cubicBezTo>
                    <a:pt x="1455325" y="0"/>
                    <a:pt x="1456849" y="1524"/>
                    <a:pt x="1456849" y="3429"/>
                  </a:cubicBezTo>
                  <a:lnTo>
                    <a:pt x="1456849" y="1113028"/>
                  </a:lnTo>
                  <a:cubicBezTo>
                    <a:pt x="1456849" y="1114933"/>
                    <a:pt x="1455325" y="1116457"/>
                    <a:pt x="1453420" y="1116457"/>
                  </a:cubicBezTo>
                  <a:lnTo>
                    <a:pt x="1143794" y="1116457"/>
                  </a:lnTo>
                  <a:cubicBezTo>
                    <a:pt x="1141889" y="1116457"/>
                    <a:pt x="1140365" y="1114933"/>
                    <a:pt x="1140365" y="1113028"/>
                  </a:cubicBezTo>
                  <a:lnTo>
                    <a:pt x="1140365" y="658114"/>
                  </a:lnTo>
                  <a:lnTo>
                    <a:pt x="1143794" y="658114"/>
                  </a:lnTo>
                  <a:lnTo>
                    <a:pt x="1143794" y="661543"/>
                  </a:lnTo>
                  <a:lnTo>
                    <a:pt x="1087279" y="661543"/>
                  </a:lnTo>
                  <a:lnTo>
                    <a:pt x="1087279" y="658114"/>
                  </a:lnTo>
                  <a:lnTo>
                    <a:pt x="1090708" y="658114"/>
                  </a:lnTo>
                  <a:lnTo>
                    <a:pt x="1090708" y="1113028"/>
                  </a:lnTo>
                  <a:cubicBezTo>
                    <a:pt x="1090708" y="1114933"/>
                    <a:pt x="1089184" y="1116457"/>
                    <a:pt x="1087279" y="1116457"/>
                  </a:cubicBezTo>
                  <a:lnTo>
                    <a:pt x="777653" y="1116457"/>
                  </a:lnTo>
                  <a:cubicBezTo>
                    <a:pt x="775748" y="1116457"/>
                    <a:pt x="774224" y="1114933"/>
                    <a:pt x="774224" y="1113028"/>
                  </a:cubicBezTo>
                  <a:lnTo>
                    <a:pt x="774224" y="3429"/>
                  </a:lnTo>
                  <a:cubicBezTo>
                    <a:pt x="774224" y="1524"/>
                    <a:pt x="775748" y="0"/>
                    <a:pt x="777653" y="0"/>
                  </a:cubicBezTo>
                  <a:moveTo>
                    <a:pt x="777653" y="6858"/>
                  </a:moveTo>
                  <a:lnTo>
                    <a:pt x="777653" y="3429"/>
                  </a:lnTo>
                  <a:lnTo>
                    <a:pt x="781082" y="3429"/>
                  </a:lnTo>
                  <a:lnTo>
                    <a:pt x="781082" y="1113028"/>
                  </a:lnTo>
                  <a:lnTo>
                    <a:pt x="777653" y="1113028"/>
                  </a:lnTo>
                  <a:lnTo>
                    <a:pt x="777653" y="1109599"/>
                  </a:lnTo>
                  <a:lnTo>
                    <a:pt x="1087279" y="1109599"/>
                  </a:lnTo>
                  <a:lnTo>
                    <a:pt x="1087279" y="1113028"/>
                  </a:lnTo>
                  <a:lnTo>
                    <a:pt x="1083850" y="1113028"/>
                  </a:lnTo>
                  <a:lnTo>
                    <a:pt x="1083850" y="658114"/>
                  </a:lnTo>
                  <a:cubicBezTo>
                    <a:pt x="1083850" y="656209"/>
                    <a:pt x="1085374" y="654685"/>
                    <a:pt x="1087279" y="654685"/>
                  </a:cubicBezTo>
                  <a:lnTo>
                    <a:pt x="1143794" y="654685"/>
                  </a:lnTo>
                  <a:cubicBezTo>
                    <a:pt x="1145699" y="654685"/>
                    <a:pt x="1147223" y="656209"/>
                    <a:pt x="1147223" y="658114"/>
                  </a:cubicBezTo>
                  <a:lnTo>
                    <a:pt x="1147223" y="1113028"/>
                  </a:lnTo>
                  <a:lnTo>
                    <a:pt x="1143794" y="1113028"/>
                  </a:lnTo>
                  <a:lnTo>
                    <a:pt x="1143794" y="1109599"/>
                  </a:lnTo>
                  <a:lnTo>
                    <a:pt x="1453420" y="1109599"/>
                  </a:lnTo>
                  <a:lnTo>
                    <a:pt x="1453420" y="1113028"/>
                  </a:lnTo>
                  <a:lnTo>
                    <a:pt x="1449991" y="1113028"/>
                  </a:lnTo>
                  <a:lnTo>
                    <a:pt x="1449991" y="3429"/>
                  </a:lnTo>
                  <a:lnTo>
                    <a:pt x="1453420" y="3429"/>
                  </a:lnTo>
                  <a:lnTo>
                    <a:pt x="1453420" y="6858"/>
                  </a:lnTo>
                  <a:lnTo>
                    <a:pt x="1143794" y="6858"/>
                  </a:lnTo>
                  <a:lnTo>
                    <a:pt x="1143794" y="3429"/>
                  </a:lnTo>
                  <a:lnTo>
                    <a:pt x="1147223" y="3429"/>
                  </a:lnTo>
                  <a:lnTo>
                    <a:pt x="1147223" y="390144"/>
                  </a:lnTo>
                  <a:cubicBezTo>
                    <a:pt x="1147223" y="392049"/>
                    <a:pt x="1145699" y="393573"/>
                    <a:pt x="1143794" y="393573"/>
                  </a:cubicBezTo>
                  <a:lnTo>
                    <a:pt x="1087279" y="393573"/>
                  </a:lnTo>
                  <a:cubicBezTo>
                    <a:pt x="1085374" y="393573"/>
                    <a:pt x="1083850" y="392049"/>
                    <a:pt x="1083850" y="390144"/>
                  </a:cubicBezTo>
                  <a:lnTo>
                    <a:pt x="1083850" y="3429"/>
                  </a:lnTo>
                  <a:lnTo>
                    <a:pt x="1087279" y="3429"/>
                  </a:lnTo>
                  <a:lnTo>
                    <a:pt x="1087279" y="6858"/>
                  </a:lnTo>
                  <a:lnTo>
                    <a:pt x="777653" y="6858"/>
                  </a:lnTo>
                  <a:close/>
                  <a:moveTo>
                    <a:pt x="148241" y="0"/>
                  </a:moveTo>
                  <a:lnTo>
                    <a:pt x="579533" y="0"/>
                  </a:lnTo>
                  <a:cubicBezTo>
                    <a:pt x="581184" y="0"/>
                    <a:pt x="582708" y="1270"/>
                    <a:pt x="582962" y="2921"/>
                  </a:cubicBezTo>
                  <a:lnTo>
                    <a:pt x="746030" y="1112520"/>
                  </a:lnTo>
                  <a:cubicBezTo>
                    <a:pt x="746157" y="1113536"/>
                    <a:pt x="745903" y="1114552"/>
                    <a:pt x="745268" y="1115314"/>
                  </a:cubicBezTo>
                  <a:cubicBezTo>
                    <a:pt x="744633" y="1116076"/>
                    <a:pt x="743617" y="1116457"/>
                    <a:pt x="742728" y="1116457"/>
                  </a:cubicBezTo>
                  <a:lnTo>
                    <a:pt x="428022" y="1116457"/>
                  </a:lnTo>
                  <a:cubicBezTo>
                    <a:pt x="426244" y="1116457"/>
                    <a:pt x="424720" y="1115060"/>
                    <a:pt x="424593" y="1113282"/>
                  </a:cubicBezTo>
                  <a:lnTo>
                    <a:pt x="409480" y="918972"/>
                  </a:lnTo>
                  <a:lnTo>
                    <a:pt x="412909" y="918718"/>
                  </a:lnTo>
                  <a:lnTo>
                    <a:pt x="412909" y="922147"/>
                  </a:lnTo>
                  <a:lnTo>
                    <a:pt x="337344" y="922147"/>
                  </a:lnTo>
                  <a:lnTo>
                    <a:pt x="337344" y="918718"/>
                  </a:lnTo>
                  <a:lnTo>
                    <a:pt x="340773" y="918972"/>
                  </a:lnTo>
                  <a:lnTo>
                    <a:pt x="324517" y="1113282"/>
                  </a:lnTo>
                  <a:cubicBezTo>
                    <a:pt x="324390" y="1115060"/>
                    <a:pt x="322866" y="1116457"/>
                    <a:pt x="321088" y="1116457"/>
                  </a:cubicBezTo>
                  <a:lnTo>
                    <a:pt x="3334" y="1116457"/>
                  </a:lnTo>
                  <a:cubicBezTo>
                    <a:pt x="2318" y="1116457"/>
                    <a:pt x="1429" y="1116076"/>
                    <a:pt x="794" y="1115314"/>
                  </a:cubicBezTo>
                  <a:cubicBezTo>
                    <a:pt x="159" y="1114552"/>
                    <a:pt x="-95" y="1113536"/>
                    <a:pt x="32" y="1112647"/>
                  </a:cubicBezTo>
                  <a:lnTo>
                    <a:pt x="144812" y="3048"/>
                  </a:lnTo>
                  <a:cubicBezTo>
                    <a:pt x="145066" y="1397"/>
                    <a:pt x="146463" y="0"/>
                    <a:pt x="148241" y="0"/>
                  </a:cubicBezTo>
                  <a:moveTo>
                    <a:pt x="148241" y="6858"/>
                  </a:moveTo>
                  <a:lnTo>
                    <a:pt x="148241" y="3429"/>
                  </a:lnTo>
                  <a:lnTo>
                    <a:pt x="151670" y="3810"/>
                  </a:lnTo>
                  <a:lnTo>
                    <a:pt x="6763" y="1113409"/>
                  </a:lnTo>
                  <a:lnTo>
                    <a:pt x="3334" y="1113028"/>
                  </a:lnTo>
                  <a:lnTo>
                    <a:pt x="3334" y="1109599"/>
                  </a:lnTo>
                  <a:lnTo>
                    <a:pt x="321088" y="1109599"/>
                  </a:lnTo>
                  <a:lnTo>
                    <a:pt x="321088" y="1113028"/>
                  </a:lnTo>
                  <a:lnTo>
                    <a:pt x="317659" y="1112774"/>
                  </a:lnTo>
                  <a:lnTo>
                    <a:pt x="333915" y="918464"/>
                  </a:lnTo>
                  <a:cubicBezTo>
                    <a:pt x="334042" y="916686"/>
                    <a:pt x="335566" y="915289"/>
                    <a:pt x="337344" y="915289"/>
                  </a:cubicBezTo>
                  <a:lnTo>
                    <a:pt x="412909" y="915289"/>
                  </a:lnTo>
                  <a:cubicBezTo>
                    <a:pt x="414687" y="915289"/>
                    <a:pt x="416211" y="916686"/>
                    <a:pt x="416338" y="918464"/>
                  </a:cubicBezTo>
                  <a:lnTo>
                    <a:pt x="431451" y="1112774"/>
                  </a:lnTo>
                  <a:lnTo>
                    <a:pt x="428022" y="1113028"/>
                  </a:lnTo>
                  <a:lnTo>
                    <a:pt x="428022" y="1109599"/>
                  </a:lnTo>
                  <a:lnTo>
                    <a:pt x="742601" y="1109599"/>
                  </a:lnTo>
                  <a:lnTo>
                    <a:pt x="742601" y="1113028"/>
                  </a:lnTo>
                  <a:lnTo>
                    <a:pt x="739172" y="1113536"/>
                  </a:lnTo>
                  <a:lnTo>
                    <a:pt x="576104" y="3937"/>
                  </a:lnTo>
                  <a:lnTo>
                    <a:pt x="579533" y="3429"/>
                  </a:lnTo>
                  <a:lnTo>
                    <a:pt x="579533" y="6858"/>
                  </a:lnTo>
                  <a:lnTo>
                    <a:pt x="148241" y="6858"/>
                  </a:lnTo>
                  <a:close/>
                </a:path>
              </a:pathLst>
            </a:custGeom>
            <a:solidFill>
              <a:srgbClr val="438086"/>
            </a:solidFill>
          </p:spPr>
        </p:sp>
      </p:grpSp>
      <p:sp>
        <p:nvSpPr>
          <p:cNvPr name="TextBox 8" id="8"/>
          <p:cNvSpPr txBox="true"/>
          <p:nvPr/>
        </p:nvSpPr>
        <p:spPr>
          <a:xfrm rot="0">
            <a:off x="1351283" y="3527698"/>
            <a:ext cx="81610" cy="1113120"/>
          </a:xfrm>
          <a:prstGeom prst="rect">
            <a:avLst/>
          </a:prstGeom>
        </p:spPr>
        <p:txBody>
          <a:bodyPr anchor="t" rtlCol="false" tIns="0" lIns="0" bIns="0" rIns="0">
            <a:spAutoFit/>
          </a:bodyPr>
          <a:lstStyle/>
          <a:p>
            <a:pPr algn="just">
              <a:lnSpc>
                <a:spcPts val="2160"/>
              </a:lnSpc>
            </a:pPr>
            <a:r>
              <a:rPr lang="en-US" sz="1800">
                <a:solidFill>
                  <a:srgbClr val="000000"/>
                </a:solidFill>
                <a:latin typeface="Arial"/>
                <a:ea typeface="Arial"/>
                <a:cs typeface="Arial"/>
                <a:sym typeface="Arial"/>
              </a:rPr>
              <a:t>• •</a:t>
            </a:r>
          </a:p>
          <a:p>
            <a:pPr algn="just" rtl="true">
              <a:lnSpc>
                <a:spcPts val="2160"/>
              </a:lnSpc>
            </a:pPr>
          </a:p>
          <a:p>
            <a:pPr algn="just">
              <a:lnSpc>
                <a:spcPts val="2160"/>
              </a:lnSpc>
            </a:pPr>
            <a:r>
              <a:rPr lang="en-US" sz="1800">
                <a:solidFill>
                  <a:srgbClr val="202124"/>
                </a:solidFill>
                <a:latin typeface="Arial"/>
                <a:ea typeface="Arial"/>
                <a:cs typeface="Arial"/>
                <a:sym typeface="Arial"/>
              </a:rPr>
              <a:t>•</a:t>
            </a:r>
          </a:p>
        </p:txBody>
      </p:sp>
      <p:sp>
        <p:nvSpPr>
          <p:cNvPr name="TextBox 9" id="9"/>
          <p:cNvSpPr txBox="true"/>
          <p:nvPr/>
        </p:nvSpPr>
        <p:spPr>
          <a:xfrm rot="0">
            <a:off x="1637033" y="3496437"/>
            <a:ext cx="3862207" cy="339090"/>
          </a:xfrm>
          <a:prstGeom prst="rect">
            <a:avLst/>
          </a:prstGeom>
        </p:spPr>
        <p:txBody>
          <a:bodyPr anchor="t" rtlCol="false" tIns="0" lIns="0" bIns="0" rIns="0">
            <a:spAutoFit/>
          </a:bodyPr>
          <a:lstStyle/>
          <a:p>
            <a:pPr algn="l">
              <a:lnSpc>
                <a:spcPts val="2520"/>
              </a:lnSpc>
            </a:pPr>
            <a:r>
              <a:rPr lang="en-US" sz="1800">
                <a:solidFill>
                  <a:srgbClr val="000000"/>
                </a:solidFill>
                <a:latin typeface="Calibri (MS)"/>
                <a:ea typeface="Calibri (MS)"/>
                <a:cs typeface="Calibri (MS)"/>
                <a:sym typeface="Calibri (MS)"/>
              </a:rPr>
              <a:t>Huy, yaradılış, karakter anlamlarına gelir. </a:t>
            </a:r>
          </a:p>
        </p:txBody>
      </p:sp>
      <p:sp>
        <p:nvSpPr>
          <p:cNvPr name="TextBox 10" id="10"/>
          <p:cNvSpPr txBox="true"/>
          <p:nvPr/>
        </p:nvSpPr>
        <p:spPr>
          <a:xfrm rot="0">
            <a:off x="1689611" y="3770757"/>
            <a:ext cx="5547160" cy="339090"/>
          </a:xfrm>
          <a:prstGeom prst="rect">
            <a:avLst/>
          </a:prstGeom>
        </p:spPr>
        <p:txBody>
          <a:bodyPr anchor="t" rtlCol="false" tIns="0" lIns="0" bIns="0" rIns="0">
            <a:spAutoFit/>
          </a:bodyPr>
          <a:lstStyle/>
          <a:p>
            <a:pPr algn="l">
              <a:lnSpc>
                <a:spcPts val="2520"/>
              </a:lnSpc>
            </a:pPr>
            <a:r>
              <a:rPr lang="en-US" sz="1800">
                <a:solidFill>
                  <a:srgbClr val="000000"/>
                </a:solidFill>
                <a:latin typeface="Calibri (MS)"/>
                <a:ea typeface="Calibri (MS)"/>
                <a:cs typeface="Calibri (MS)"/>
                <a:sym typeface="Calibri (MS)"/>
              </a:rPr>
              <a:t>Ahlak, insanın</a:t>
            </a:r>
            <a:r>
              <a:rPr lang="en-US" sz="1800">
                <a:solidFill>
                  <a:srgbClr val="202124"/>
                </a:solidFill>
                <a:latin typeface="Calibri (MS)"/>
                <a:ea typeface="Calibri (MS)"/>
                <a:cs typeface="Calibri (MS)"/>
                <a:sym typeface="Calibri (MS)"/>
              </a:rPr>
              <a:t> doğuştan getirdiği ya da sonradan kazandığı </a:t>
            </a:r>
          </a:p>
        </p:txBody>
      </p:sp>
      <p:sp>
        <p:nvSpPr>
          <p:cNvPr name="TextBox 11" id="11"/>
          <p:cNvSpPr txBox="true"/>
          <p:nvPr/>
        </p:nvSpPr>
        <p:spPr>
          <a:xfrm rot="0">
            <a:off x="1637033" y="4083177"/>
            <a:ext cx="5619159" cy="576834"/>
          </a:xfrm>
          <a:prstGeom prst="rect">
            <a:avLst/>
          </a:prstGeom>
        </p:spPr>
        <p:txBody>
          <a:bodyPr anchor="t" rtlCol="false" tIns="0" lIns="0" bIns="0" rIns="0">
            <a:spAutoFit/>
          </a:bodyPr>
          <a:lstStyle/>
          <a:p>
            <a:pPr algn="l">
              <a:lnSpc>
                <a:spcPts val="2172"/>
              </a:lnSpc>
            </a:pPr>
            <a:r>
              <a:rPr lang="en-US" sz="1800">
                <a:solidFill>
                  <a:srgbClr val="202124"/>
                </a:solidFill>
                <a:latin typeface="Calibri (MS)"/>
                <a:ea typeface="Calibri (MS)"/>
                <a:cs typeface="Calibri (MS)"/>
                <a:sym typeface="Calibri (MS)"/>
              </a:rPr>
              <a:t>tutum ve davranışların tümünü ifade eder. </a:t>
            </a:r>
          </a:p>
          <a:p>
            <a:pPr algn="l">
              <a:lnSpc>
                <a:spcPts val="2172"/>
              </a:lnSpc>
            </a:pPr>
            <a:r>
              <a:rPr lang="en-US" sz="1800">
                <a:solidFill>
                  <a:srgbClr val="202124"/>
                </a:solidFill>
                <a:latin typeface="Calibri (MS)"/>
                <a:ea typeface="Calibri (MS)"/>
                <a:cs typeface="Calibri (MS)"/>
                <a:sym typeface="Calibri (MS)"/>
              </a:rPr>
              <a:t>Kur’an-ı Kerim, güzel ahlak sahibi olmanın yollarını gösterir.</a:t>
            </a:r>
            <a:r>
              <a:rPr lang="en-US" sz="1800">
                <a:solidFill>
                  <a:srgbClr val="000000"/>
                </a:solidFill>
                <a:latin typeface="Calibri (MS)"/>
                <a:ea typeface="Calibri (MS)"/>
                <a:cs typeface="Calibri (MS)"/>
                <a:sym typeface="Calibri (MS)"/>
              </a:rPr>
              <a:t> </a:t>
            </a:r>
          </a:p>
        </p:txBody>
      </p:sp>
      <p:sp>
        <p:nvSpPr>
          <p:cNvPr name="TextBox 12" id="12"/>
          <p:cNvSpPr txBox="true"/>
          <p:nvPr/>
        </p:nvSpPr>
        <p:spPr>
          <a:xfrm rot="0">
            <a:off x="8587740" y="6525"/>
            <a:ext cx="318125" cy="318297"/>
          </a:xfrm>
          <a:prstGeom prst="rect">
            <a:avLst/>
          </a:prstGeom>
        </p:spPr>
        <p:txBody>
          <a:bodyPr anchor="t" rtlCol="false" tIns="0" lIns="0" bIns="0" rIns="0">
            <a:spAutoFit/>
          </a:bodyPr>
          <a:lstStyle/>
          <a:p>
            <a:pPr algn="l">
              <a:lnSpc>
                <a:spcPts val="2520"/>
              </a:lnSpc>
            </a:pPr>
            <a:r>
              <a:rPr lang="en-US" sz="1800">
                <a:solidFill>
                  <a:srgbClr val="FFFFFF"/>
                </a:solidFill>
                <a:latin typeface="Georgia"/>
                <a:ea typeface="Georgia"/>
                <a:cs typeface="Georgia"/>
                <a:sym typeface="Georgia"/>
              </a:rPr>
              <a:t>24 </a:t>
            </a:r>
          </a:p>
        </p:txBody>
      </p:sp>
      <p:sp>
        <p:nvSpPr>
          <p:cNvPr name="TextBox 13" id="13"/>
          <p:cNvSpPr txBox="true"/>
          <p:nvPr/>
        </p:nvSpPr>
        <p:spPr>
          <a:xfrm rot="0">
            <a:off x="5410962" y="595627"/>
            <a:ext cx="2582304" cy="213360"/>
          </a:xfrm>
          <a:prstGeom prst="rect">
            <a:avLst/>
          </a:prstGeom>
        </p:spPr>
        <p:txBody>
          <a:bodyPr anchor="t" rtlCol="false" tIns="0" lIns="0" bIns="0" rIns="0">
            <a:spAutoFit/>
          </a:bodyPr>
          <a:lstStyle/>
          <a:p>
            <a:pPr algn="l">
              <a:lnSpc>
                <a:spcPts val="1679"/>
              </a:lnSpc>
            </a:pPr>
            <a:r>
              <a:rPr lang="en-US" sz="1200">
                <a:solidFill>
                  <a:srgbClr val="000000"/>
                </a:solidFill>
                <a:latin typeface="Calibri (MS)"/>
                <a:ea typeface="Calibri (MS)"/>
                <a:cs typeface="Calibri (MS)"/>
                <a:sym typeface="Calibri (MS)"/>
              </a:rPr>
              <a:t>5. Ünite: KUR’AN-I KERİM VE ÖZELLİKLERİ</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328547" y="2059810"/>
            <a:ext cx="6770751" cy="3305432"/>
          </a:xfrm>
          <a:custGeom>
            <a:avLst/>
            <a:gdLst/>
            <a:ahLst/>
            <a:cxnLst/>
            <a:rect r="r" b="b" t="t" l="l"/>
            <a:pathLst>
              <a:path h="3305432" w="6770751">
                <a:moveTo>
                  <a:pt x="0" y="0"/>
                </a:moveTo>
                <a:lnTo>
                  <a:pt x="6770751" y="0"/>
                </a:lnTo>
                <a:lnTo>
                  <a:pt x="6770751" y="3305432"/>
                </a:lnTo>
                <a:lnTo>
                  <a:pt x="0" y="330543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63503"/>
            <a:ext cx="9270997" cy="752475"/>
          </a:xfrm>
          <a:custGeom>
            <a:avLst/>
            <a:gdLst/>
            <a:ahLst/>
            <a:cxnLst/>
            <a:rect r="r" b="b" t="t" l="l"/>
            <a:pathLst>
              <a:path h="752475" w="9270997">
                <a:moveTo>
                  <a:pt x="0" y="0"/>
                </a:moveTo>
                <a:lnTo>
                  <a:pt x="9270997" y="0"/>
                </a:lnTo>
                <a:lnTo>
                  <a:pt x="9270997" y="752475"/>
                </a:lnTo>
                <a:lnTo>
                  <a:pt x="0" y="75247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2443515" y="3896020"/>
            <a:ext cx="52759" cy="339385"/>
          </a:xfrm>
          <a:prstGeom prst="rect">
            <a:avLst/>
          </a:prstGeom>
        </p:spPr>
        <p:txBody>
          <a:bodyPr anchor="t" rtlCol="false" tIns="0" lIns="0" bIns="0" rIns="0">
            <a:spAutoFit/>
          </a:bodyPr>
          <a:lstStyle/>
          <a:p>
            <a:pPr algn="l">
              <a:lnSpc>
                <a:spcPts val="2522"/>
              </a:lnSpc>
            </a:pPr>
            <a:r>
              <a:rPr lang="en-US" sz="1802">
                <a:solidFill>
                  <a:srgbClr val="000000"/>
                </a:solidFill>
                <a:latin typeface="Calibri (MS)"/>
                <a:ea typeface="Calibri (MS)"/>
                <a:cs typeface="Calibri (MS)"/>
                <a:sym typeface="Calibri (MS)"/>
              </a:rPr>
              <a:t> </a:t>
            </a:r>
          </a:p>
        </p:txBody>
      </p:sp>
      <p:sp>
        <p:nvSpPr>
          <p:cNvPr name="TextBox 5" id="5"/>
          <p:cNvSpPr txBox="true"/>
          <p:nvPr/>
        </p:nvSpPr>
        <p:spPr>
          <a:xfrm rot="0">
            <a:off x="1835915" y="4211698"/>
            <a:ext cx="5617474" cy="339090"/>
          </a:xfrm>
          <a:prstGeom prst="rect">
            <a:avLst/>
          </a:prstGeom>
        </p:spPr>
        <p:txBody>
          <a:bodyPr anchor="t" rtlCol="false" tIns="0" lIns="0" bIns="0" rIns="0">
            <a:spAutoFit/>
          </a:bodyPr>
          <a:lstStyle/>
          <a:p>
            <a:pPr algn="l">
              <a:lnSpc>
                <a:spcPts val="2520"/>
              </a:lnSpc>
            </a:pPr>
            <a:r>
              <a:rPr lang="en-US" sz="1800">
                <a:solidFill>
                  <a:srgbClr val="000000"/>
                </a:solidFill>
                <a:latin typeface="Calibri (MS)"/>
                <a:ea typeface="Calibri (MS)"/>
                <a:cs typeface="Calibri (MS)"/>
                <a:sym typeface="Calibri (MS)"/>
              </a:rPr>
              <a:t>yenenler, insanları affedenlerdir. Allah iyilikedenleri sever.” </a:t>
            </a:r>
          </a:p>
        </p:txBody>
      </p:sp>
      <p:sp>
        <p:nvSpPr>
          <p:cNvPr name="TextBox 6" id="6"/>
          <p:cNvSpPr txBox="true"/>
          <p:nvPr/>
        </p:nvSpPr>
        <p:spPr>
          <a:xfrm rot="0">
            <a:off x="1493015" y="2151002"/>
            <a:ext cx="2564216" cy="339090"/>
          </a:xfrm>
          <a:prstGeom prst="rect">
            <a:avLst/>
          </a:prstGeom>
        </p:spPr>
        <p:txBody>
          <a:bodyPr anchor="t" rtlCol="false" tIns="0" lIns="0" bIns="0" rIns="0">
            <a:spAutoFit/>
          </a:bodyPr>
          <a:lstStyle/>
          <a:p>
            <a:pPr algn="l">
              <a:lnSpc>
                <a:spcPts val="2520"/>
              </a:lnSpc>
            </a:pPr>
            <a:r>
              <a:rPr lang="en-US" sz="1800">
                <a:solidFill>
                  <a:srgbClr val="000000"/>
                </a:solidFill>
                <a:latin typeface="Calibri (MS)"/>
                <a:ea typeface="Calibri (MS)"/>
                <a:cs typeface="Calibri (MS)"/>
                <a:sym typeface="Calibri (MS)"/>
              </a:rPr>
              <a:t>Ahlak ile ilgili bazı ayetler:</a:t>
            </a:r>
            <a:r>
              <a:rPr lang="en-US" sz="1800">
                <a:solidFill>
                  <a:srgbClr val="202124"/>
                </a:solidFill>
                <a:latin typeface="Calibri (MS)"/>
                <a:ea typeface="Calibri (MS)"/>
                <a:cs typeface="Calibri (MS)"/>
                <a:sym typeface="Calibri (MS)"/>
              </a:rPr>
              <a:t> </a:t>
            </a:r>
          </a:p>
        </p:txBody>
      </p:sp>
      <p:sp>
        <p:nvSpPr>
          <p:cNvPr name="TextBox 7" id="7"/>
          <p:cNvSpPr txBox="true"/>
          <p:nvPr/>
        </p:nvSpPr>
        <p:spPr>
          <a:xfrm rot="0">
            <a:off x="1493015" y="2255082"/>
            <a:ext cx="107261" cy="1119292"/>
          </a:xfrm>
          <a:prstGeom prst="rect">
            <a:avLst/>
          </a:prstGeom>
        </p:spPr>
        <p:txBody>
          <a:bodyPr anchor="t" rtlCol="false" tIns="0" lIns="0" bIns="0" rIns="0">
            <a:spAutoFit/>
          </a:bodyPr>
          <a:lstStyle/>
          <a:p>
            <a:pPr algn="just">
              <a:lnSpc>
                <a:spcPts val="4500"/>
              </a:lnSpc>
            </a:pPr>
            <a:r>
              <a:rPr lang="en-US" sz="1800">
                <a:solidFill>
                  <a:srgbClr val="202124"/>
                </a:solidFill>
                <a:latin typeface="Arimo"/>
                <a:ea typeface="Arimo"/>
                <a:cs typeface="Arimo"/>
                <a:sym typeface="Arimo"/>
              </a:rPr>
              <a:t> </a:t>
            </a:r>
            <a:r>
              <a:rPr lang="en-US" sz="1800">
                <a:solidFill>
                  <a:srgbClr val="000000"/>
                </a:solidFill>
                <a:latin typeface="Arimo"/>
                <a:ea typeface="Arimo"/>
                <a:cs typeface="Arimo"/>
                <a:sym typeface="Arimo"/>
              </a:rPr>
              <a:t></a:t>
            </a:r>
          </a:p>
        </p:txBody>
      </p:sp>
      <p:sp>
        <p:nvSpPr>
          <p:cNvPr name="TextBox 8" id="8"/>
          <p:cNvSpPr txBox="true"/>
          <p:nvPr/>
        </p:nvSpPr>
        <p:spPr>
          <a:xfrm rot="0">
            <a:off x="1835915" y="2466470"/>
            <a:ext cx="5506326" cy="339090"/>
          </a:xfrm>
          <a:prstGeom prst="rect">
            <a:avLst/>
          </a:prstGeom>
        </p:spPr>
        <p:txBody>
          <a:bodyPr anchor="t" rtlCol="false" tIns="0" lIns="0" bIns="0" rIns="0">
            <a:spAutoFit/>
          </a:bodyPr>
          <a:lstStyle/>
          <a:p>
            <a:pPr algn="l">
              <a:lnSpc>
                <a:spcPts val="2520"/>
              </a:lnSpc>
            </a:pPr>
            <a:r>
              <a:rPr lang="en-US" sz="1800">
                <a:solidFill>
                  <a:srgbClr val="202124"/>
                </a:solidFill>
                <a:latin typeface="Calibri (MS)"/>
                <a:ea typeface="Calibri (MS)"/>
                <a:cs typeface="Calibri (MS)"/>
                <a:sym typeface="Calibri (MS)"/>
              </a:rPr>
              <a:t>“Onlar ki faydasız işlerden ve boş sözlerden yüz çevirirler.” </a:t>
            </a:r>
          </a:p>
        </p:txBody>
      </p:sp>
      <p:sp>
        <p:nvSpPr>
          <p:cNvPr name="TextBox 9" id="9"/>
          <p:cNvSpPr txBox="true"/>
          <p:nvPr/>
        </p:nvSpPr>
        <p:spPr>
          <a:xfrm rot="0">
            <a:off x="1835915" y="3062354"/>
            <a:ext cx="6020733" cy="339090"/>
          </a:xfrm>
          <a:prstGeom prst="rect">
            <a:avLst/>
          </a:prstGeom>
        </p:spPr>
        <p:txBody>
          <a:bodyPr anchor="t" rtlCol="false" tIns="0" lIns="0" bIns="0" rIns="0">
            <a:spAutoFit/>
          </a:bodyPr>
          <a:lstStyle/>
          <a:p>
            <a:pPr algn="l">
              <a:lnSpc>
                <a:spcPts val="2520"/>
              </a:lnSpc>
            </a:pPr>
            <a:r>
              <a:rPr lang="en-US" sz="1800">
                <a:solidFill>
                  <a:srgbClr val="000000"/>
                </a:solidFill>
                <a:latin typeface="Calibri (MS)"/>
                <a:ea typeface="Calibri (MS)"/>
                <a:cs typeface="Calibri (MS)"/>
                <a:sym typeface="Calibri (MS)"/>
              </a:rPr>
              <a:t>“Yine onlar ki emanetlerine ve verdikleri sözlere riayet ederler.” </a:t>
            </a:r>
          </a:p>
        </p:txBody>
      </p:sp>
      <p:sp>
        <p:nvSpPr>
          <p:cNvPr name="TextBox 10" id="10"/>
          <p:cNvSpPr txBox="true"/>
          <p:nvPr/>
        </p:nvSpPr>
        <p:spPr>
          <a:xfrm rot="0">
            <a:off x="5827776" y="2795064"/>
            <a:ext cx="2195970" cy="291122"/>
          </a:xfrm>
          <a:prstGeom prst="rect">
            <a:avLst/>
          </a:prstGeom>
        </p:spPr>
        <p:txBody>
          <a:bodyPr anchor="t" rtlCol="false" tIns="0" lIns="0" bIns="0" rIns="0">
            <a:spAutoFit/>
          </a:bodyPr>
          <a:lstStyle/>
          <a:p>
            <a:pPr algn="l">
              <a:lnSpc>
                <a:spcPts val="2242"/>
              </a:lnSpc>
            </a:pPr>
            <a:r>
              <a:rPr lang="en-US" sz="1602">
                <a:solidFill>
                  <a:srgbClr val="202124"/>
                </a:solidFill>
                <a:latin typeface="Calibri (MS)"/>
                <a:ea typeface="Calibri (MS)"/>
                <a:cs typeface="Calibri (MS)"/>
                <a:sym typeface="Calibri (MS)"/>
              </a:rPr>
              <a:t>(Müminunsuresi,3.ayet</a:t>
            </a:r>
            <a:r>
              <a:rPr lang="en-US" sz="1602">
                <a:solidFill>
                  <a:srgbClr val="000000"/>
                </a:solidFill>
                <a:latin typeface="Calibri (MS)"/>
                <a:ea typeface="Calibri (MS)"/>
                <a:cs typeface="Calibri (MS)"/>
                <a:sym typeface="Calibri (MS)"/>
              </a:rPr>
              <a:t>) </a:t>
            </a:r>
          </a:p>
        </p:txBody>
      </p:sp>
      <p:sp>
        <p:nvSpPr>
          <p:cNvPr name="TextBox 11" id="11"/>
          <p:cNvSpPr txBox="true"/>
          <p:nvPr/>
        </p:nvSpPr>
        <p:spPr>
          <a:xfrm rot="0">
            <a:off x="5828538" y="3518964"/>
            <a:ext cx="2195189" cy="291122"/>
          </a:xfrm>
          <a:prstGeom prst="rect">
            <a:avLst/>
          </a:prstGeom>
        </p:spPr>
        <p:txBody>
          <a:bodyPr anchor="t" rtlCol="false" tIns="0" lIns="0" bIns="0" rIns="0">
            <a:spAutoFit/>
          </a:bodyPr>
          <a:lstStyle/>
          <a:p>
            <a:pPr algn="l">
              <a:lnSpc>
                <a:spcPts val="2242"/>
              </a:lnSpc>
            </a:pPr>
            <a:r>
              <a:rPr lang="en-US" sz="1602">
                <a:solidFill>
                  <a:srgbClr val="000000"/>
                </a:solidFill>
                <a:latin typeface="Calibri (MS)"/>
                <a:ea typeface="Calibri (MS)"/>
                <a:cs typeface="Calibri (MS)"/>
                <a:sym typeface="Calibri (MS)"/>
              </a:rPr>
              <a:t>(</a:t>
            </a:r>
            <a:r>
              <a:rPr lang="en-US" sz="1602">
                <a:solidFill>
                  <a:srgbClr val="202124"/>
                </a:solidFill>
                <a:latin typeface="Calibri (MS)"/>
                <a:ea typeface="Calibri (MS)"/>
                <a:cs typeface="Calibri (MS)"/>
                <a:sym typeface="Calibri (MS)"/>
              </a:rPr>
              <a:t>Müminun</a:t>
            </a:r>
            <a:r>
              <a:rPr lang="en-US" sz="1602">
                <a:solidFill>
                  <a:srgbClr val="000000"/>
                </a:solidFill>
                <a:latin typeface="Calibri (MS)"/>
                <a:ea typeface="Calibri (MS)"/>
                <a:cs typeface="Calibri (MS)"/>
                <a:sym typeface="Calibri (MS)"/>
              </a:rPr>
              <a:t> suresi, 8. ayet) </a:t>
            </a:r>
          </a:p>
        </p:txBody>
      </p:sp>
      <p:sp>
        <p:nvSpPr>
          <p:cNvPr name="TextBox 12" id="12"/>
          <p:cNvSpPr txBox="true"/>
          <p:nvPr/>
        </p:nvSpPr>
        <p:spPr>
          <a:xfrm rot="0">
            <a:off x="5627113" y="4622587"/>
            <a:ext cx="2400643" cy="291122"/>
          </a:xfrm>
          <a:prstGeom prst="rect">
            <a:avLst/>
          </a:prstGeom>
        </p:spPr>
        <p:txBody>
          <a:bodyPr anchor="t" rtlCol="false" tIns="0" lIns="0" bIns="0" rIns="0">
            <a:spAutoFit/>
          </a:bodyPr>
          <a:lstStyle/>
          <a:p>
            <a:pPr algn="l">
              <a:lnSpc>
                <a:spcPts val="2242"/>
              </a:lnSpc>
            </a:pPr>
            <a:r>
              <a:rPr lang="en-US" sz="1602">
                <a:solidFill>
                  <a:srgbClr val="000000"/>
                </a:solidFill>
                <a:latin typeface="Calibri (MS)"/>
                <a:ea typeface="Calibri (MS)"/>
                <a:cs typeface="Calibri (MS)"/>
                <a:sym typeface="Calibri (MS)"/>
              </a:rPr>
              <a:t>(Al-i İmran suresi, 134. ayet) </a:t>
            </a:r>
          </a:p>
        </p:txBody>
      </p:sp>
      <p:sp>
        <p:nvSpPr>
          <p:cNvPr name="TextBox 13" id="13"/>
          <p:cNvSpPr txBox="true"/>
          <p:nvPr/>
        </p:nvSpPr>
        <p:spPr>
          <a:xfrm rot="0">
            <a:off x="1493015" y="3875094"/>
            <a:ext cx="107375" cy="333213"/>
          </a:xfrm>
          <a:prstGeom prst="rect">
            <a:avLst/>
          </a:prstGeom>
        </p:spPr>
        <p:txBody>
          <a:bodyPr anchor="t" rtlCol="false" tIns="0" lIns="0" bIns="0" rIns="0">
            <a:spAutoFit/>
          </a:bodyPr>
          <a:lstStyle/>
          <a:p>
            <a:pPr algn="l">
              <a:lnSpc>
                <a:spcPts val="2522"/>
              </a:lnSpc>
            </a:pPr>
            <a:r>
              <a:rPr lang="en-US" sz="1802">
                <a:solidFill>
                  <a:srgbClr val="000000"/>
                </a:solidFill>
                <a:latin typeface="Arimo"/>
                <a:ea typeface="Arimo"/>
                <a:cs typeface="Arimo"/>
                <a:sym typeface="Arimo"/>
              </a:rPr>
              <a:t></a:t>
            </a:r>
          </a:p>
        </p:txBody>
      </p:sp>
      <p:sp>
        <p:nvSpPr>
          <p:cNvPr name="TextBox 14" id="14"/>
          <p:cNvSpPr txBox="true"/>
          <p:nvPr/>
        </p:nvSpPr>
        <p:spPr>
          <a:xfrm rot="0">
            <a:off x="1835915" y="3896020"/>
            <a:ext cx="6005713" cy="339385"/>
          </a:xfrm>
          <a:prstGeom prst="rect">
            <a:avLst/>
          </a:prstGeom>
        </p:spPr>
        <p:txBody>
          <a:bodyPr anchor="t" rtlCol="false" tIns="0" lIns="0" bIns="0" rIns="0">
            <a:spAutoFit/>
          </a:bodyPr>
          <a:lstStyle/>
          <a:p>
            <a:pPr algn="l">
              <a:lnSpc>
                <a:spcPts val="2522"/>
              </a:lnSpc>
            </a:pPr>
            <a:r>
              <a:rPr lang="en-US" sz="1802">
                <a:solidFill>
                  <a:srgbClr val="000000"/>
                </a:solidFill>
                <a:latin typeface="Calibri (MS)"/>
                <a:ea typeface="Calibri (MS)"/>
                <a:cs typeface="Calibri (MS)"/>
                <a:sym typeface="Calibri (MS)"/>
              </a:rPr>
              <a:t>“OnlarbolluktavedarlıktaAllahyolundaharcayanlar,öfkelerini </a:t>
            </a:r>
          </a:p>
        </p:txBody>
      </p:sp>
      <p:sp>
        <p:nvSpPr>
          <p:cNvPr name="TextBox 15" id="15"/>
          <p:cNvSpPr txBox="true"/>
          <p:nvPr/>
        </p:nvSpPr>
        <p:spPr>
          <a:xfrm rot="0">
            <a:off x="8596122" y="6525"/>
            <a:ext cx="309572" cy="318297"/>
          </a:xfrm>
          <a:prstGeom prst="rect">
            <a:avLst/>
          </a:prstGeom>
        </p:spPr>
        <p:txBody>
          <a:bodyPr anchor="t" rtlCol="false" tIns="0" lIns="0" bIns="0" rIns="0">
            <a:spAutoFit/>
          </a:bodyPr>
          <a:lstStyle/>
          <a:p>
            <a:pPr algn="l">
              <a:lnSpc>
                <a:spcPts val="2520"/>
              </a:lnSpc>
            </a:pPr>
            <a:r>
              <a:rPr lang="en-US" sz="1800">
                <a:solidFill>
                  <a:srgbClr val="FFFFFF"/>
                </a:solidFill>
                <a:latin typeface="Georgia"/>
                <a:ea typeface="Georgia"/>
                <a:cs typeface="Georgia"/>
                <a:sym typeface="Georgia"/>
              </a:rPr>
              <a:t>25 </a:t>
            </a:r>
          </a:p>
        </p:txBody>
      </p:sp>
      <p:sp>
        <p:nvSpPr>
          <p:cNvPr name="TextBox 16" id="16"/>
          <p:cNvSpPr txBox="true"/>
          <p:nvPr/>
        </p:nvSpPr>
        <p:spPr>
          <a:xfrm rot="0">
            <a:off x="5410962" y="595627"/>
            <a:ext cx="2582304" cy="213360"/>
          </a:xfrm>
          <a:prstGeom prst="rect">
            <a:avLst/>
          </a:prstGeom>
        </p:spPr>
        <p:txBody>
          <a:bodyPr anchor="t" rtlCol="false" tIns="0" lIns="0" bIns="0" rIns="0">
            <a:spAutoFit/>
          </a:bodyPr>
          <a:lstStyle/>
          <a:p>
            <a:pPr algn="l">
              <a:lnSpc>
                <a:spcPts val="1679"/>
              </a:lnSpc>
            </a:pPr>
            <a:r>
              <a:rPr lang="en-US" sz="1200">
                <a:solidFill>
                  <a:srgbClr val="000000"/>
                </a:solidFill>
                <a:latin typeface="Calibri (MS)"/>
                <a:ea typeface="Calibri (MS)"/>
                <a:cs typeface="Calibri (MS)"/>
                <a:sym typeface="Calibri (MS)"/>
              </a:rPr>
              <a:t>5. Ünite: KUR’AN-I KERİM VE ÖZELLİKLERİ</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3503" y="-63503"/>
            <a:ext cx="9270997" cy="752475"/>
          </a:xfrm>
          <a:custGeom>
            <a:avLst/>
            <a:gdLst/>
            <a:ahLst/>
            <a:cxnLst/>
            <a:rect r="r" b="b" t="t" l="l"/>
            <a:pathLst>
              <a:path h="752475" w="9270997">
                <a:moveTo>
                  <a:pt x="0" y="0"/>
                </a:moveTo>
                <a:lnTo>
                  <a:pt x="9270997" y="0"/>
                </a:lnTo>
                <a:lnTo>
                  <a:pt x="9270997" y="752475"/>
                </a:lnTo>
                <a:lnTo>
                  <a:pt x="0" y="75247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351283" y="2409339"/>
            <a:ext cx="81610" cy="326736"/>
          </a:xfrm>
          <a:prstGeom prst="rect">
            <a:avLst/>
          </a:prstGeom>
        </p:spPr>
        <p:txBody>
          <a:bodyPr anchor="t" rtlCol="false" tIns="0" lIns="0" bIns="0" rIns="0">
            <a:spAutoFit/>
          </a:bodyPr>
          <a:lstStyle/>
          <a:p>
            <a:pPr algn="l">
              <a:lnSpc>
                <a:spcPts val="2520"/>
              </a:lnSpc>
            </a:pPr>
            <a:r>
              <a:rPr lang="en-US" sz="1800">
                <a:solidFill>
                  <a:srgbClr val="202124"/>
                </a:solidFill>
                <a:latin typeface="Arial"/>
                <a:ea typeface="Arial"/>
                <a:cs typeface="Arial"/>
                <a:sym typeface="Arial"/>
              </a:rPr>
              <a:t>•</a:t>
            </a:r>
          </a:p>
        </p:txBody>
      </p:sp>
      <p:sp>
        <p:nvSpPr>
          <p:cNvPr name="TextBox 4" id="4"/>
          <p:cNvSpPr txBox="true"/>
          <p:nvPr/>
        </p:nvSpPr>
        <p:spPr>
          <a:xfrm rot="0">
            <a:off x="1637033" y="2454278"/>
            <a:ext cx="6470761" cy="1398270"/>
          </a:xfrm>
          <a:prstGeom prst="rect">
            <a:avLst/>
          </a:prstGeom>
        </p:spPr>
        <p:txBody>
          <a:bodyPr anchor="t" rtlCol="false" tIns="0" lIns="0" bIns="0" rIns="0">
            <a:spAutoFit/>
          </a:bodyPr>
          <a:lstStyle/>
          <a:p>
            <a:pPr algn="l">
              <a:lnSpc>
                <a:spcPts val="2160"/>
              </a:lnSpc>
            </a:pPr>
            <a:r>
              <a:rPr lang="en-US" sz="1800">
                <a:solidFill>
                  <a:srgbClr val="202124"/>
                </a:solidFill>
                <a:latin typeface="Calibri (MS)"/>
                <a:ea typeface="Calibri (MS)"/>
                <a:cs typeface="Calibri (MS)"/>
                <a:sym typeface="Calibri (MS)"/>
              </a:rPr>
              <a:t>Kur’an-ı Kerim; Allah’a (cc) kulluğun gereği olarak bir insanda bulunması gereken güzel vasıfları anlatırken onu kulluktan uzaklaştıracak, ahlaka aykırı davranışları da açıklar. Bu güzel vasıflara sahip olmak için peygamberleri ve onların ahlakını örnek almayı tavsiye eder. </a:t>
            </a:r>
          </a:p>
        </p:txBody>
      </p:sp>
      <p:sp>
        <p:nvSpPr>
          <p:cNvPr name="TextBox 5" id="5"/>
          <p:cNvSpPr txBox="true"/>
          <p:nvPr/>
        </p:nvSpPr>
        <p:spPr>
          <a:xfrm rot="0">
            <a:off x="8586978" y="6525"/>
            <a:ext cx="318897" cy="318297"/>
          </a:xfrm>
          <a:prstGeom prst="rect">
            <a:avLst/>
          </a:prstGeom>
        </p:spPr>
        <p:txBody>
          <a:bodyPr anchor="t" rtlCol="false" tIns="0" lIns="0" bIns="0" rIns="0">
            <a:spAutoFit/>
          </a:bodyPr>
          <a:lstStyle/>
          <a:p>
            <a:pPr algn="l">
              <a:lnSpc>
                <a:spcPts val="2520"/>
              </a:lnSpc>
            </a:pPr>
            <a:r>
              <a:rPr lang="en-US" sz="1800" spc="1">
                <a:solidFill>
                  <a:srgbClr val="FFFFFF"/>
                </a:solidFill>
                <a:latin typeface="Georgia"/>
                <a:ea typeface="Georgia"/>
                <a:cs typeface="Georgia"/>
                <a:sym typeface="Georgia"/>
              </a:rPr>
              <a:t>26 </a:t>
            </a:r>
          </a:p>
        </p:txBody>
      </p:sp>
      <p:sp>
        <p:nvSpPr>
          <p:cNvPr name="TextBox 6" id="6"/>
          <p:cNvSpPr txBox="true"/>
          <p:nvPr/>
        </p:nvSpPr>
        <p:spPr>
          <a:xfrm rot="0">
            <a:off x="5410962" y="595627"/>
            <a:ext cx="2582304" cy="213360"/>
          </a:xfrm>
          <a:prstGeom prst="rect">
            <a:avLst/>
          </a:prstGeom>
        </p:spPr>
        <p:txBody>
          <a:bodyPr anchor="t" rtlCol="false" tIns="0" lIns="0" bIns="0" rIns="0">
            <a:spAutoFit/>
          </a:bodyPr>
          <a:lstStyle/>
          <a:p>
            <a:pPr algn="l">
              <a:lnSpc>
                <a:spcPts val="1679"/>
              </a:lnSpc>
            </a:pPr>
            <a:r>
              <a:rPr lang="en-US" sz="1200">
                <a:solidFill>
                  <a:srgbClr val="000000"/>
                </a:solidFill>
                <a:latin typeface="Calibri (MS)"/>
                <a:ea typeface="Calibri (MS)"/>
                <a:cs typeface="Calibri (MS)"/>
                <a:sym typeface="Calibri (MS)"/>
              </a:rPr>
              <a:t>5. Ünite: KUR’AN-I KERİM VE ÖZELLİKLERİ</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250109" y="2051294"/>
            <a:ext cx="6643754" cy="3640579"/>
          </a:xfrm>
          <a:custGeom>
            <a:avLst/>
            <a:gdLst/>
            <a:ahLst/>
            <a:cxnLst/>
            <a:rect r="r" b="b" t="t" l="l"/>
            <a:pathLst>
              <a:path h="3640579" w="6643754">
                <a:moveTo>
                  <a:pt x="0" y="0"/>
                </a:moveTo>
                <a:lnTo>
                  <a:pt x="6643754" y="0"/>
                </a:lnTo>
                <a:lnTo>
                  <a:pt x="6643754" y="3640579"/>
                </a:lnTo>
                <a:lnTo>
                  <a:pt x="0" y="36405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63503"/>
            <a:ext cx="9270997" cy="752475"/>
          </a:xfrm>
          <a:custGeom>
            <a:avLst/>
            <a:gdLst/>
            <a:ahLst/>
            <a:cxnLst/>
            <a:rect r="r" b="b" t="t" l="l"/>
            <a:pathLst>
              <a:path h="752475" w="9270997">
                <a:moveTo>
                  <a:pt x="0" y="0"/>
                </a:moveTo>
                <a:lnTo>
                  <a:pt x="9270997" y="0"/>
                </a:lnTo>
                <a:lnTo>
                  <a:pt x="9270997" y="752475"/>
                </a:lnTo>
                <a:lnTo>
                  <a:pt x="0" y="75247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351283" y="2150488"/>
            <a:ext cx="4302900" cy="339090"/>
          </a:xfrm>
          <a:prstGeom prst="rect">
            <a:avLst/>
          </a:prstGeom>
        </p:spPr>
        <p:txBody>
          <a:bodyPr anchor="t" rtlCol="false" tIns="0" lIns="0" bIns="0" rIns="0">
            <a:spAutoFit/>
          </a:bodyPr>
          <a:lstStyle/>
          <a:p>
            <a:pPr algn="l">
              <a:lnSpc>
                <a:spcPts val="2520"/>
              </a:lnSpc>
            </a:pPr>
            <a:r>
              <a:rPr lang="en-US" sz="1800">
                <a:solidFill>
                  <a:srgbClr val="000000"/>
                </a:solidFill>
                <a:latin typeface="Calibri (MS)"/>
                <a:ea typeface="Calibri (MS)"/>
                <a:cs typeface="Calibri (MS)"/>
                <a:sym typeface="Calibri (MS)"/>
              </a:rPr>
              <a:t>Peygamberimizin ahlakı ile ilgili bazı ayetler:</a:t>
            </a:r>
            <a:r>
              <a:rPr lang="en-US" sz="1800">
                <a:solidFill>
                  <a:srgbClr val="202124"/>
                </a:solidFill>
                <a:latin typeface="Calibri (MS)"/>
                <a:ea typeface="Calibri (MS)"/>
                <a:cs typeface="Calibri (MS)"/>
                <a:sym typeface="Calibri (MS)"/>
              </a:rPr>
              <a:t> </a:t>
            </a:r>
          </a:p>
        </p:txBody>
      </p:sp>
      <p:sp>
        <p:nvSpPr>
          <p:cNvPr name="TextBox 5" id="5"/>
          <p:cNvSpPr txBox="true"/>
          <p:nvPr/>
        </p:nvSpPr>
        <p:spPr>
          <a:xfrm rot="0">
            <a:off x="1351283" y="2513857"/>
            <a:ext cx="81610" cy="983199"/>
          </a:xfrm>
          <a:prstGeom prst="rect">
            <a:avLst/>
          </a:prstGeom>
        </p:spPr>
        <p:txBody>
          <a:bodyPr anchor="t" rtlCol="false" tIns="0" lIns="0" bIns="0" rIns="0">
            <a:spAutoFit/>
          </a:bodyPr>
          <a:lstStyle/>
          <a:p>
            <a:pPr algn="just">
              <a:lnSpc>
                <a:spcPts val="4044"/>
              </a:lnSpc>
            </a:pPr>
            <a:r>
              <a:rPr lang="en-US" sz="1800">
                <a:solidFill>
                  <a:srgbClr val="202124"/>
                </a:solidFill>
                <a:latin typeface="Arial"/>
                <a:ea typeface="Arial"/>
                <a:cs typeface="Arial"/>
                <a:sym typeface="Arial"/>
              </a:rPr>
              <a:t>• •</a:t>
            </a:r>
          </a:p>
        </p:txBody>
      </p:sp>
      <p:sp>
        <p:nvSpPr>
          <p:cNvPr name="TextBox 6" id="6"/>
          <p:cNvSpPr txBox="true"/>
          <p:nvPr/>
        </p:nvSpPr>
        <p:spPr>
          <a:xfrm rot="0">
            <a:off x="1637033" y="2663571"/>
            <a:ext cx="3569865" cy="339090"/>
          </a:xfrm>
          <a:prstGeom prst="rect">
            <a:avLst/>
          </a:prstGeom>
        </p:spPr>
        <p:txBody>
          <a:bodyPr anchor="t" rtlCol="false" tIns="0" lIns="0" bIns="0" rIns="0">
            <a:spAutoFit/>
          </a:bodyPr>
          <a:lstStyle/>
          <a:p>
            <a:pPr algn="l">
              <a:lnSpc>
                <a:spcPts val="2520"/>
              </a:lnSpc>
            </a:pPr>
            <a:r>
              <a:rPr lang="en-US" sz="1800">
                <a:solidFill>
                  <a:srgbClr val="202124"/>
                </a:solidFill>
                <a:latin typeface="Calibri (MS)"/>
                <a:ea typeface="Calibri (MS)"/>
                <a:cs typeface="Calibri (MS)"/>
                <a:sym typeface="Calibri (MS)"/>
              </a:rPr>
              <a:t>“Sen elbette yüce bir ahlak üzeresin.” </a:t>
            </a:r>
          </a:p>
        </p:txBody>
      </p:sp>
      <p:sp>
        <p:nvSpPr>
          <p:cNvPr name="TextBox 7" id="7"/>
          <p:cNvSpPr txBox="true"/>
          <p:nvPr/>
        </p:nvSpPr>
        <p:spPr>
          <a:xfrm rot="0">
            <a:off x="5925055" y="2703366"/>
            <a:ext cx="1892846" cy="291122"/>
          </a:xfrm>
          <a:prstGeom prst="rect">
            <a:avLst/>
          </a:prstGeom>
        </p:spPr>
        <p:txBody>
          <a:bodyPr anchor="t" rtlCol="false" tIns="0" lIns="0" bIns="0" rIns="0">
            <a:spAutoFit/>
          </a:bodyPr>
          <a:lstStyle/>
          <a:p>
            <a:pPr algn="l">
              <a:lnSpc>
                <a:spcPts val="2242"/>
              </a:lnSpc>
            </a:pPr>
            <a:r>
              <a:rPr lang="en-US" sz="1602">
                <a:solidFill>
                  <a:srgbClr val="202124"/>
                </a:solidFill>
                <a:latin typeface="Calibri (MS)"/>
                <a:ea typeface="Calibri (MS)"/>
                <a:cs typeface="Calibri (MS)"/>
                <a:sym typeface="Calibri (MS)"/>
              </a:rPr>
              <a:t>(Kalem suresi, 4. ayet)</a:t>
            </a:r>
            <a:r>
              <a:rPr lang="en-US" sz="1602">
                <a:solidFill>
                  <a:srgbClr val="000000"/>
                </a:solidFill>
                <a:latin typeface="Calibri (MS)"/>
                <a:ea typeface="Calibri (MS)"/>
                <a:cs typeface="Calibri (MS)"/>
                <a:sym typeface="Calibri (MS)"/>
              </a:rPr>
              <a:t> </a:t>
            </a:r>
          </a:p>
        </p:txBody>
      </p:sp>
      <p:sp>
        <p:nvSpPr>
          <p:cNvPr name="TextBox 8" id="8"/>
          <p:cNvSpPr txBox="true"/>
          <p:nvPr/>
        </p:nvSpPr>
        <p:spPr>
          <a:xfrm rot="0">
            <a:off x="1637033" y="3110484"/>
            <a:ext cx="6312437" cy="817245"/>
          </a:xfrm>
          <a:prstGeom prst="rect">
            <a:avLst/>
          </a:prstGeom>
        </p:spPr>
        <p:txBody>
          <a:bodyPr anchor="t" rtlCol="false" tIns="0" lIns="0" bIns="0" rIns="0">
            <a:spAutoFit/>
          </a:bodyPr>
          <a:lstStyle/>
          <a:p>
            <a:pPr algn="l">
              <a:lnSpc>
                <a:spcPts val="3240"/>
              </a:lnSpc>
            </a:pPr>
            <a:r>
              <a:rPr lang="en-US" sz="1800">
                <a:solidFill>
                  <a:srgbClr val="202124"/>
                </a:solidFill>
                <a:latin typeface="Calibri (MS)"/>
                <a:ea typeface="Calibri (MS)"/>
                <a:cs typeface="Calibri (MS)"/>
                <a:sym typeface="Calibri (MS)"/>
              </a:rPr>
              <a:t>“De ki: Eğer Allah’ı seviyorsanız bana uyun ki Allah da sizi sevsin ve günahlarınızı bağışlasın. Çünkü Allah; çok bağışlayandır, çok </a:t>
            </a:r>
          </a:p>
        </p:txBody>
      </p:sp>
      <p:sp>
        <p:nvSpPr>
          <p:cNvPr name="TextBox 9" id="9"/>
          <p:cNvSpPr txBox="true"/>
          <p:nvPr/>
        </p:nvSpPr>
        <p:spPr>
          <a:xfrm rot="0">
            <a:off x="1637033" y="4000119"/>
            <a:ext cx="1955149" cy="339090"/>
          </a:xfrm>
          <a:prstGeom prst="rect">
            <a:avLst/>
          </a:prstGeom>
        </p:spPr>
        <p:txBody>
          <a:bodyPr anchor="t" rtlCol="false" tIns="0" lIns="0" bIns="0" rIns="0">
            <a:spAutoFit/>
          </a:bodyPr>
          <a:lstStyle/>
          <a:p>
            <a:pPr algn="l">
              <a:lnSpc>
                <a:spcPts val="2520"/>
              </a:lnSpc>
            </a:pPr>
            <a:r>
              <a:rPr lang="en-US" sz="1800">
                <a:solidFill>
                  <a:srgbClr val="202124"/>
                </a:solidFill>
                <a:latin typeface="Calibri (MS)"/>
                <a:ea typeface="Calibri (MS)"/>
                <a:cs typeface="Calibri (MS)"/>
                <a:sym typeface="Calibri (MS)"/>
              </a:rPr>
              <a:t>merhamet edendir.” </a:t>
            </a:r>
          </a:p>
        </p:txBody>
      </p:sp>
      <p:sp>
        <p:nvSpPr>
          <p:cNvPr name="TextBox 10" id="10"/>
          <p:cNvSpPr txBox="true"/>
          <p:nvPr/>
        </p:nvSpPr>
        <p:spPr>
          <a:xfrm rot="0">
            <a:off x="5493763" y="4039914"/>
            <a:ext cx="2294677" cy="291122"/>
          </a:xfrm>
          <a:prstGeom prst="rect">
            <a:avLst/>
          </a:prstGeom>
        </p:spPr>
        <p:txBody>
          <a:bodyPr anchor="t" rtlCol="false" tIns="0" lIns="0" bIns="0" rIns="0">
            <a:spAutoFit/>
          </a:bodyPr>
          <a:lstStyle/>
          <a:p>
            <a:pPr algn="l">
              <a:lnSpc>
                <a:spcPts val="2242"/>
              </a:lnSpc>
            </a:pPr>
            <a:r>
              <a:rPr lang="en-US" sz="1602">
                <a:solidFill>
                  <a:srgbClr val="202124"/>
                </a:solidFill>
                <a:latin typeface="Calibri (MS)"/>
                <a:ea typeface="Calibri (MS)"/>
                <a:cs typeface="Calibri (MS)"/>
                <a:sym typeface="Calibri (MS)"/>
              </a:rPr>
              <a:t>(Al-i İmran suresi, 31. ayet)</a:t>
            </a:r>
            <a:r>
              <a:rPr lang="en-US" sz="1602">
                <a:solidFill>
                  <a:srgbClr val="000000"/>
                </a:solidFill>
                <a:latin typeface="Calibri (MS)"/>
                <a:ea typeface="Calibri (MS)"/>
                <a:cs typeface="Calibri (MS)"/>
                <a:sym typeface="Calibri (MS)"/>
              </a:rPr>
              <a:t> </a:t>
            </a:r>
          </a:p>
        </p:txBody>
      </p:sp>
      <p:sp>
        <p:nvSpPr>
          <p:cNvPr name="TextBox 11" id="11"/>
          <p:cNvSpPr txBox="true"/>
          <p:nvPr/>
        </p:nvSpPr>
        <p:spPr>
          <a:xfrm rot="0">
            <a:off x="1351283" y="4404760"/>
            <a:ext cx="81610" cy="326736"/>
          </a:xfrm>
          <a:prstGeom prst="rect">
            <a:avLst/>
          </a:prstGeom>
        </p:spPr>
        <p:txBody>
          <a:bodyPr anchor="t" rtlCol="false" tIns="0" lIns="0" bIns="0" rIns="0">
            <a:spAutoFit/>
          </a:bodyPr>
          <a:lstStyle/>
          <a:p>
            <a:pPr algn="l">
              <a:lnSpc>
                <a:spcPts val="2520"/>
              </a:lnSpc>
            </a:pPr>
            <a:r>
              <a:rPr lang="en-US" sz="1800">
                <a:solidFill>
                  <a:srgbClr val="000000"/>
                </a:solidFill>
                <a:latin typeface="Arial"/>
                <a:ea typeface="Arial"/>
                <a:cs typeface="Arial"/>
                <a:sym typeface="Arial"/>
              </a:rPr>
              <a:t>•</a:t>
            </a:r>
          </a:p>
        </p:txBody>
      </p:sp>
      <p:sp>
        <p:nvSpPr>
          <p:cNvPr name="TextBox 12" id="12"/>
          <p:cNvSpPr txBox="true"/>
          <p:nvPr/>
        </p:nvSpPr>
        <p:spPr>
          <a:xfrm rot="0">
            <a:off x="1637033" y="4344924"/>
            <a:ext cx="6258801" cy="1222439"/>
          </a:xfrm>
          <a:prstGeom prst="rect">
            <a:avLst/>
          </a:prstGeom>
        </p:spPr>
        <p:txBody>
          <a:bodyPr anchor="t" rtlCol="false" tIns="0" lIns="0" bIns="0" rIns="0">
            <a:spAutoFit/>
          </a:bodyPr>
          <a:lstStyle/>
          <a:p>
            <a:pPr algn="just">
              <a:lnSpc>
                <a:spcPts val="3240"/>
              </a:lnSpc>
            </a:pPr>
            <a:r>
              <a:rPr lang="en-US" sz="1800">
                <a:solidFill>
                  <a:srgbClr val="000000"/>
                </a:solidFill>
                <a:latin typeface="Calibri (MS)"/>
                <a:ea typeface="Calibri (MS)"/>
                <a:cs typeface="Calibri (MS)"/>
                <a:sym typeface="Calibri (MS)"/>
              </a:rPr>
              <a:t>“Ant olsun, Allah’ın Resulü’nde sizin için, Allah’a ve ahiret gününe kavuşmayı uman, Allah’ı çok zikreden kimseler için güzel bir örnek </a:t>
            </a:r>
          </a:p>
          <a:p>
            <a:pPr algn="just">
              <a:lnSpc>
                <a:spcPts val="3437"/>
              </a:lnSpc>
            </a:pPr>
            <a:r>
              <a:rPr lang="en-US" sz="1602">
                <a:solidFill>
                  <a:srgbClr val="000000"/>
                </a:solidFill>
                <a:latin typeface="Calibri (MS)"/>
                <a:ea typeface="Calibri (MS)"/>
                <a:cs typeface="Calibri (MS)"/>
                <a:sym typeface="Calibri (MS)"/>
              </a:rPr>
              <a:t>(Ahzab suresi, 21. ayet) </a:t>
            </a:r>
          </a:p>
        </p:txBody>
      </p:sp>
      <p:sp>
        <p:nvSpPr>
          <p:cNvPr name="TextBox 13" id="13"/>
          <p:cNvSpPr txBox="true"/>
          <p:nvPr/>
        </p:nvSpPr>
        <p:spPr>
          <a:xfrm rot="0">
            <a:off x="1637033" y="5234559"/>
            <a:ext cx="719338" cy="339090"/>
          </a:xfrm>
          <a:prstGeom prst="rect">
            <a:avLst/>
          </a:prstGeom>
        </p:spPr>
        <p:txBody>
          <a:bodyPr anchor="t" rtlCol="false" tIns="0" lIns="0" bIns="0" rIns="0">
            <a:spAutoFit/>
          </a:bodyPr>
          <a:lstStyle/>
          <a:p>
            <a:pPr algn="l">
              <a:lnSpc>
                <a:spcPts val="2520"/>
              </a:lnSpc>
            </a:pPr>
            <a:r>
              <a:rPr lang="en-US" sz="1800">
                <a:solidFill>
                  <a:srgbClr val="000000"/>
                </a:solidFill>
                <a:latin typeface="Calibri (MS)"/>
                <a:ea typeface="Calibri (MS)"/>
                <a:cs typeface="Calibri (MS)"/>
                <a:sym typeface="Calibri (MS)"/>
              </a:rPr>
              <a:t>vardır.” </a:t>
            </a:r>
          </a:p>
        </p:txBody>
      </p:sp>
      <p:sp>
        <p:nvSpPr>
          <p:cNvPr name="TextBox 14" id="14"/>
          <p:cNvSpPr txBox="true"/>
          <p:nvPr/>
        </p:nvSpPr>
        <p:spPr>
          <a:xfrm rot="0">
            <a:off x="8601456" y="6525"/>
            <a:ext cx="304133" cy="318297"/>
          </a:xfrm>
          <a:prstGeom prst="rect">
            <a:avLst/>
          </a:prstGeom>
        </p:spPr>
        <p:txBody>
          <a:bodyPr anchor="t" rtlCol="false" tIns="0" lIns="0" bIns="0" rIns="0">
            <a:spAutoFit/>
          </a:bodyPr>
          <a:lstStyle/>
          <a:p>
            <a:pPr algn="l">
              <a:lnSpc>
                <a:spcPts val="2520"/>
              </a:lnSpc>
            </a:pPr>
            <a:r>
              <a:rPr lang="en-US" sz="1800" spc="1">
                <a:solidFill>
                  <a:srgbClr val="FFFFFF"/>
                </a:solidFill>
                <a:latin typeface="Georgia"/>
                <a:ea typeface="Georgia"/>
                <a:cs typeface="Georgia"/>
                <a:sym typeface="Georgia"/>
              </a:rPr>
              <a:t>27 </a:t>
            </a:r>
          </a:p>
        </p:txBody>
      </p:sp>
      <p:sp>
        <p:nvSpPr>
          <p:cNvPr name="TextBox 15" id="15"/>
          <p:cNvSpPr txBox="true"/>
          <p:nvPr/>
        </p:nvSpPr>
        <p:spPr>
          <a:xfrm rot="0">
            <a:off x="5410962" y="595627"/>
            <a:ext cx="2582304" cy="213360"/>
          </a:xfrm>
          <a:prstGeom prst="rect">
            <a:avLst/>
          </a:prstGeom>
        </p:spPr>
        <p:txBody>
          <a:bodyPr anchor="t" rtlCol="false" tIns="0" lIns="0" bIns="0" rIns="0">
            <a:spAutoFit/>
          </a:bodyPr>
          <a:lstStyle/>
          <a:p>
            <a:pPr algn="l">
              <a:lnSpc>
                <a:spcPts val="1679"/>
              </a:lnSpc>
            </a:pPr>
            <a:r>
              <a:rPr lang="en-US" sz="1200">
                <a:solidFill>
                  <a:srgbClr val="000000"/>
                </a:solidFill>
                <a:latin typeface="Calibri (MS)"/>
                <a:ea typeface="Calibri (MS)"/>
                <a:cs typeface="Calibri (MS)"/>
                <a:sym typeface="Calibri (MS)"/>
              </a:rPr>
              <a:t>5. Ünite: KUR’AN-I KERİM VE ÖZELLİKLERİ</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325242" y="3278629"/>
            <a:ext cx="6637401" cy="1802892"/>
          </a:xfrm>
          <a:custGeom>
            <a:avLst/>
            <a:gdLst/>
            <a:ahLst/>
            <a:cxnLst/>
            <a:rect r="r" b="b" t="t" l="l"/>
            <a:pathLst>
              <a:path h="1802892" w="6637401">
                <a:moveTo>
                  <a:pt x="0" y="0"/>
                </a:moveTo>
                <a:lnTo>
                  <a:pt x="6637401" y="0"/>
                </a:lnTo>
                <a:lnTo>
                  <a:pt x="6637401" y="1802892"/>
                </a:lnTo>
                <a:lnTo>
                  <a:pt x="0" y="180289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63503"/>
            <a:ext cx="9270997" cy="752475"/>
          </a:xfrm>
          <a:custGeom>
            <a:avLst/>
            <a:gdLst/>
            <a:ahLst/>
            <a:cxnLst/>
            <a:rect r="r" b="b" t="t" l="l"/>
            <a:pathLst>
              <a:path h="752475" w="9270997">
                <a:moveTo>
                  <a:pt x="0" y="0"/>
                </a:moveTo>
                <a:lnTo>
                  <a:pt x="9270997" y="0"/>
                </a:lnTo>
                <a:lnTo>
                  <a:pt x="9270997" y="752475"/>
                </a:lnTo>
                <a:lnTo>
                  <a:pt x="0" y="75247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351283" y="1761382"/>
            <a:ext cx="81610" cy="326736"/>
          </a:xfrm>
          <a:prstGeom prst="rect">
            <a:avLst/>
          </a:prstGeom>
        </p:spPr>
        <p:txBody>
          <a:bodyPr anchor="t" rtlCol="false" tIns="0" lIns="0" bIns="0" rIns="0">
            <a:spAutoFit/>
          </a:bodyPr>
          <a:lstStyle/>
          <a:p>
            <a:pPr algn="l">
              <a:lnSpc>
                <a:spcPts val="2520"/>
              </a:lnSpc>
            </a:pPr>
            <a:r>
              <a:rPr lang="en-US" sz="1800">
                <a:solidFill>
                  <a:srgbClr val="000000"/>
                </a:solidFill>
                <a:latin typeface="Arial"/>
                <a:ea typeface="Arial"/>
                <a:cs typeface="Arial"/>
                <a:sym typeface="Arial"/>
              </a:rPr>
              <a:t>•</a:t>
            </a:r>
          </a:p>
        </p:txBody>
      </p:sp>
      <p:sp>
        <p:nvSpPr>
          <p:cNvPr name="TextBox 5" id="5"/>
          <p:cNvSpPr txBox="true"/>
          <p:nvPr/>
        </p:nvSpPr>
        <p:spPr>
          <a:xfrm rot="0">
            <a:off x="1423159" y="3231899"/>
            <a:ext cx="6123146" cy="1406528"/>
          </a:xfrm>
          <a:prstGeom prst="rect">
            <a:avLst/>
          </a:prstGeom>
        </p:spPr>
        <p:txBody>
          <a:bodyPr anchor="t" rtlCol="false" tIns="0" lIns="0" bIns="0" rIns="0">
            <a:spAutoFit/>
          </a:bodyPr>
          <a:lstStyle/>
          <a:p>
            <a:pPr algn="l">
              <a:lnSpc>
                <a:spcPts val="4037"/>
              </a:lnSpc>
            </a:pPr>
            <a:r>
              <a:rPr lang="en-US" sz="1800">
                <a:solidFill>
                  <a:srgbClr val="000000"/>
                </a:solidFill>
                <a:latin typeface="Calibri (MS)"/>
                <a:ea typeface="Calibri (MS)"/>
                <a:cs typeface="Calibri (MS)"/>
                <a:sym typeface="Calibri (MS)"/>
              </a:rPr>
              <a:t>Bir Ayet:</a:t>
            </a:r>
            <a:r>
              <a:rPr lang="en-US" sz="1800">
                <a:solidFill>
                  <a:srgbClr val="202124"/>
                </a:solidFill>
                <a:latin typeface="Calibri (MS)"/>
                <a:ea typeface="Calibri (MS)"/>
                <a:cs typeface="Calibri (MS)"/>
                <a:sym typeface="Calibri (MS)"/>
              </a:rPr>
              <a:t> </a:t>
            </a:r>
          </a:p>
          <a:p>
            <a:pPr algn="l">
              <a:lnSpc>
                <a:spcPts val="4037"/>
              </a:lnSpc>
            </a:pPr>
            <a:r>
              <a:rPr lang="en-US" sz="1800">
                <a:solidFill>
                  <a:srgbClr val="202124"/>
                </a:solidFill>
                <a:latin typeface="Calibri (MS)"/>
                <a:ea typeface="Calibri (MS)"/>
                <a:cs typeface="Calibri (MS)"/>
                <a:sym typeface="Calibri (MS)"/>
              </a:rPr>
              <a:t>“</a:t>
            </a:r>
            <a:r>
              <a:rPr lang="en-US" sz="1800">
                <a:solidFill>
                  <a:srgbClr val="000000"/>
                </a:solidFill>
                <a:latin typeface="Calibri (MS)"/>
                <a:ea typeface="Calibri (MS)"/>
                <a:cs typeface="Calibri (MS)"/>
                <a:sym typeface="Calibri (MS)"/>
              </a:rPr>
              <a:t>İman edip dünya ve ahirete yararlı işler yapanlara gelince onları </a:t>
            </a:r>
          </a:p>
          <a:p>
            <a:pPr algn="l">
              <a:lnSpc>
                <a:spcPts val="2446"/>
              </a:lnSpc>
            </a:pPr>
            <a:r>
              <a:rPr lang="en-US" sz="1800">
                <a:solidFill>
                  <a:srgbClr val="000000"/>
                </a:solidFill>
                <a:latin typeface="Calibri (MS)"/>
                <a:ea typeface="Calibri (MS)"/>
                <a:cs typeface="Calibri (MS)"/>
                <a:sym typeface="Calibri (MS)"/>
              </a:rPr>
              <a:t>(katımızda) mutlaka iyiler arasına alacağız.</a:t>
            </a:r>
            <a:r>
              <a:rPr lang="en-US" sz="1800">
                <a:solidFill>
                  <a:srgbClr val="202124"/>
                </a:solidFill>
                <a:latin typeface="Calibri (MS)"/>
                <a:ea typeface="Calibri (MS)"/>
                <a:cs typeface="Calibri (MS)"/>
                <a:sym typeface="Calibri (MS)"/>
              </a:rPr>
              <a:t>”</a:t>
            </a:r>
            <a:r>
              <a:rPr lang="en-US" sz="1800">
                <a:solidFill>
                  <a:srgbClr val="000000"/>
                </a:solidFill>
                <a:latin typeface="Calibri (MS)"/>
                <a:ea typeface="Calibri (MS)"/>
                <a:cs typeface="Calibri (MS)"/>
                <a:sym typeface="Calibri (MS)"/>
              </a:rPr>
              <a:t> </a:t>
            </a:r>
          </a:p>
        </p:txBody>
      </p:sp>
      <p:sp>
        <p:nvSpPr>
          <p:cNvPr name="TextBox 6" id="6"/>
          <p:cNvSpPr txBox="true"/>
          <p:nvPr/>
        </p:nvSpPr>
        <p:spPr>
          <a:xfrm rot="0">
            <a:off x="1637033" y="1806321"/>
            <a:ext cx="6088590" cy="1124207"/>
          </a:xfrm>
          <a:prstGeom prst="rect">
            <a:avLst/>
          </a:prstGeom>
        </p:spPr>
        <p:txBody>
          <a:bodyPr anchor="t" rtlCol="false" tIns="0" lIns="0" bIns="0" rIns="0">
            <a:spAutoFit/>
          </a:bodyPr>
          <a:lstStyle/>
          <a:p>
            <a:pPr algn="l">
              <a:lnSpc>
                <a:spcPts val="2160"/>
              </a:lnSpc>
            </a:pPr>
            <a:r>
              <a:rPr lang="en-US" sz="1800">
                <a:solidFill>
                  <a:srgbClr val="000000"/>
                </a:solidFill>
                <a:latin typeface="Calibri (MS)"/>
                <a:ea typeface="Calibri (MS)"/>
                <a:cs typeface="Calibri (MS)"/>
                <a:sym typeface="Calibri (MS)"/>
              </a:rPr>
              <a:t>İnsanın ve insanlar arası ilişkilerin sağlıklı olması için gerekli olan her konuda ahlaki kurallar ortaya koyan Kur’an-ı Kerim; inanç, ibadetler ve ahlak arasında da güçlü bir bağ bulunduğuna dikkat çeker. </a:t>
            </a:r>
          </a:p>
        </p:txBody>
      </p:sp>
      <p:sp>
        <p:nvSpPr>
          <p:cNvPr name="TextBox 7" id="7"/>
          <p:cNvSpPr txBox="true"/>
          <p:nvPr/>
        </p:nvSpPr>
        <p:spPr>
          <a:xfrm rot="0">
            <a:off x="5872734" y="4700940"/>
            <a:ext cx="2081974" cy="325555"/>
          </a:xfrm>
          <a:prstGeom prst="rect">
            <a:avLst/>
          </a:prstGeom>
        </p:spPr>
        <p:txBody>
          <a:bodyPr anchor="t" rtlCol="false" tIns="0" lIns="0" bIns="0" rIns="0">
            <a:spAutoFit/>
          </a:bodyPr>
          <a:lstStyle/>
          <a:p>
            <a:pPr algn="l">
              <a:lnSpc>
                <a:spcPts val="2242"/>
              </a:lnSpc>
            </a:pPr>
            <a:r>
              <a:rPr lang="en-US" sz="1602">
                <a:solidFill>
                  <a:srgbClr val="000000"/>
                </a:solidFill>
                <a:latin typeface="Calibri (MS)"/>
                <a:ea typeface="Calibri (MS)"/>
                <a:cs typeface="Calibri (MS)"/>
                <a:sym typeface="Calibri (MS)"/>
              </a:rPr>
              <a:t>(Ankebut suresi, 9. ayet) </a:t>
            </a:r>
          </a:p>
        </p:txBody>
      </p:sp>
      <p:sp>
        <p:nvSpPr>
          <p:cNvPr name="TextBox 8" id="8"/>
          <p:cNvSpPr txBox="true"/>
          <p:nvPr/>
        </p:nvSpPr>
        <p:spPr>
          <a:xfrm rot="0">
            <a:off x="8580120" y="6525"/>
            <a:ext cx="325898" cy="318297"/>
          </a:xfrm>
          <a:prstGeom prst="rect">
            <a:avLst/>
          </a:prstGeom>
        </p:spPr>
        <p:txBody>
          <a:bodyPr anchor="t" rtlCol="false" tIns="0" lIns="0" bIns="0" rIns="0">
            <a:spAutoFit/>
          </a:bodyPr>
          <a:lstStyle/>
          <a:p>
            <a:pPr algn="l">
              <a:lnSpc>
                <a:spcPts val="2520"/>
              </a:lnSpc>
            </a:pPr>
            <a:r>
              <a:rPr lang="en-US" sz="1800" spc="1">
                <a:solidFill>
                  <a:srgbClr val="FFFFFF"/>
                </a:solidFill>
                <a:latin typeface="Georgia"/>
                <a:ea typeface="Georgia"/>
                <a:cs typeface="Georgia"/>
                <a:sym typeface="Georgia"/>
              </a:rPr>
              <a:t>28 </a:t>
            </a:r>
          </a:p>
        </p:txBody>
      </p:sp>
      <p:sp>
        <p:nvSpPr>
          <p:cNvPr name="TextBox 9" id="9"/>
          <p:cNvSpPr txBox="true"/>
          <p:nvPr/>
        </p:nvSpPr>
        <p:spPr>
          <a:xfrm rot="0">
            <a:off x="5410962" y="595627"/>
            <a:ext cx="2582304" cy="213360"/>
          </a:xfrm>
          <a:prstGeom prst="rect">
            <a:avLst/>
          </a:prstGeom>
        </p:spPr>
        <p:txBody>
          <a:bodyPr anchor="t" rtlCol="false" tIns="0" lIns="0" bIns="0" rIns="0">
            <a:spAutoFit/>
          </a:bodyPr>
          <a:lstStyle/>
          <a:p>
            <a:pPr algn="l">
              <a:lnSpc>
                <a:spcPts val="1679"/>
              </a:lnSpc>
            </a:pPr>
            <a:r>
              <a:rPr lang="en-US" sz="1200">
                <a:solidFill>
                  <a:srgbClr val="000000"/>
                </a:solidFill>
                <a:latin typeface="Calibri (MS)"/>
                <a:ea typeface="Calibri (MS)"/>
                <a:cs typeface="Calibri (MS)"/>
                <a:sym typeface="Calibri (MS)"/>
              </a:rPr>
              <a:t>5. Ünite: KUR’AN-I KERİM VE ÖZELLİKLERİ</a:t>
            </a: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3503" y="-63503"/>
            <a:ext cx="9270997" cy="752475"/>
          </a:xfrm>
          <a:custGeom>
            <a:avLst/>
            <a:gdLst/>
            <a:ahLst/>
            <a:cxnLst/>
            <a:rect r="r" b="b" t="t" l="l"/>
            <a:pathLst>
              <a:path h="752475" w="9270997">
                <a:moveTo>
                  <a:pt x="0" y="0"/>
                </a:moveTo>
                <a:lnTo>
                  <a:pt x="9270997" y="0"/>
                </a:lnTo>
                <a:lnTo>
                  <a:pt x="9270997" y="752475"/>
                </a:lnTo>
                <a:lnTo>
                  <a:pt x="0" y="75247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888492" y="931164"/>
            <a:ext cx="7829550" cy="2935224"/>
            <a:chOff x="0" y="0"/>
            <a:chExt cx="10439400" cy="3913632"/>
          </a:xfrm>
        </p:grpSpPr>
        <p:sp>
          <p:nvSpPr>
            <p:cNvPr name="Freeform 4" id="4"/>
            <p:cNvSpPr/>
            <p:nvPr/>
          </p:nvSpPr>
          <p:spPr>
            <a:xfrm flipH="false" flipV="false" rot="0">
              <a:off x="0" y="0"/>
              <a:ext cx="10439400" cy="3913632"/>
            </a:xfrm>
            <a:custGeom>
              <a:avLst/>
              <a:gdLst/>
              <a:ahLst/>
              <a:cxnLst/>
              <a:rect r="r" b="b" t="t" l="l"/>
              <a:pathLst>
                <a:path h="3913632" w="10439400">
                  <a:moveTo>
                    <a:pt x="0" y="0"/>
                  </a:moveTo>
                  <a:lnTo>
                    <a:pt x="10439400" y="0"/>
                  </a:lnTo>
                  <a:lnTo>
                    <a:pt x="10439400" y="3913632"/>
                  </a:lnTo>
                  <a:lnTo>
                    <a:pt x="0" y="3913632"/>
                  </a:lnTo>
                  <a:lnTo>
                    <a:pt x="0" y="0"/>
                  </a:lnTo>
                  <a:close/>
                </a:path>
              </a:pathLst>
            </a:custGeom>
            <a:blipFill>
              <a:blip r:embed="rId4"/>
              <a:stretch>
                <a:fillRect l="0" t="0" r="0" b="0"/>
              </a:stretch>
            </a:blipFill>
          </p:spPr>
        </p:sp>
      </p:grpSp>
      <p:grpSp>
        <p:nvGrpSpPr>
          <p:cNvPr name="Group 5" id="5"/>
          <p:cNvGrpSpPr/>
          <p:nvPr/>
        </p:nvGrpSpPr>
        <p:grpSpPr>
          <a:xfrm rot="0">
            <a:off x="1680715" y="1524762"/>
            <a:ext cx="5989320" cy="1265939"/>
            <a:chOff x="0" y="0"/>
            <a:chExt cx="5989320" cy="1265936"/>
          </a:xfrm>
        </p:grpSpPr>
        <p:sp>
          <p:nvSpPr>
            <p:cNvPr name="Freeform 6" id="6"/>
            <p:cNvSpPr/>
            <p:nvPr/>
          </p:nvSpPr>
          <p:spPr>
            <a:xfrm flipH="false" flipV="false" rot="0">
              <a:off x="-77978" y="66929"/>
              <a:ext cx="6000370" cy="2219198"/>
            </a:xfrm>
            <a:custGeom>
              <a:avLst/>
              <a:gdLst/>
              <a:ahLst/>
              <a:cxnLst/>
              <a:rect r="r" b="b" t="t" l="l"/>
              <a:pathLst>
                <a:path h="2219198" w="6000370">
                  <a:moveTo>
                    <a:pt x="5076317" y="268605"/>
                  </a:moveTo>
                  <a:cubicBezTo>
                    <a:pt x="5059808" y="468630"/>
                    <a:pt x="5047742" y="611124"/>
                    <a:pt x="5040249" y="696341"/>
                  </a:cubicBezTo>
                  <a:lnTo>
                    <a:pt x="5108321" y="696341"/>
                  </a:lnTo>
                  <a:cubicBezTo>
                    <a:pt x="5094733" y="584200"/>
                    <a:pt x="5084064" y="441706"/>
                    <a:pt x="5076317" y="268605"/>
                  </a:cubicBezTo>
                  <a:close/>
                  <a:moveTo>
                    <a:pt x="2215769" y="268605"/>
                  </a:moveTo>
                  <a:cubicBezTo>
                    <a:pt x="2199259" y="468630"/>
                    <a:pt x="2187194" y="611124"/>
                    <a:pt x="2179701" y="696341"/>
                  </a:cubicBezTo>
                  <a:lnTo>
                    <a:pt x="2247773" y="696341"/>
                  </a:lnTo>
                  <a:cubicBezTo>
                    <a:pt x="2234184" y="584200"/>
                    <a:pt x="2223516" y="441706"/>
                    <a:pt x="2215769" y="268605"/>
                  </a:cubicBezTo>
                  <a:close/>
                  <a:moveTo>
                    <a:pt x="5357241" y="0"/>
                  </a:moveTo>
                  <a:lnTo>
                    <a:pt x="6000370" y="0"/>
                  </a:lnTo>
                  <a:lnTo>
                    <a:pt x="6000370" y="244221"/>
                  </a:lnTo>
                  <a:lnTo>
                    <a:pt x="5833238" y="244221"/>
                  </a:lnTo>
                  <a:lnTo>
                    <a:pt x="5833238" y="1109599"/>
                  </a:lnTo>
                  <a:lnTo>
                    <a:pt x="5523611" y="1109599"/>
                  </a:lnTo>
                  <a:lnTo>
                    <a:pt x="5523611" y="244221"/>
                  </a:lnTo>
                  <a:lnTo>
                    <a:pt x="5357241" y="244221"/>
                  </a:lnTo>
                  <a:close/>
                  <a:moveTo>
                    <a:pt x="4852543" y="244221"/>
                  </a:moveTo>
                  <a:lnTo>
                    <a:pt x="5283835" y="244221"/>
                  </a:lnTo>
                  <a:lnTo>
                    <a:pt x="5446903" y="1353820"/>
                  </a:lnTo>
                  <a:lnTo>
                    <a:pt x="5132324" y="1353820"/>
                  </a:lnTo>
                  <a:lnTo>
                    <a:pt x="5117211" y="1159510"/>
                  </a:lnTo>
                  <a:lnTo>
                    <a:pt x="5041646" y="1159510"/>
                  </a:lnTo>
                  <a:lnTo>
                    <a:pt x="5025390" y="1353820"/>
                  </a:lnTo>
                  <a:lnTo>
                    <a:pt x="4707636" y="1353820"/>
                  </a:lnTo>
                  <a:close/>
                  <a:moveTo>
                    <a:pt x="4059936" y="1353820"/>
                  </a:moveTo>
                  <a:lnTo>
                    <a:pt x="4369562" y="1353820"/>
                  </a:lnTo>
                  <a:lnTo>
                    <a:pt x="4369562" y="865505"/>
                  </a:lnTo>
                  <a:lnTo>
                    <a:pt x="4540758" y="865505"/>
                  </a:lnTo>
                  <a:lnTo>
                    <a:pt x="4540758" y="1109599"/>
                  </a:lnTo>
                  <a:lnTo>
                    <a:pt x="4204843" y="1109599"/>
                  </a:lnTo>
                  <a:close/>
                  <a:moveTo>
                    <a:pt x="3623437" y="1109599"/>
                  </a:moveTo>
                  <a:lnTo>
                    <a:pt x="4121277" y="1109599"/>
                  </a:lnTo>
                  <a:lnTo>
                    <a:pt x="4121277" y="244221"/>
                  </a:lnTo>
                  <a:lnTo>
                    <a:pt x="3933063" y="244221"/>
                  </a:lnTo>
                  <a:lnTo>
                    <a:pt x="3933063" y="422148"/>
                  </a:lnTo>
                  <a:lnTo>
                    <a:pt x="4108958" y="422148"/>
                  </a:lnTo>
                  <a:lnTo>
                    <a:pt x="4108958" y="655447"/>
                  </a:lnTo>
                  <a:lnTo>
                    <a:pt x="3933063" y="655447"/>
                  </a:lnTo>
                  <a:lnTo>
                    <a:pt x="3933063" y="865505"/>
                  </a:lnTo>
                  <a:lnTo>
                    <a:pt x="4139692" y="865505"/>
                  </a:lnTo>
                  <a:lnTo>
                    <a:pt x="4139692" y="1109599"/>
                  </a:lnTo>
                  <a:lnTo>
                    <a:pt x="3623437" y="1109599"/>
                  </a:lnTo>
                  <a:close/>
                  <a:moveTo>
                    <a:pt x="2621407" y="1109599"/>
                  </a:moveTo>
                  <a:lnTo>
                    <a:pt x="3011932" y="1109599"/>
                  </a:lnTo>
                  <a:cubicBezTo>
                    <a:pt x="3023235" y="1180846"/>
                    <a:pt x="3034792" y="1260348"/>
                    <a:pt x="3046476" y="1348232"/>
                  </a:cubicBezTo>
                  <a:lnTo>
                    <a:pt x="3071876" y="1615059"/>
                  </a:lnTo>
                  <a:lnTo>
                    <a:pt x="3124962" y="1109599"/>
                  </a:lnTo>
                  <a:lnTo>
                    <a:pt x="3518154" y="1109599"/>
                  </a:lnTo>
                  <a:lnTo>
                    <a:pt x="3244088" y="1109599"/>
                  </a:lnTo>
                  <a:lnTo>
                    <a:pt x="3243834" y="378968"/>
                  </a:lnTo>
                  <a:lnTo>
                    <a:pt x="3171952" y="1109599"/>
                  </a:lnTo>
                  <a:lnTo>
                    <a:pt x="2972943" y="1109599"/>
                  </a:lnTo>
                  <a:lnTo>
                    <a:pt x="2895727" y="395351"/>
                  </a:lnTo>
                  <a:lnTo>
                    <a:pt x="2895473" y="1109599"/>
                  </a:lnTo>
                  <a:lnTo>
                    <a:pt x="2621407" y="1109599"/>
                  </a:lnTo>
                  <a:close/>
                  <a:moveTo>
                    <a:pt x="1991995" y="1109599"/>
                  </a:moveTo>
                  <a:lnTo>
                    <a:pt x="2423287" y="1109599"/>
                  </a:lnTo>
                  <a:lnTo>
                    <a:pt x="2586355" y="2219198"/>
                  </a:lnTo>
                  <a:lnTo>
                    <a:pt x="2271776" y="2219198"/>
                  </a:lnTo>
                  <a:lnTo>
                    <a:pt x="2256663" y="2024888"/>
                  </a:lnTo>
                  <a:lnTo>
                    <a:pt x="2181098" y="2024888"/>
                  </a:lnTo>
                  <a:lnTo>
                    <a:pt x="2164842" y="2219198"/>
                  </a:lnTo>
                  <a:lnTo>
                    <a:pt x="1847088" y="2219198"/>
                  </a:lnTo>
                  <a:close/>
                  <a:moveTo>
                    <a:pt x="997839" y="2219198"/>
                  </a:moveTo>
                  <a:lnTo>
                    <a:pt x="1307465" y="2219198"/>
                  </a:lnTo>
                  <a:lnTo>
                    <a:pt x="1307465" y="824738"/>
                  </a:lnTo>
                  <a:cubicBezTo>
                    <a:pt x="1307465" y="870585"/>
                    <a:pt x="1309370" y="898271"/>
                    <a:pt x="1312926" y="907542"/>
                  </a:cubicBezTo>
                  <a:cubicBezTo>
                    <a:pt x="1316482" y="916813"/>
                    <a:pt x="1322959" y="921385"/>
                    <a:pt x="1332103" y="921385"/>
                  </a:cubicBezTo>
                  <a:cubicBezTo>
                    <a:pt x="1343533" y="921385"/>
                    <a:pt x="1351153" y="915924"/>
                    <a:pt x="1354963" y="905129"/>
                  </a:cubicBezTo>
                  <a:cubicBezTo>
                    <a:pt x="1358773" y="894334"/>
                    <a:pt x="1360678" y="862838"/>
                    <a:pt x="1360678" y="810768"/>
                  </a:cubicBezTo>
                  <a:lnTo>
                    <a:pt x="1360678" y="0"/>
                  </a:lnTo>
                  <a:lnTo>
                    <a:pt x="1670304" y="0"/>
                  </a:lnTo>
                  <a:lnTo>
                    <a:pt x="1670304" y="736854"/>
                  </a:lnTo>
                  <a:cubicBezTo>
                    <a:pt x="1670304" y="819531"/>
                    <a:pt x="1667510" y="878078"/>
                    <a:pt x="1661922" y="912749"/>
                  </a:cubicBezTo>
                  <a:cubicBezTo>
                    <a:pt x="1656334" y="947420"/>
                    <a:pt x="1639697" y="983234"/>
                    <a:pt x="1611884" y="1020191"/>
                  </a:cubicBezTo>
                  <a:cubicBezTo>
                    <a:pt x="1584198" y="1057021"/>
                    <a:pt x="1547749" y="1084961"/>
                    <a:pt x="1502664" y="1103757"/>
                  </a:cubicBezTo>
                  <a:cubicBezTo>
                    <a:pt x="1457706" y="1122680"/>
                    <a:pt x="1404874" y="1132078"/>
                    <a:pt x="1344168" y="1132078"/>
                  </a:cubicBezTo>
                  <a:cubicBezTo>
                    <a:pt x="1277366" y="1132078"/>
                    <a:pt x="1218184" y="1121029"/>
                    <a:pt x="1166622" y="1098677"/>
                  </a:cubicBezTo>
                  <a:cubicBezTo>
                    <a:pt x="1115060" y="1076452"/>
                    <a:pt x="1076325" y="1047242"/>
                    <a:pt x="1050544" y="1011047"/>
                  </a:cubicBezTo>
                  <a:cubicBezTo>
                    <a:pt x="1024636" y="974852"/>
                    <a:pt x="1009396" y="937133"/>
                    <a:pt x="1004824" y="897763"/>
                  </a:cubicBezTo>
                  <a:cubicBezTo>
                    <a:pt x="1000252" y="858520"/>
                    <a:pt x="997839" y="777240"/>
                    <a:pt x="997839" y="653923"/>
                  </a:cubicBezTo>
                  <a:close/>
                  <a:moveTo>
                    <a:pt x="0" y="653923"/>
                  </a:moveTo>
                  <a:lnTo>
                    <a:pt x="535432" y="653923"/>
                  </a:lnTo>
                  <a:cubicBezTo>
                    <a:pt x="546735" y="725170"/>
                    <a:pt x="558292" y="804672"/>
                    <a:pt x="569976" y="892556"/>
                  </a:cubicBezTo>
                  <a:lnTo>
                    <a:pt x="595376" y="1159383"/>
                  </a:lnTo>
                  <a:lnTo>
                    <a:pt x="648462" y="653923"/>
                  </a:lnTo>
                  <a:lnTo>
                    <a:pt x="1041654" y="653923"/>
                  </a:lnTo>
                  <a:lnTo>
                    <a:pt x="1041654" y="1109599"/>
                  </a:lnTo>
                  <a:lnTo>
                    <a:pt x="767588" y="1109599"/>
                  </a:lnTo>
                  <a:lnTo>
                    <a:pt x="767334" y="378968"/>
                  </a:lnTo>
                  <a:lnTo>
                    <a:pt x="695452" y="1109599"/>
                  </a:lnTo>
                  <a:lnTo>
                    <a:pt x="496443" y="1109599"/>
                  </a:lnTo>
                  <a:lnTo>
                    <a:pt x="419227" y="395351"/>
                  </a:lnTo>
                  <a:lnTo>
                    <a:pt x="418973" y="1109599"/>
                  </a:lnTo>
                  <a:lnTo>
                    <a:pt x="144907" y="1109599"/>
                  </a:lnTo>
                  <a:close/>
                </a:path>
              </a:pathLst>
            </a:custGeom>
            <a:solidFill>
              <a:srgbClr val="FFFFFF"/>
            </a:solidFill>
          </p:spPr>
        </p:sp>
        <p:sp>
          <p:nvSpPr>
            <p:cNvPr name="Freeform 7" id="7"/>
            <p:cNvSpPr/>
            <p:nvPr/>
          </p:nvSpPr>
          <p:spPr>
            <a:xfrm flipH="false" flipV="false" rot="0">
              <a:off x="63500" y="63500"/>
              <a:ext cx="5862320" cy="1138936"/>
            </a:xfrm>
            <a:custGeom>
              <a:avLst/>
              <a:gdLst/>
              <a:ahLst/>
              <a:cxnLst/>
              <a:rect r="r" b="b" t="t" l="l"/>
              <a:pathLst>
                <a:path h="1138936" w="5862320">
                  <a:moveTo>
                    <a:pt x="4938268" y="272288"/>
                  </a:moveTo>
                  <a:cubicBezTo>
                    <a:pt x="4921758" y="472313"/>
                    <a:pt x="4909693" y="614807"/>
                    <a:pt x="4902200" y="700024"/>
                  </a:cubicBezTo>
                  <a:lnTo>
                    <a:pt x="4898771" y="699770"/>
                  </a:lnTo>
                  <a:lnTo>
                    <a:pt x="4898771" y="696341"/>
                  </a:lnTo>
                  <a:lnTo>
                    <a:pt x="4966843" y="696341"/>
                  </a:lnTo>
                  <a:lnTo>
                    <a:pt x="4966843" y="699770"/>
                  </a:lnTo>
                  <a:lnTo>
                    <a:pt x="4963414" y="700151"/>
                  </a:lnTo>
                  <a:cubicBezTo>
                    <a:pt x="4949825" y="587883"/>
                    <a:pt x="4939157" y="445262"/>
                    <a:pt x="4931410" y="272161"/>
                  </a:cubicBezTo>
                  <a:lnTo>
                    <a:pt x="4934839" y="272034"/>
                  </a:lnTo>
                  <a:lnTo>
                    <a:pt x="4938268" y="272288"/>
                  </a:lnTo>
                  <a:moveTo>
                    <a:pt x="4931410" y="271780"/>
                  </a:moveTo>
                  <a:lnTo>
                    <a:pt x="4933061" y="268605"/>
                  </a:lnTo>
                  <a:lnTo>
                    <a:pt x="4938141" y="270129"/>
                  </a:lnTo>
                  <a:lnTo>
                    <a:pt x="4938268" y="271907"/>
                  </a:lnTo>
                  <a:cubicBezTo>
                    <a:pt x="4946015" y="445008"/>
                    <a:pt x="4956683" y="587375"/>
                    <a:pt x="4970272" y="699389"/>
                  </a:cubicBezTo>
                  <a:lnTo>
                    <a:pt x="4970145" y="701294"/>
                  </a:lnTo>
                  <a:lnTo>
                    <a:pt x="4967859" y="703199"/>
                  </a:lnTo>
                  <a:lnTo>
                    <a:pt x="4898771" y="703199"/>
                  </a:lnTo>
                  <a:cubicBezTo>
                    <a:pt x="4897755" y="703199"/>
                    <a:pt x="4896866" y="702818"/>
                    <a:pt x="4896231" y="702056"/>
                  </a:cubicBezTo>
                  <a:lnTo>
                    <a:pt x="4895215" y="700405"/>
                  </a:lnTo>
                  <a:lnTo>
                    <a:pt x="4895342" y="699389"/>
                  </a:lnTo>
                  <a:cubicBezTo>
                    <a:pt x="4902835" y="614172"/>
                    <a:pt x="4914900" y="471678"/>
                    <a:pt x="4931410" y="271653"/>
                  </a:cubicBezTo>
                  <a:close/>
                  <a:moveTo>
                    <a:pt x="2077720" y="272161"/>
                  </a:moveTo>
                  <a:cubicBezTo>
                    <a:pt x="2061210" y="472186"/>
                    <a:pt x="2049145" y="614680"/>
                    <a:pt x="2041652" y="699897"/>
                  </a:cubicBezTo>
                  <a:lnTo>
                    <a:pt x="2038223" y="699643"/>
                  </a:lnTo>
                  <a:lnTo>
                    <a:pt x="2038223" y="696214"/>
                  </a:lnTo>
                  <a:lnTo>
                    <a:pt x="2106295" y="696214"/>
                  </a:lnTo>
                  <a:lnTo>
                    <a:pt x="2106295" y="699643"/>
                  </a:lnTo>
                  <a:lnTo>
                    <a:pt x="2102866" y="700024"/>
                  </a:lnTo>
                  <a:cubicBezTo>
                    <a:pt x="2089277" y="587756"/>
                    <a:pt x="2078609" y="445135"/>
                    <a:pt x="2070862" y="272034"/>
                  </a:cubicBezTo>
                  <a:lnTo>
                    <a:pt x="2074291" y="271907"/>
                  </a:lnTo>
                  <a:lnTo>
                    <a:pt x="2077720" y="272161"/>
                  </a:lnTo>
                  <a:moveTo>
                    <a:pt x="2070862" y="271653"/>
                  </a:moveTo>
                  <a:lnTo>
                    <a:pt x="2072513" y="268478"/>
                  </a:lnTo>
                  <a:lnTo>
                    <a:pt x="2077593" y="270002"/>
                  </a:lnTo>
                  <a:lnTo>
                    <a:pt x="2077720" y="271780"/>
                  </a:lnTo>
                  <a:cubicBezTo>
                    <a:pt x="2085467" y="444881"/>
                    <a:pt x="2096135" y="587248"/>
                    <a:pt x="2109724" y="699262"/>
                  </a:cubicBezTo>
                  <a:lnTo>
                    <a:pt x="2109470" y="701167"/>
                  </a:lnTo>
                  <a:lnTo>
                    <a:pt x="2107184" y="703072"/>
                  </a:lnTo>
                  <a:lnTo>
                    <a:pt x="2038096" y="703072"/>
                  </a:lnTo>
                  <a:cubicBezTo>
                    <a:pt x="2037080" y="703072"/>
                    <a:pt x="2036191" y="702691"/>
                    <a:pt x="2035556" y="701929"/>
                  </a:cubicBezTo>
                  <a:lnTo>
                    <a:pt x="2034540" y="700278"/>
                  </a:lnTo>
                  <a:lnTo>
                    <a:pt x="2034667" y="699262"/>
                  </a:lnTo>
                  <a:cubicBezTo>
                    <a:pt x="2042160" y="614045"/>
                    <a:pt x="2054225" y="471551"/>
                    <a:pt x="2070735" y="271526"/>
                  </a:cubicBezTo>
                  <a:close/>
                  <a:moveTo>
                    <a:pt x="5215763" y="0"/>
                  </a:moveTo>
                  <a:lnTo>
                    <a:pt x="5858892" y="0"/>
                  </a:lnTo>
                  <a:cubicBezTo>
                    <a:pt x="5860797" y="0"/>
                    <a:pt x="5862320" y="1524"/>
                    <a:pt x="5862320" y="3429"/>
                  </a:cubicBezTo>
                  <a:lnTo>
                    <a:pt x="5862320" y="247650"/>
                  </a:lnTo>
                  <a:cubicBezTo>
                    <a:pt x="5862320" y="249555"/>
                    <a:pt x="5860797" y="251079"/>
                    <a:pt x="5858892" y="251079"/>
                  </a:cubicBezTo>
                  <a:lnTo>
                    <a:pt x="5691760" y="251079"/>
                  </a:lnTo>
                  <a:lnTo>
                    <a:pt x="5691760" y="247650"/>
                  </a:lnTo>
                  <a:lnTo>
                    <a:pt x="5695188" y="247650"/>
                  </a:lnTo>
                  <a:lnTo>
                    <a:pt x="5695188" y="1113028"/>
                  </a:lnTo>
                  <a:cubicBezTo>
                    <a:pt x="5695188" y="1114933"/>
                    <a:pt x="5693664" y="1116457"/>
                    <a:pt x="5691760" y="1116457"/>
                  </a:cubicBezTo>
                  <a:lnTo>
                    <a:pt x="5382133" y="1116457"/>
                  </a:lnTo>
                  <a:cubicBezTo>
                    <a:pt x="5380229" y="1116457"/>
                    <a:pt x="5378705" y="1114933"/>
                    <a:pt x="5378705" y="1113028"/>
                  </a:cubicBezTo>
                  <a:lnTo>
                    <a:pt x="5378705" y="247650"/>
                  </a:lnTo>
                  <a:lnTo>
                    <a:pt x="5382133" y="247650"/>
                  </a:lnTo>
                  <a:lnTo>
                    <a:pt x="5382133" y="251079"/>
                  </a:lnTo>
                  <a:lnTo>
                    <a:pt x="5215763" y="251079"/>
                  </a:lnTo>
                  <a:cubicBezTo>
                    <a:pt x="5213858" y="251079"/>
                    <a:pt x="5212335" y="249555"/>
                    <a:pt x="5212335" y="247650"/>
                  </a:cubicBezTo>
                  <a:lnTo>
                    <a:pt x="5212335" y="3429"/>
                  </a:lnTo>
                  <a:cubicBezTo>
                    <a:pt x="5212335" y="1524"/>
                    <a:pt x="5213858" y="0"/>
                    <a:pt x="5215763" y="0"/>
                  </a:cubicBezTo>
                  <a:moveTo>
                    <a:pt x="5215763" y="6858"/>
                  </a:moveTo>
                  <a:lnTo>
                    <a:pt x="5215763" y="3429"/>
                  </a:lnTo>
                  <a:lnTo>
                    <a:pt x="5219193" y="3429"/>
                  </a:lnTo>
                  <a:lnTo>
                    <a:pt x="5219193" y="247650"/>
                  </a:lnTo>
                  <a:lnTo>
                    <a:pt x="5215763" y="247650"/>
                  </a:lnTo>
                  <a:lnTo>
                    <a:pt x="5215763" y="244221"/>
                  </a:lnTo>
                  <a:lnTo>
                    <a:pt x="5382133" y="244221"/>
                  </a:lnTo>
                  <a:cubicBezTo>
                    <a:pt x="5384038" y="244221"/>
                    <a:pt x="5385562" y="245745"/>
                    <a:pt x="5385562" y="247650"/>
                  </a:cubicBezTo>
                  <a:lnTo>
                    <a:pt x="5385562" y="1113028"/>
                  </a:lnTo>
                  <a:lnTo>
                    <a:pt x="5382133" y="1113028"/>
                  </a:lnTo>
                  <a:lnTo>
                    <a:pt x="5382133" y="1109599"/>
                  </a:lnTo>
                  <a:lnTo>
                    <a:pt x="5691760" y="1109599"/>
                  </a:lnTo>
                  <a:lnTo>
                    <a:pt x="5691760" y="1113028"/>
                  </a:lnTo>
                  <a:lnTo>
                    <a:pt x="5688330" y="1113028"/>
                  </a:lnTo>
                  <a:lnTo>
                    <a:pt x="5688330" y="247650"/>
                  </a:lnTo>
                  <a:cubicBezTo>
                    <a:pt x="5688330" y="245745"/>
                    <a:pt x="5689855" y="244221"/>
                    <a:pt x="5691760" y="244221"/>
                  </a:cubicBezTo>
                  <a:lnTo>
                    <a:pt x="5858892" y="244221"/>
                  </a:lnTo>
                  <a:lnTo>
                    <a:pt x="5858892" y="247650"/>
                  </a:lnTo>
                  <a:lnTo>
                    <a:pt x="5855462" y="247650"/>
                  </a:lnTo>
                  <a:lnTo>
                    <a:pt x="5855462" y="3429"/>
                  </a:lnTo>
                  <a:lnTo>
                    <a:pt x="5858892" y="3429"/>
                  </a:lnTo>
                  <a:lnTo>
                    <a:pt x="5858892" y="6858"/>
                  </a:lnTo>
                  <a:lnTo>
                    <a:pt x="5215763" y="6858"/>
                  </a:lnTo>
                  <a:close/>
                  <a:moveTo>
                    <a:pt x="4711065" y="0"/>
                  </a:moveTo>
                  <a:lnTo>
                    <a:pt x="5142357" y="0"/>
                  </a:lnTo>
                  <a:cubicBezTo>
                    <a:pt x="5144008" y="0"/>
                    <a:pt x="5145532" y="1270"/>
                    <a:pt x="5145787" y="2921"/>
                  </a:cubicBezTo>
                  <a:lnTo>
                    <a:pt x="5308854" y="1112520"/>
                  </a:lnTo>
                  <a:cubicBezTo>
                    <a:pt x="5308981" y="1113536"/>
                    <a:pt x="5308727" y="1114552"/>
                    <a:pt x="5308092" y="1115314"/>
                  </a:cubicBezTo>
                  <a:lnTo>
                    <a:pt x="5306441" y="1116457"/>
                  </a:lnTo>
                  <a:lnTo>
                    <a:pt x="4990846" y="1116457"/>
                  </a:lnTo>
                  <a:cubicBezTo>
                    <a:pt x="4989068" y="1116457"/>
                    <a:pt x="4987544" y="1115060"/>
                    <a:pt x="4987417" y="1113282"/>
                  </a:cubicBezTo>
                  <a:lnTo>
                    <a:pt x="4972305" y="918972"/>
                  </a:lnTo>
                  <a:lnTo>
                    <a:pt x="4975733" y="918718"/>
                  </a:lnTo>
                  <a:lnTo>
                    <a:pt x="4975733" y="922147"/>
                  </a:lnTo>
                  <a:lnTo>
                    <a:pt x="4900168" y="922147"/>
                  </a:lnTo>
                  <a:lnTo>
                    <a:pt x="4900168" y="918718"/>
                  </a:lnTo>
                  <a:lnTo>
                    <a:pt x="4903597" y="918972"/>
                  </a:lnTo>
                  <a:lnTo>
                    <a:pt x="4887341" y="1113282"/>
                  </a:lnTo>
                  <a:cubicBezTo>
                    <a:pt x="4887214" y="1115060"/>
                    <a:pt x="4885690" y="1116457"/>
                    <a:pt x="4883912" y="1116457"/>
                  </a:cubicBezTo>
                  <a:lnTo>
                    <a:pt x="4566158" y="1116457"/>
                  </a:lnTo>
                  <a:cubicBezTo>
                    <a:pt x="4565142" y="1116457"/>
                    <a:pt x="4564253" y="1116076"/>
                    <a:pt x="4563618" y="1115314"/>
                  </a:cubicBezTo>
                  <a:lnTo>
                    <a:pt x="4562602" y="1113536"/>
                  </a:lnTo>
                  <a:lnTo>
                    <a:pt x="4707636" y="3048"/>
                  </a:lnTo>
                  <a:cubicBezTo>
                    <a:pt x="4707890" y="1397"/>
                    <a:pt x="4709287" y="127"/>
                    <a:pt x="4711065" y="127"/>
                  </a:cubicBezTo>
                  <a:moveTo>
                    <a:pt x="4711065" y="6985"/>
                  </a:moveTo>
                  <a:lnTo>
                    <a:pt x="4711065" y="3429"/>
                  </a:lnTo>
                  <a:lnTo>
                    <a:pt x="4714494" y="3810"/>
                  </a:lnTo>
                  <a:lnTo>
                    <a:pt x="4569587" y="1113409"/>
                  </a:lnTo>
                  <a:lnTo>
                    <a:pt x="4566158" y="1112901"/>
                  </a:lnTo>
                  <a:lnTo>
                    <a:pt x="4566158" y="1109472"/>
                  </a:lnTo>
                  <a:lnTo>
                    <a:pt x="4883912" y="1109472"/>
                  </a:lnTo>
                  <a:lnTo>
                    <a:pt x="4883912" y="1112901"/>
                  </a:lnTo>
                  <a:lnTo>
                    <a:pt x="4880483" y="1112647"/>
                  </a:lnTo>
                  <a:lnTo>
                    <a:pt x="4896739" y="918337"/>
                  </a:lnTo>
                  <a:cubicBezTo>
                    <a:pt x="4896866" y="916559"/>
                    <a:pt x="4898390" y="915162"/>
                    <a:pt x="4900168" y="915162"/>
                  </a:cubicBezTo>
                  <a:lnTo>
                    <a:pt x="4975733" y="915162"/>
                  </a:lnTo>
                  <a:cubicBezTo>
                    <a:pt x="4977511" y="915162"/>
                    <a:pt x="4979035" y="916559"/>
                    <a:pt x="4979162" y="918337"/>
                  </a:cubicBezTo>
                  <a:lnTo>
                    <a:pt x="4994275" y="1112647"/>
                  </a:lnTo>
                  <a:lnTo>
                    <a:pt x="4990846" y="1112901"/>
                  </a:lnTo>
                  <a:lnTo>
                    <a:pt x="4990846" y="1109472"/>
                  </a:lnTo>
                  <a:lnTo>
                    <a:pt x="5305425" y="1109472"/>
                  </a:lnTo>
                  <a:lnTo>
                    <a:pt x="5305425" y="1112901"/>
                  </a:lnTo>
                  <a:lnTo>
                    <a:pt x="5301996" y="1113409"/>
                  </a:lnTo>
                  <a:lnTo>
                    <a:pt x="5138929" y="3937"/>
                  </a:lnTo>
                  <a:lnTo>
                    <a:pt x="5142357" y="3429"/>
                  </a:lnTo>
                  <a:lnTo>
                    <a:pt x="5142357" y="6858"/>
                  </a:lnTo>
                  <a:lnTo>
                    <a:pt x="4711065" y="6858"/>
                  </a:lnTo>
                  <a:close/>
                  <a:moveTo>
                    <a:pt x="4063365" y="0"/>
                  </a:moveTo>
                  <a:lnTo>
                    <a:pt x="4372991" y="0"/>
                  </a:lnTo>
                  <a:cubicBezTo>
                    <a:pt x="4374896" y="0"/>
                    <a:pt x="4376420" y="1524"/>
                    <a:pt x="4376420" y="3429"/>
                  </a:cubicBezTo>
                  <a:lnTo>
                    <a:pt x="4376420" y="868934"/>
                  </a:lnTo>
                  <a:lnTo>
                    <a:pt x="4372991" y="868934"/>
                  </a:lnTo>
                  <a:lnTo>
                    <a:pt x="4372991" y="865505"/>
                  </a:lnTo>
                  <a:lnTo>
                    <a:pt x="4544187" y="865505"/>
                  </a:lnTo>
                  <a:cubicBezTo>
                    <a:pt x="4546092" y="865505"/>
                    <a:pt x="4547616" y="867029"/>
                    <a:pt x="4547616" y="868934"/>
                  </a:cubicBezTo>
                  <a:lnTo>
                    <a:pt x="4547616" y="1113028"/>
                  </a:lnTo>
                  <a:cubicBezTo>
                    <a:pt x="4547616" y="1114933"/>
                    <a:pt x="4546092" y="1116457"/>
                    <a:pt x="4544187" y="1116457"/>
                  </a:cubicBezTo>
                  <a:lnTo>
                    <a:pt x="4063365" y="1116457"/>
                  </a:lnTo>
                  <a:cubicBezTo>
                    <a:pt x="4061460" y="1116457"/>
                    <a:pt x="4059936" y="1114933"/>
                    <a:pt x="4059936" y="1113028"/>
                  </a:cubicBezTo>
                  <a:lnTo>
                    <a:pt x="4059936" y="3429"/>
                  </a:lnTo>
                  <a:cubicBezTo>
                    <a:pt x="4059936" y="1524"/>
                    <a:pt x="4061460" y="0"/>
                    <a:pt x="4063365" y="0"/>
                  </a:cubicBezTo>
                  <a:moveTo>
                    <a:pt x="4063365" y="6858"/>
                  </a:moveTo>
                  <a:lnTo>
                    <a:pt x="4063365" y="3429"/>
                  </a:lnTo>
                  <a:lnTo>
                    <a:pt x="4066794" y="3429"/>
                  </a:lnTo>
                  <a:lnTo>
                    <a:pt x="4066794" y="1113028"/>
                  </a:lnTo>
                  <a:lnTo>
                    <a:pt x="4063365" y="1113028"/>
                  </a:lnTo>
                  <a:lnTo>
                    <a:pt x="4063365" y="1109599"/>
                  </a:lnTo>
                  <a:lnTo>
                    <a:pt x="4544187" y="1109599"/>
                  </a:lnTo>
                  <a:lnTo>
                    <a:pt x="4544187" y="1113028"/>
                  </a:lnTo>
                  <a:lnTo>
                    <a:pt x="4540758" y="1113028"/>
                  </a:lnTo>
                  <a:lnTo>
                    <a:pt x="4540758" y="868934"/>
                  </a:lnTo>
                  <a:lnTo>
                    <a:pt x="4544187" y="868934"/>
                  </a:lnTo>
                  <a:lnTo>
                    <a:pt x="4544187" y="872363"/>
                  </a:lnTo>
                  <a:lnTo>
                    <a:pt x="4372991" y="872363"/>
                  </a:lnTo>
                  <a:cubicBezTo>
                    <a:pt x="4371086" y="872363"/>
                    <a:pt x="4369562" y="870839"/>
                    <a:pt x="4369562" y="868934"/>
                  </a:cubicBezTo>
                  <a:lnTo>
                    <a:pt x="4369562" y="3429"/>
                  </a:lnTo>
                  <a:lnTo>
                    <a:pt x="4372991" y="3429"/>
                  </a:lnTo>
                  <a:lnTo>
                    <a:pt x="4372991" y="6858"/>
                  </a:lnTo>
                  <a:lnTo>
                    <a:pt x="4063365" y="6858"/>
                  </a:lnTo>
                  <a:close/>
                  <a:moveTo>
                    <a:pt x="3481959" y="0"/>
                  </a:moveTo>
                  <a:lnTo>
                    <a:pt x="3979799" y="0"/>
                  </a:lnTo>
                  <a:cubicBezTo>
                    <a:pt x="3981704" y="0"/>
                    <a:pt x="3983228" y="1524"/>
                    <a:pt x="3983228" y="3429"/>
                  </a:cubicBezTo>
                  <a:lnTo>
                    <a:pt x="3983228" y="247650"/>
                  </a:lnTo>
                  <a:cubicBezTo>
                    <a:pt x="3983228" y="249555"/>
                    <a:pt x="3981704" y="251079"/>
                    <a:pt x="3979799" y="251079"/>
                  </a:cubicBezTo>
                  <a:lnTo>
                    <a:pt x="3791585" y="251079"/>
                  </a:lnTo>
                  <a:lnTo>
                    <a:pt x="3791585" y="247650"/>
                  </a:lnTo>
                  <a:lnTo>
                    <a:pt x="3795014" y="247650"/>
                  </a:lnTo>
                  <a:lnTo>
                    <a:pt x="3795014" y="425577"/>
                  </a:lnTo>
                  <a:lnTo>
                    <a:pt x="3791585" y="425577"/>
                  </a:lnTo>
                  <a:lnTo>
                    <a:pt x="3791585" y="422148"/>
                  </a:lnTo>
                  <a:lnTo>
                    <a:pt x="3967480" y="422148"/>
                  </a:lnTo>
                  <a:cubicBezTo>
                    <a:pt x="3969385" y="422148"/>
                    <a:pt x="3970909" y="423672"/>
                    <a:pt x="3970909" y="425577"/>
                  </a:cubicBezTo>
                  <a:lnTo>
                    <a:pt x="3970909" y="658876"/>
                  </a:lnTo>
                  <a:cubicBezTo>
                    <a:pt x="3970909" y="660781"/>
                    <a:pt x="3969385" y="662305"/>
                    <a:pt x="3967480" y="662305"/>
                  </a:cubicBezTo>
                  <a:lnTo>
                    <a:pt x="3791585" y="662305"/>
                  </a:lnTo>
                  <a:lnTo>
                    <a:pt x="3791585" y="658876"/>
                  </a:lnTo>
                  <a:lnTo>
                    <a:pt x="3795014" y="658876"/>
                  </a:lnTo>
                  <a:lnTo>
                    <a:pt x="3795014" y="868934"/>
                  </a:lnTo>
                  <a:lnTo>
                    <a:pt x="3791585" y="868934"/>
                  </a:lnTo>
                  <a:lnTo>
                    <a:pt x="3791585" y="865505"/>
                  </a:lnTo>
                  <a:lnTo>
                    <a:pt x="3998214" y="865505"/>
                  </a:lnTo>
                  <a:cubicBezTo>
                    <a:pt x="4000119" y="865505"/>
                    <a:pt x="4001643" y="867029"/>
                    <a:pt x="4001643" y="868934"/>
                  </a:cubicBezTo>
                  <a:lnTo>
                    <a:pt x="4001643" y="1113028"/>
                  </a:lnTo>
                  <a:cubicBezTo>
                    <a:pt x="4001643" y="1114933"/>
                    <a:pt x="4000119" y="1116457"/>
                    <a:pt x="3998214" y="1116457"/>
                  </a:cubicBezTo>
                  <a:lnTo>
                    <a:pt x="3481959" y="1116457"/>
                  </a:lnTo>
                  <a:cubicBezTo>
                    <a:pt x="3480054" y="1116457"/>
                    <a:pt x="3478530" y="1114933"/>
                    <a:pt x="3478530" y="1113028"/>
                  </a:cubicBezTo>
                  <a:lnTo>
                    <a:pt x="3478530" y="3429"/>
                  </a:lnTo>
                  <a:cubicBezTo>
                    <a:pt x="3478530" y="1524"/>
                    <a:pt x="3480054" y="0"/>
                    <a:pt x="3481959" y="0"/>
                  </a:cubicBezTo>
                  <a:moveTo>
                    <a:pt x="3481959" y="6858"/>
                  </a:moveTo>
                  <a:lnTo>
                    <a:pt x="3481959" y="3429"/>
                  </a:lnTo>
                  <a:lnTo>
                    <a:pt x="3485388" y="3429"/>
                  </a:lnTo>
                  <a:lnTo>
                    <a:pt x="3485388" y="1113028"/>
                  </a:lnTo>
                  <a:lnTo>
                    <a:pt x="3481959" y="1113028"/>
                  </a:lnTo>
                  <a:lnTo>
                    <a:pt x="3481959" y="1109599"/>
                  </a:lnTo>
                  <a:lnTo>
                    <a:pt x="3998214" y="1109599"/>
                  </a:lnTo>
                  <a:lnTo>
                    <a:pt x="3998214" y="1113028"/>
                  </a:lnTo>
                  <a:lnTo>
                    <a:pt x="3994785" y="1113028"/>
                  </a:lnTo>
                  <a:lnTo>
                    <a:pt x="3994785" y="868934"/>
                  </a:lnTo>
                  <a:lnTo>
                    <a:pt x="3998214" y="868934"/>
                  </a:lnTo>
                  <a:lnTo>
                    <a:pt x="3998214" y="872363"/>
                  </a:lnTo>
                  <a:lnTo>
                    <a:pt x="3791585" y="872363"/>
                  </a:lnTo>
                  <a:cubicBezTo>
                    <a:pt x="3789680" y="872363"/>
                    <a:pt x="3788156" y="870839"/>
                    <a:pt x="3788156" y="868934"/>
                  </a:cubicBezTo>
                  <a:lnTo>
                    <a:pt x="3788156" y="658876"/>
                  </a:lnTo>
                  <a:cubicBezTo>
                    <a:pt x="3788156" y="656971"/>
                    <a:pt x="3789680" y="655447"/>
                    <a:pt x="3791585" y="655447"/>
                  </a:cubicBezTo>
                  <a:lnTo>
                    <a:pt x="3967480" y="655447"/>
                  </a:lnTo>
                  <a:lnTo>
                    <a:pt x="3967480" y="658876"/>
                  </a:lnTo>
                  <a:lnTo>
                    <a:pt x="3964051" y="658876"/>
                  </a:lnTo>
                  <a:lnTo>
                    <a:pt x="3964051" y="425577"/>
                  </a:lnTo>
                  <a:lnTo>
                    <a:pt x="3967480" y="425577"/>
                  </a:lnTo>
                  <a:lnTo>
                    <a:pt x="3967480" y="429006"/>
                  </a:lnTo>
                  <a:lnTo>
                    <a:pt x="3791585" y="429006"/>
                  </a:lnTo>
                  <a:cubicBezTo>
                    <a:pt x="3789680" y="429006"/>
                    <a:pt x="3788156" y="427482"/>
                    <a:pt x="3788156" y="425577"/>
                  </a:cubicBezTo>
                  <a:lnTo>
                    <a:pt x="3788156" y="247650"/>
                  </a:lnTo>
                  <a:cubicBezTo>
                    <a:pt x="3788156" y="245745"/>
                    <a:pt x="3789680" y="244221"/>
                    <a:pt x="3791585" y="244221"/>
                  </a:cubicBezTo>
                  <a:lnTo>
                    <a:pt x="3979799" y="244221"/>
                  </a:lnTo>
                  <a:lnTo>
                    <a:pt x="3979799" y="247650"/>
                  </a:lnTo>
                  <a:lnTo>
                    <a:pt x="3976370" y="247650"/>
                  </a:lnTo>
                  <a:lnTo>
                    <a:pt x="3976370" y="3429"/>
                  </a:lnTo>
                  <a:lnTo>
                    <a:pt x="3979799" y="3429"/>
                  </a:lnTo>
                  <a:lnTo>
                    <a:pt x="3979799" y="6858"/>
                  </a:lnTo>
                  <a:lnTo>
                    <a:pt x="3481959" y="6858"/>
                  </a:lnTo>
                  <a:close/>
                  <a:moveTo>
                    <a:pt x="2479929" y="0"/>
                  </a:moveTo>
                  <a:lnTo>
                    <a:pt x="2870454" y="0"/>
                  </a:lnTo>
                  <a:cubicBezTo>
                    <a:pt x="2872105" y="0"/>
                    <a:pt x="2873629" y="1270"/>
                    <a:pt x="2873883" y="2921"/>
                  </a:cubicBezTo>
                  <a:cubicBezTo>
                    <a:pt x="2885186" y="74168"/>
                    <a:pt x="2896743" y="153670"/>
                    <a:pt x="2908427" y="241681"/>
                  </a:cubicBezTo>
                  <a:lnTo>
                    <a:pt x="2933827" y="508635"/>
                  </a:lnTo>
                  <a:lnTo>
                    <a:pt x="2930398" y="509016"/>
                  </a:lnTo>
                  <a:lnTo>
                    <a:pt x="2926969" y="508635"/>
                  </a:lnTo>
                  <a:lnTo>
                    <a:pt x="2980055" y="3175"/>
                  </a:lnTo>
                  <a:cubicBezTo>
                    <a:pt x="2980182" y="1397"/>
                    <a:pt x="2981706" y="127"/>
                    <a:pt x="2983484" y="127"/>
                  </a:cubicBezTo>
                  <a:lnTo>
                    <a:pt x="3376676" y="127"/>
                  </a:lnTo>
                  <a:cubicBezTo>
                    <a:pt x="3378581" y="127"/>
                    <a:pt x="3380105" y="1651"/>
                    <a:pt x="3380105" y="3556"/>
                  </a:cubicBezTo>
                  <a:lnTo>
                    <a:pt x="3380105" y="1113028"/>
                  </a:lnTo>
                  <a:cubicBezTo>
                    <a:pt x="3380105" y="1114933"/>
                    <a:pt x="3378581" y="1116457"/>
                    <a:pt x="3376676" y="1116457"/>
                  </a:cubicBezTo>
                  <a:lnTo>
                    <a:pt x="3102610" y="1116457"/>
                  </a:lnTo>
                  <a:cubicBezTo>
                    <a:pt x="3100705" y="1116457"/>
                    <a:pt x="3099181" y="1114933"/>
                    <a:pt x="3099181" y="1113028"/>
                  </a:cubicBezTo>
                  <a:lnTo>
                    <a:pt x="3098927" y="382397"/>
                  </a:lnTo>
                  <a:lnTo>
                    <a:pt x="3102356" y="382397"/>
                  </a:lnTo>
                  <a:lnTo>
                    <a:pt x="3105785" y="382778"/>
                  </a:lnTo>
                  <a:lnTo>
                    <a:pt x="3033903" y="1113409"/>
                  </a:lnTo>
                  <a:cubicBezTo>
                    <a:pt x="3033776" y="1115187"/>
                    <a:pt x="3032252" y="1116457"/>
                    <a:pt x="3030474" y="1116457"/>
                  </a:cubicBezTo>
                  <a:lnTo>
                    <a:pt x="2831465" y="1116457"/>
                  </a:lnTo>
                  <a:cubicBezTo>
                    <a:pt x="2829687" y="1116457"/>
                    <a:pt x="2828290" y="1115187"/>
                    <a:pt x="2828036" y="1113409"/>
                  </a:cubicBezTo>
                  <a:lnTo>
                    <a:pt x="2750820" y="399161"/>
                  </a:lnTo>
                  <a:lnTo>
                    <a:pt x="2754249" y="398780"/>
                  </a:lnTo>
                  <a:lnTo>
                    <a:pt x="2757678" y="398780"/>
                  </a:lnTo>
                  <a:lnTo>
                    <a:pt x="2757424" y="1113028"/>
                  </a:lnTo>
                  <a:cubicBezTo>
                    <a:pt x="2757424" y="1114933"/>
                    <a:pt x="2755900" y="1116457"/>
                    <a:pt x="2753995" y="1116457"/>
                  </a:cubicBezTo>
                  <a:lnTo>
                    <a:pt x="2479929" y="1116457"/>
                  </a:lnTo>
                  <a:cubicBezTo>
                    <a:pt x="2478024" y="1116457"/>
                    <a:pt x="2476500" y="1114933"/>
                    <a:pt x="2476500" y="1113028"/>
                  </a:cubicBezTo>
                  <a:lnTo>
                    <a:pt x="2476500" y="3429"/>
                  </a:lnTo>
                  <a:cubicBezTo>
                    <a:pt x="2476500" y="1524"/>
                    <a:pt x="2478024" y="0"/>
                    <a:pt x="2479929" y="0"/>
                  </a:cubicBezTo>
                  <a:moveTo>
                    <a:pt x="2479929" y="6858"/>
                  </a:moveTo>
                  <a:lnTo>
                    <a:pt x="2479929" y="3429"/>
                  </a:lnTo>
                  <a:lnTo>
                    <a:pt x="2483358" y="3429"/>
                  </a:lnTo>
                  <a:lnTo>
                    <a:pt x="2483358" y="1113028"/>
                  </a:lnTo>
                  <a:lnTo>
                    <a:pt x="2479929" y="1113028"/>
                  </a:lnTo>
                  <a:lnTo>
                    <a:pt x="2479929" y="1109599"/>
                  </a:lnTo>
                  <a:lnTo>
                    <a:pt x="2753995" y="1109599"/>
                  </a:lnTo>
                  <a:lnTo>
                    <a:pt x="2753995" y="1113028"/>
                  </a:lnTo>
                  <a:lnTo>
                    <a:pt x="2750566" y="1113028"/>
                  </a:lnTo>
                  <a:lnTo>
                    <a:pt x="2750820" y="398780"/>
                  </a:lnTo>
                  <a:cubicBezTo>
                    <a:pt x="2750820" y="397002"/>
                    <a:pt x="2752217" y="395478"/>
                    <a:pt x="2754122" y="395351"/>
                  </a:cubicBezTo>
                  <a:lnTo>
                    <a:pt x="2757551" y="396621"/>
                  </a:lnTo>
                  <a:lnTo>
                    <a:pt x="2757678" y="398399"/>
                  </a:lnTo>
                  <a:lnTo>
                    <a:pt x="2834894" y="1112647"/>
                  </a:lnTo>
                  <a:lnTo>
                    <a:pt x="2831465" y="1113028"/>
                  </a:lnTo>
                  <a:lnTo>
                    <a:pt x="2831465" y="1109599"/>
                  </a:lnTo>
                  <a:lnTo>
                    <a:pt x="3030474" y="1109599"/>
                  </a:lnTo>
                  <a:lnTo>
                    <a:pt x="3030474" y="1113028"/>
                  </a:lnTo>
                  <a:lnTo>
                    <a:pt x="3027045" y="1112647"/>
                  </a:lnTo>
                  <a:lnTo>
                    <a:pt x="3098927" y="382016"/>
                  </a:lnTo>
                  <a:cubicBezTo>
                    <a:pt x="3099054" y="380238"/>
                    <a:pt x="3100705" y="378841"/>
                    <a:pt x="3102483" y="378968"/>
                  </a:cubicBezTo>
                  <a:lnTo>
                    <a:pt x="3105785" y="380619"/>
                  </a:lnTo>
                  <a:lnTo>
                    <a:pt x="3105785" y="382397"/>
                  </a:lnTo>
                  <a:lnTo>
                    <a:pt x="3106039" y="1113028"/>
                  </a:lnTo>
                  <a:lnTo>
                    <a:pt x="3102610" y="1113028"/>
                  </a:lnTo>
                  <a:lnTo>
                    <a:pt x="3102610" y="1109599"/>
                  </a:lnTo>
                  <a:lnTo>
                    <a:pt x="3376676" y="1109599"/>
                  </a:lnTo>
                  <a:lnTo>
                    <a:pt x="3376676" y="1113028"/>
                  </a:lnTo>
                  <a:lnTo>
                    <a:pt x="3373247" y="1113028"/>
                  </a:lnTo>
                  <a:lnTo>
                    <a:pt x="3373247" y="3429"/>
                  </a:lnTo>
                  <a:lnTo>
                    <a:pt x="3376676" y="3429"/>
                  </a:lnTo>
                  <a:lnTo>
                    <a:pt x="3376676" y="6858"/>
                  </a:lnTo>
                  <a:lnTo>
                    <a:pt x="2983484" y="6858"/>
                  </a:lnTo>
                  <a:lnTo>
                    <a:pt x="2983484" y="3429"/>
                  </a:lnTo>
                  <a:lnTo>
                    <a:pt x="2986913" y="3810"/>
                  </a:lnTo>
                  <a:lnTo>
                    <a:pt x="2933827" y="509270"/>
                  </a:lnTo>
                  <a:cubicBezTo>
                    <a:pt x="2933700" y="511048"/>
                    <a:pt x="2932176" y="512318"/>
                    <a:pt x="2930398" y="512318"/>
                  </a:cubicBezTo>
                  <a:lnTo>
                    <a:pt x="2927223" y="510921"/>
                  </a:lnTo>
                  <a:lnTo>
                    <a:pt x="2901696" y="242316"/>
                  </a:lnTo>
                  <a:lnTo>
                    <a:pt x="2905125" y="241935"/>
                  </a:lnTo>
                  <a:lnTo>
                    <a:pt x="2901696" y="242443"/>
                  </a:lnTo>
                  <a:cubicBezTo>
                    <a:pt x="2890012" y="154559"/>
                    <a:pt x="2878455" y="75057"/>
                    <a:pt x="2867152" y="3937"/>
                  </a:cubicBezTo>
                  <a:lnTo>
                    <a:pt x="2870581" y="3429"/>
                  </a:lnTo>
                  <a:lnTo>
                    <a:pt x="2870581" y="6858"/>
                  </a:lnTo>
                  <a:lnTo>
                    <a:pt x="2479929" y="6858"/>
                  </a:lnTo>
                  <a:close/>
                  <a:moveTo>
                    <a:pt x="1850517" y="0"/>
                  </a:moveTo>
                  <a:lnTo>
                    <a:pt x="2281809" y="0"/>
                  </a:lnTo>
                  <a:cubicBezTo>
                    <a:pt x="2283460" y="0"/>
                    <a:pt x="2284984" y="1270"/>
                    <a:pt x="2285238" y="2921"/>
                  </a:cubicBezTo>
                  <a:lnTo>
                    <a:pt x="2448306" y="1112520"/>
                  </a:lnTo>
                  <a:cubicBezTo>
                    <a:pt x="2448433" y="1113536"/>
                    <a:pt x="2448179" y="1114552"/>
                    <a:pt x="2447544" y="1115314"/>
                  </a:cubicBezTo>
                  <a:lnTo>
                    <a:pt x="2445893" y="1116457"/>
                  </a:lnTo>
                  <a:lnTo>
                    <a:pt x="2130298" y="1116457"/>
                  </a:lnTo>
                  <a:cubicBezTo>
                    <a:pt x="2128520" y="1116457"/>
                    <a:pt x="2126996" y="1115060"/>
                    <a:pt x="2126869" y="1113282"/>
                  </a:cubicBezTo>
                  <a:lnTo>
                    <a:pt x="2111756" y="918972"/>
                  </a:lnTo>
                  <a:lnTo>
                    <a:pt x="2115185" y="918718"/>
                  </a:lnTo>
                  <a:lnTo>
                    <a:pt x="2115185" y="922147"/>
                  </a:lnTo>
                  <a:lnTo>
                    <a:pt x="2039620" y="922147"/>
                  </a:lnTo>
                  <a:lnTo>
                    <a:pt x="2039620" y="918718"/>
                  </a:lnTo>
                  <a:lnTo>
                    <a:pt x="2043049" y="918972"/>
                  </a:lnTo>
                  <a:lnTo>
                    <a:pt x="2026793" y="1113282"/>
                  </a:lnTo>
                  <a:cubicBezTo>
                    <a:pt x="2026666" y="1115060"/>
                    <a:pt x="2025142" y="1116457"/>
                    <a:pt x="2023364" y="1116457"/>
                  </a:cubicBezTo>
                  <a:lnTo>
                    <a:pt x="1705610" y="1116457"/>
                  </a:lnTo>
                  <a:cubicBezTo>
                    <a:pt x="1704594" y="1116457"/>
                    <a:pt x="1703705" y="1116076"/>
                    <a:pt x="1703070" y="1115314"/>
                  </a:cubicBezTo>
                  <a:lnTo>
                    <a:pt x="1702181" y="1113536"/>
                  </a:lnTo>
                  <a:lnTo>
                    <a:pt x="1847088" y="3048"/>
                  </a:lnTo>
                  <a:cubicBezTo>
                    <a:pt x="1847342" y="1397"/>
                    <a:pt x="1848739" y="127"/>
                    <a:pt x="1850517" y="127"/>
                  </a:cubicBezTo>
                  <a:moveTo>
                    <a:pt x="1850517" y="6985"/>
                  </a:moveTo>
                  <a:lnTo>
                    <a:pt x="1850517" y="3429"/>
                  </a:lnTo>
                  <a:lnTo>
                    <a:pt x="1853946" y="3810"/>
                  </a:lnTo>
                  <a:lnTo>
                    <a:pt x="1709039" y="1113409"/>
                  </a:lnTo>
                  <a:lnTo>
                    <a:pt x="1705610" y="1112901"/>
                  </a:lnTo>
                  <a:lnTo>
                    <a:pt x="1705610" y="1109472"/>
                  </a:lnTo>
                  <a:lnTo>
                    <a:pt x="2023364" y="1109472"/>
                  </a:lnTo>
                  <a:lnTo>
                    <a:pt x="2023364" y="1112901"/>
                  </a:lnTo>
                  <a:lnTo>
                    <a:pt x="2019935" y="1112647"/>
                  </a:lnTo>
                  <a:lnTo>
                    <a:pt x="2036191" y="918337"/>
                  </a:lnTo>
                  <a:cubicBezTo>
                    <a:pt x="2036318" y="916559"/>
                    <a:pt x="2037842" y="915162"/>
                    <a:pt x="2039620" y="915162"/>
                  </a:cubicBezTo>
                  <a:lnTo>
                    <a:pt x="2115185" y="915162"/>
                  </a:lnTo>
                  <a:cubicBezTo>
                    <a:pt x="2116963" y="915162"/>
                    <a:pt x="2118487" y="916559"/>
                    <a:pt x="2118614" y="918337"/>
                  </a:cubicBezTo>
                  <a:lnTo>
                    <a:pt x="2133727" y="1112647"/>
                  </a:lnTo>
                  <a:lnTo>
                    <a:pt x="2130298" y="1112901"/>
                  </a:lnTo>
                  <a:lnTo>
                    <a:pt x="2130298" y="1109472"/>
                  </a:lnTo>
                  <a:lnTo>
                    <a:pt x="2444877" y="1109472"/>
                  </a:lnTo>
                  <a:lnTo>
                    <a:pt x="2444877" y="1112901"/>
                  </a:lnTo>
                  <a:lnTo>
                    <a:pt x="2441448" y="1113409"/>
                  </a:lnTo>
                  <a:lnTo>
                    <a:pt x="2278380" y="3937"/>
                  </a:lnTo>
                  <a:lnTo>
                    <a:pt x="2281809" y="3429"/>
                  </a:lnTo>
                  <a:lnTo>
                    <a:pt x="2281809" y="6858"/>
                  </a:lnTo>
                  <a:lnTo>
                    <a:pt x="1850517" y="6858"/>
                  </a:lnTo>
                  <a:close/>
                  <a:moveTo>
                    <a:pt x="1001268" y="0"/>
                  </a:moveTo>
                  <a:lnTo>
                    <a:pt x="1310894" y="0"/>
                  </a:lnTo>
                  <a:cubicBezTo>
                    <a:pt x="1312799" y="0"/>
                    <a:pt x="1314323" y="1524"/>
                    <a:pt x="1314323" y="3429"/>
                  </a:cubicBezTo>
                  <a:lnTo>
                    <a:pt x="1314323" y="828167"/>
                  </a:lnTo>
                  <a:lnTo>
                    <a:pt x="1310894" y="828167"/>
                  </a:lnTo>
                  <a:lnTo>
                    <a:pt x="1314323" y="828167"/>
                  </a:lnTo>
                  <a:cubicBezTo>
                    <a:pt x="1314323" y="874268"/>
                    <a:pt x="1316228" y="901192"/>
                    <a:pt x="1319530" y="909701"/>
                  </a:cubicBezTo>
                  <a:lnTo>
                    <a:pt x="1316355" y="910971"/>
                  </a:lnTo>
                  <a:lnTo>
                    <a:pt x="1319530" y="909701"/>
                  </a:lnTo>
                  <a:lnTo>
                    <a:pt x="1327912" y="921385"/>
                  </a:lnTo>
                  <a:lnTo>
                    <a:pt x="1335532" y="924814"/>
                  </a:lnTo>
                  <a:lnTo>
                    <a:pt x="1335532" y="921385"/>
                  </a:lnTo>
                  <a:cubicBezTo>
                    <a:pt x="1345438" y="921385"/>
                    <a:pt x="1351788" y="916813"/>
                    <a:pt x="1355090" y="907415"/>
                  </a:cubicBezTo>
                  <a:lnTo>
                    <a:pt x="1358392" y="908558"/>
                  </a:lnTo>
                  <a:lnTo>
                    <a:pt x="1355090" y="907415"/>
                  </a:lnTo>
                  <a:cubicBezTo>
                    <a:pt x="1358646" y="897382"/>
                    <a:pt x="1360678" y="866521"/>
                    <a:pt x="1360678" y="814197"/>
                  </a:cubicBezTo>
                  <a:lnTo>
                    <a:pt x="1364107" y="814197"/>
                  </a:lnTo>
                  <a:lnTo>
                    <a:pt x="1360678" y="814197"/>
                  </a:lnTo>
                  <a:lnTo>
                    <a:pt x="1360678" y="3429"/>
                  </a:lnTo>
                  <a:cubicBezTo>
                    <a:pt x="1360678" y="1524"/>
                    <a:pt x="1362202" y="0"/>
                    <a:pt x="1364107" y="0"/>
                  </a:cubicBezTo>
                  <a:lnTo>
                    <a:pt x="1673733" y="0"/>
                  </a:lnTo>
                  <a:cubicBezTo>
                    <a:pt x="1675638" y="0"/>
                    <a:pt x="1677162" y="1524"/>
                    <a:pt x="1677162" y="3429"/>
                  </a:cubicBezTo>
                  <a:lnTo>
                    <a:pt x="1677162" y="740283"/>
                  </a:lnTo>
                  <a:lnTo>
                    <a:pt x="1673733" y="740283"/>
                  </a:lnTo>
                  <a:lnTo>
                    <a:pt x="1677162" y="740283"/>
                  </a:lnTo>
                  <a:cubicBezTo>
                    <a:pt x="1677162" y="822960"/>
                    <a:pt x="1674368" y="881761"/>
                    <a:pt x="1668780" y="916686"/>
                  </a:cubicBezTo>
                  <a:cubicBezTo>
                    <a:pt x="1663065" y="951992"/>
                    <a:pt x="1646174" y="988441"/>
                    <a:pt x="1618107" y="1025652"/>
                  </a:cubicBezTo>
                  <a:lnTo>
                    <a:pt x="1615313" y="1023620"/>
                  </a:lnTo>
                  <a:lnTo>
                    <a:pt x="1618107" y="1025652"/>
                  </a:lnTo>
                  <a:cubicBezTo>
                    <a:pt x="1590040" y="1062990"/>
                    <a:pt x="1553083" y="1091311"/>
                    <a:pt x="1507490" y="1110361"/>
                  </a:cubicBezTo>
                  <a:lnTo>
                    <a:pt x="1506220" y="1107186"/>
                  </a:lnTo>
                  <a:lnTo>
                    <a:pt x="1507617" y="1110361"/>
                  </a:lnTo>
                  <a:cubicBezTo>
                    <a:pt x="1462151" y="1129538"/>
                    <a:pt x="1408811" y="1138936"/>
                    <a:pt x="1347724" y="1138936"/>
                  </a:cubicBezTo>
                  <a:cubicBezTo>
                    <a:pt x="1280541" y="1138936"/>
                    <a:pt x="1220851" y="1127760"/>
                    <a:pt x="1168781" y="1105281"/>
                  </a:cubicBezTo>
                  <a:lnTo>
                    <a:pt x="1170178" y="1102106"/>
                  </a:lnTo>
                  <a:lnTo>
                    <a:pt x="1168781" y="1105281"/>
                  </a:lnTo>
                  <a:cubicBezTo>
                    <a:pt x="1116838" y="1082929"/>
                    <a:pt x="1077468" y="1053338"/>
                    <a:pt x="1051306" y="1016508"/>
                  </a:cubicBezTo>
                  <a:lnTo>
                    <a:pt x="1054100" y="1014476"/>
                  </a:lnTo>
                  <a:lnTo>
                    <a:pt x="1051306" y="1016508"/>
                  </a:lnTo>
                  <a:cubicBezTo>
                    <a:pt x="1025144" y="979932"/>
                    <a:pt x="1009650" y="941578"/>
                    <a:pt x="1004951" y="901573"/>
                  </a:cubicBezTo>
                  <a:lnTo>
                    <a:pt x="1008380" y="901192"/>
                  </a:lnTo>
                  <a:lnTo>
                    <a:pt x="1004951" y="901573"/>
                  </a:lnTo>
                  <a:cubicBezTo>
                    <a:pt x="1000379" y="862076"/>
                    <a:pt x="997966" y="780669"/>
                    <a:pt x="997966" y="657352"/>
                  </a:cubicBezTo>
                  <a:lnTo>
                    <a:pt x="1001395" y="657352"/>
                  </a:lnTo>
                  <a:lnTo>
                    <a:pt x="997966" y="657352"/>
                  </a:lnTo>
                  <a:lnTo>
                    <a:pt x="997966" y="3429"/>
                  </a:lnTo>
                  <a:cubicBezTo>
                    <a:pt x="997966" y="1524"/>
                    <a:pt x="999490" y="0"/>
                    <a:pt x="1001395" y="0"/>
                  </a:cubicBezTo>
                  <a:moveTo>
                    <a:pt x="1001395" y="6858"/>
                  </a:moveTo>
                  <a:lnTo>
                    <a:pt x="1001395" y="3429"/>
                  </a:lnTo>
                  <a:lnTo>
                    <a:pt x="1004824" y="3429"/>
                  </a:lnTo>
                  <a:lnTo>
                    <a:pt x="1004824" y="657352"/>
                  </a:lnTo>
                  <a:cubicBezTo>
                    <a:pt x="1004824" y="780669"/>
                    <a:pt x="1007237" y="861822"/>
                    <a:pt x="1011809" y="900811"/>
                  </a:cubicBezTo>
                  <a:cubicBezTo>
                    <a:pt x="1016254" y="939546"/>
                    <a:pt x="1031240" y="976757"/>
                    <a:pt x="1056894" y="1012444"/>
                  </a:cubicBezTo>
                  <a:cubicBezTo>
                    <a:pt x="1082167" y="1048004"/>
                    <a:pt x="1120394" y="1076833"/>
                    <a:pt x="1171575" y="1098931"/>
                  </a:cubicBezTo>
                  <a:cubicBezTo>
                    <a:pt x="1222756" y="1121029"/>
                    <a:pt x="1281303" y="1132078"/>
                    <a:pt x="1347724" y="1132078"/>
                  </a:cubicBezTo>
                  <a:cubicBezTo>
                    <a:pt x="1408049" y="1132078"/>
                    <a:pt x="1460500" y="1122680"/>
                    <a:pt x="1504950" y="1104011"/>
                  </a:cubicBezTo>
                  <a:cubicBezTo>
                    <a:pt x="1549527" y="1085469"/>
                    <a:pt x="1585468" y="1057910"/>
                    <a:pt x="1612773" y="1021588"/>
                  </a:cubicBezTo>
                  <a:cubicBezTo>
                    <a:pt x="1640332" y="984885"/>
                    <a:pt x="1656715" y="949579"/>
                    <a:pt x="1662176" y="915670"/>
                  </a:cubicBezTo>
                  <a:lnTo>
                    <a:pt x="1665605" y="916178"/>
                  </a:lnTo>
                  <a:lnTo>
                    <a:pt x="1662176" y="915670"/>
                  </a:lnTo>
                  <a:cubicBezTo>
                    <a:pt x="1667764" y="881253"/>
                    <a:pt x="1670558" y="822960"/>
                    <a:pt x="1670558" y="740283"/>
                  </a:cubicBezTo>
                  <a:lnTo>
                    <a:pt x="1670558" y="3429"/>
                  </a:lnTo>
                  <a:lnTo>
                    <a:pt x="1673987" y="3429"/>
                  </a:lnTo>
                  <a:lnTo>
                    <a:pt x="1673987" y="6858"/>
                  </a:lnTo>
                  <a:lnTo>
                    <a:pt x="1364107" y="6858"/>
                  </a:lnTo>
                  <a:lnTo>
                    <a:pt x="1364107" y="3429"/>
                  </a:lnTo>
                  <a:lnTo>
                    <a:pt x="1367536" y="3429"/>
                  </a:lnTo>
                  <a:lnTo>
                    <a:pt x="1367536" y="814197"/>
                  </a:lnTo>
                  <a:cubicBezTo>
                    <a:pt x="1367536" y="866013"/>
                    <a:pt x="1365631" y="898271"/>
                    <a:pt x="1361567" y="909701"/>
                  </a:cubicBezTo>
                  <a:cubicBezTo>
                    <a:pt x="1357249" y="921893"/>
                    <a:pt x="1348359" y="928243"/>
                    <a:pt x="1335405" y="928243"/>
                  </a:cubicBezTo>
                  <a:cubicBezTo>
                    <a:pt x="1324737" y="928243"/>
                    <a:pt x="1317117" y="922655"/>
                    <a:pt x="1313053" y="912241"/>
                  </a:cubicBezTo>
                  <a:cubicBezTo>
                    <a:pt x="1309243" y="902208"/>
                    <a:pt x="1307338" y="873760"/>
                    <a:pt x="1307338" y="828167"/>
                  </a:cubicBezTo>
                  <a:lnTo>
                    <a:pt x="1307338" y="3429"/>
                  </a:lnTo>
                  <a:lnTo>
                    <a:pt x="1310767" y="3429"/>
                  </a:lnTo>
                  <a:lnTo>
                    <a:pt x="1310767" y="6858"/>
                  </a:lnTo>
                  <a:lnTo>
                    <a:pt x="1001268" y="6858"/>
                  </a:lnTo>
                  <a:close/>
                  <a:moveTo>
                    <a:pt x="3429" y="0"/>
                  </a:moveTo>
                  <a:lnTo>
                    <a:pt x="393954" y="0"/>
                  </a:lnTo>
                  <a:cubicBezTo>
                    <a:pt x="395605" y="0"/>
                    <a:pt x="397129" y="1270"/>
                    <a:pt x="397383" y="2921"/>
                  </a:cubicBezTo>
                  <a:cubicBezTo>
                    <a:pt x="408686" y="74168"/>
                    <a:pt x="420243" y="153670"/>
                    <a:pt x="431927" y="241681"/>
                  </a:cubicBezTo>
                  <a:lnTo>
                    <a:pt x="457327" y="508635"/>
                  </a:lnTo>
                  <a:lnTo>
                    <a:pt x="453898" y="509016"/>
                  </a:lnTo>
                  <a:lnTo>
                    <a:pt x="450469" y="508635"/>
                  </a:lnTo>
                  <a:lnTo>
                    <a:pt x="503555" y="3175"/>
                  </a:lnTo>
                  <a:cubicBezTo>
                    <a:pt x="503682" y="1397"/>
                    <a:pt x="505206" y="127"/>
                    <a:pt x="506984" y="127"/>
                  </a:cubicBezTo>
                  <a:lnTo>
                    <a:pt x="900176" y="127"/>
                  </a:lnTo>
                  <a:cubicBezTo>
                    <a:pt x="902081" y="127"/>
                    <a:pt x="903605" y="1651"/>
                    <a:pt x="903605" y="3556"/>
                  </a:cubicBezTo>
                  <a:lnTo>
                    <a:pt x="903605" y="1113028"/>
                  </a:lnTo>
                  <a:cubicBezTo>
                    <a:pt x="903605" y="1114933"/>
                    <a:pt x="902081" y="1116457"/>
                    <a:pt x="900176" y="1116457"/>
                  </a:cubicBezTo>
                  <a:lnTo>
                    <a:pt x="626110" y="1116457"/>
                  </a:lnTo>
                  <a:cubicBezTo>
                    <a:pt x="624205" y="1116457"/>
                    <a:pt x="622681" y="1114933"/>
                    <a:pt x="622681" y="1113028"/>
                  </a:cubicBezTo>
                  <a:lnTo>
                    <a:pt x="622427" y="382397"/>
                  </a:lnTo>
                  <a:lnTo>
                    <a:pt x="625856" y="382397"/>
                  </a:lnTo>
                  <a:lnTo>
                    <a:pt x="629285" y="382778"/>
                  </a:lnTo>
                  <a:lnTo>
                    <a:pt x="557403" y="1113409"/>
                  </a:lnTo>
                  <a:cubicBezTo>
                    <a:pt x="557276" y="1115187"/>
                    <a:pt x="555752" y="1116457"/>
                    <a:pt x="553974" y="1116457"/>
                  </a:cubicBezTo>
                  <a:lnTo>
                    <a:pt x="354965" y="1116457"/>
                  </a:lnTo>
                  <a:cubicBezTo>
                    <a:pt x="353187" y="1116457"/>
                    <a:pt x="351790" y="1115187"/>
                    <a:pt x="351536" y="1113409"/>
                  </a:cubicBezTo>
                  <a:lnTo>
                    <a:pt x="274320" y="399161"/>
                  </a:lnTo>
                  <a:lnTo>
                    <a:pt x="277749" y="398780"/>
                  </a:lnTo>
                  <a:lnTo>
                    <a:pt x="281178" y="398780"/>
                  </a:lnTo>
                  <a:lnTo>
                    <a:pt x="280924" y="1113028"/>
                  </a:lnTo>
                  <a:cubicBezTo>
                    <a:pt x="280924" y="1114933"/>
                    <a:pt x="279400" y="1116457"/>
                    <a:pt x="277495" y="1116457"/>
                  </a:cubicBezTo>
                  <a:lnTo>
                    <a:pt x="3429" y="1116457"/>
                  </a:lnTo>
                  <a:cubicBezTo>
                    <a:pt x="1524" y="1116457"/>
                    <a:pt x="0" y="1114933"/>
                    <a:pt x="0" y="1113028"/>
                  </a:cubicBezTo>
                  <a:lnTo>
                    <a:pt x="0" y="3429"/>
                  </a:lnTo>
                  <a:cubicBezTo>
                    <a:pt x="0" y="1524"/>
                    <a:pt x="1524" y="0"/>
                    <a:pt x="3429" y="0"/>
                  </a:cubicBezTo>
                  <a:moveTo>
                    <a:pt x="3429" y="6858"/>
                  </a:moveTo>
                  <a:lnTo>
                    <a:pt x="3429" y="3429"/>
                  </a:lnTo>
                  <a:lnTo>
                    <a:pt x="6858" y="3429"/>
                  </a:lnTo>
                  <a:lnTo>
                    <a:pt x="6858" y="1113028"/>
                  </a:lnTo>
                  <a:lnTo>
                    <a:pt x="3429" y="1113028"/>
                  </a:lnTo>
                  <a:lnTo>
                    <a:pt x="3429" y="1109599"/>
                  </a:lnTo>
                  <a:lnTo>
                    <a:pt x="277495" y="1109599"/>
                  </a:lnTo>
                  <a:lnTo>
                    <a:pt x="277495" y="1113028"/>
                  </a:lnTo>
                  <a:lnTo>
                    <a:pt x="274066" y="1113028"/>
                  </a:lnTo>
                  <a:lnTo>
                    <a:pt x="274320" y="398780"/>
                  </a:lnTo>
                  <a:cubicBezTo>
                    <a:pt x="274320" y="397002"/>
                    <a:pt x="275717" y="395478"/>
                    <a:pt x="277622" y="395351"/>
                  </a:cubicBezTo>
                  <a:lnTo>
                    <a:pt x="281051" y="396621"/>
                  </a:lnTo>
                  <a:lnTo>
                    <a:pt x="281305" y="398399"/>
                  </a:lnTo>
                  <a:lnTo>
                    <a:pt x="358521" y="1112647"/>
                  </a:lnTo>
                  <a:lnTo>
                    <a:pt x="355092" y="1113028"/>
                  </a:lnTo>
                  <a:lnTo>
                    <a:pt x="355092" y="1109599"/>
                  </a:lnTo>
                  <a:lnTo>
                    <a:pt x="553974" y="1109599"/>
                  </a:lnTo>
                  <a:lnTo>
                    <a:pt x="553974" y="1113028"/>
                  </a:lnTo>
                  <a:lnTo>
                    <a:pt x="550545" y="1112647"/>
                  </a:lnTo>
                  <a:lnTo>
                    <a:pt x="622427" y="382016"/>
                  </a:lnTo>
                  <a:cubicBezTo>
                    <a:pt x="622554" y="380238"/>
                    <a:pt x="624205" y="378841"/>
                    <a:pt x="625983" y="378968"/>
                  </a:cubicBezTo>
                  <a:lnTo>
                    <a:pt x="629285" y="380619"/>
                  </a:lnTo>
                  <a:lnTo>
                    <a:pt x="629285" y="382397"/>
                  </a:lnTo>
                  <a:lnTo>
                    <a:pt x="629539" y="1113028"/>
                  </a:lnTo>
                  <a:lnTo>
                    <a:pt x="626110" y="1113028"/>
                  </a:lnTo>
                  <a:lnTo>
                    <a:pt x="626110" y="1109599"/>
                  </a:lnTo>
                  <a:lnTo>
                    <a:pt x="900176" y="1109599"/>
                  </a:lnTo>
                  <a:lnTo>
                    <a:pt x="900176" y="1113028"/>
                  </a:lnTo>
                  <a:lnTo>
                    <a:pt x="896747" y="1113028"/>
                  </a:lnTo>
                  <a:lnTo>
                    <a:pt x="896747" y="3429"/>
                  </a:lnTo>
                  <a:lnTo>
                    <a:pt x="900176" y="3429"/>
                  </a:lnTo>
                  <a:lnTo>
                    <a:pt x="900176" y="6858"/>
                  </a:lnTo>
                  <a:lnTo>
                    <a:pt x="506984" y="6858"/>
                  </a:lnTo>
                  <a:lnTo>
                    <a:pt x="506984" y="3429"/>
                  </a:lnTo>
                  <a:lnTo>
                    <a:pt x="510413" y="3810"/>
                  </a:lnTo>
                  <a:lnTo>
                    <a:pt x="457327" y="509270"/>
                  </a:lnTo>
                  <a:cubicBezTo>
                    <a:pt x="457200" y="511048"/>
                    <a:pt x="455676" y="512318"/>
                    <a:pt x="453898" y="512318"/>
                  </a:cubicBezTo>
                  <a:lnTo>
                    <a:pt x="450723" y="510921"/>
                  </a:lnTo>
                  <a:lnTo>
                    <a:pt x="425196" y="242316"/>
                  </a:lnTo>
                  <a:lnTo>
                    <a:pt x="428625" y="241935"/>
                  </a:lnTo>
                  <a:lnTo>
                    <a:pt x="425196" y="242443"/>
                  </a:lnTo>
                  <a:cubicBezTo>
                    <a:pt x="413512" y="154559"/>
                    <a:pt x="401955" y="75057"/>
                    <a:pt x="390652" y="3937"/>
                  </a:cubicBezTo>
                  <a:lnTo>
                    <a:pt x="394081" y="3429"/>
                  </a:lnTo>
                  <a:lnTo>
                    <a:pt x="394081" y="6858"/>
                  </a:lnTo>
                  <a:lnTo>
                    <a:pt x="3429" y="6858"/>
                  </a:lnTo>
                  <a:close/>
                </a:path>
              </a:pathLst>
            </a:custGeom>
            <a:solidFill>
              <a:srgbClr val="438086"/>
            </a:solidFill>
          </p:spPr>
        </p:sp>
      </p:grpSp>
      <p:sp>
        <p:nvSpPr>
          <p:cNvPr name="TextBox 8" id="8"/>
          <p:cNvSpPr txBox="true"/>
          <p:nvPr/>
        </p:nvSpPr>
        <p:spPr>
          <a:xfrm rot="0">
            <a:off x="1360675" y="3489598"/>
            <a:ext cx="81610" cy="326736"/>
          </a:xfrm>
          <a:prstGeom prst="rect">
            <a:avLst/>
          </a:prstGeom>
        </p:spPr>
        <p:txBody>
          <a:bodyPr anchor="t" rtlCol="false" tIns="0" lIns="0" bIns="0" rIns="0">
            <a:spAutoFit/>
          </a:bodyPr>
          <a:lstStyle/>
          <a:p>
            <a:pPr algn="l">
              <a:lnSpc>
                <a:spcPts val="2520"/>
              </a:lnSpc>
            </a:pPr>
            <a:r>
              <a:rPr lang="en-US" sz="1800">
                <a:solidFill>
                  <a:srgbClr val="000000"/>
                </a:solidFill>
                <a:latin typeface="Arial"/>
                <a:ea typeface="Arial"/>
                <a:cs typeface="Arial"/>
                <a:sym typeface="Arial"/>
              </a:rPr>
              <a:t>•</a:t>
            </a:r>
          </a:p>
        </p:txBody>
      </p:sp>
      <p:sp>
        <p:nvSpPr>
          <p:cNvPr name="TextBox 9" id="9"/>
          <p:cNvSpPr txBox="true"/>
          <p:nvPr/>
        </p:nvSpPr>
        <p:spPr>
          <a:xfrm rot="0">
            <a:off x="1360675" y="4312558"/>
            <a:ext cx="81610" cy="326736"/>
          </a:xfrm>
          <a:prstGeom prst="rect">
            <a:avLst/>
          </a:prstGeom>
        </p:spPr>
        <p:txBody>
          <a:bodyPr anchor="t" rtlCol="false" tIns="0" lIns="0" bIns="0" rIns="0">
            <a:spAutoFit/>
          </a:bodyPr>
          <a:lstStyle/>
          <a:p>
            <a:pPr algn="l">
              <a:lnSpc>
                <a:spcPts val="2520"/>
              </a:lnSpc>
            </a:pPr>
            <a:r>
              <a:rPr lang="en-US" sz="1800">
                <a:solidFill>
                  <a:srgbClr val="000000"/>
                </a:solidFill>
                <a:latin typeface="Arial"/>
                <a:ea typeface="Arial"/>
                <a:cs typeface="Arial"/>
                <a:sym typeface="Arial"/>
              </a:rPr>
              <a:t>•</a:t>
            </a:r>
          </a:p>
        </p:txBody>
      </p:sp>
      <p:sp>
        <p:nvSpPr>
          <p:cNvPr name="TextBox 10" id="10"/>
          <p:cNvSpPr txBox="true"/>
          <p:nvPr/>
        </p:nvSpPr>
        <p:spPr>
          <a:xfrm rot="0">
            <a:off x="1646425" y="3534537"/>
            <a:ext cx="6484096" cy="1674114"/>
          </a:xfrm>
          <a:prstGeom prst="rect">
            <a:avLst/>
          </a:prstGeom>
        </p:spPr>
        <p:txBody>
          <a:bodyPr anchor="t" rtlCol="false" tIns="0" lIns="0" bIns="0" rIns="0">
            <a:spAutoFit/>
          </a:bodyPr>
          <a:lstStyle/>
          <a:p>
            <a:pPr algn="l">
              <a:lnSpc>
                <a:spcPts val="2163"/>
              </a:lnSpc>
            </a:pPr>
            <a:r>
              <a:rPr lang="en-US" sz="1800">
                <a:solidFill>
                  <a:srgbClr val="000000"/>
                </a:solidFill>
                <a:latin typeface="Calibri (MS)"/>
                <a:ea typeface="Calibri (MS)"/>
                <a:cs typeface="Calibri (MS)"/>
                <a:sym typeface="Calibri (MS)"/>
              </a:rPr>
              <a:t>İslam’ın ibadetlerle ilgili hükümlerinin dışında kalan ve insanların birbirleriyle, toplumla ya da toplumların birbirleriyle olan hukuki, idari, mali, iktisadi ve beşerî ilişkilerine muamelat denir. </a:t>
            </a:r>
          </a:p>
          <a:p>
            <a:pPr algn="l">
              <a:lnSpc>
                <a:spcPts val="2163"/>
              </a:lnSpc>
            </a:pPr>
            <a:r>
              <a:rPr lang="en-US" sz="1800">
                <a:solidFill>
                  <a:srgbClr val="000000"/>
                </a:solidFill>
                <a:latin typeface="Calibri (MS)"/>
                <a:ea typeface="Calibri (MS)"/>
                <a:cs typeface="Calibri (MS)"/>
                <a:sym typeface="Calibri (MS)"/>
              </a:rPr>
              <a:t>İnsanların toplum hayatı içerisinde uymaları gereken kurallar, Kur’an-</a:t>
            </a:r>
          </a:p>
          <a:p>
            <a:pPr algn="l">
              <a:lnSpc>
                <a:spcPts val="2163"/>
              </a:lnSpc>
            </a:pPr>
            <a:r>
              <a:rPr lang="en-US" sz="1800">
                <a:solidFill>
                  <a:srgbClr val="000000"/>
                </a:solidFill>
                <a:latin typeface="Calibri (MS)"/>
                <a:ea typeface="Calibri (MS)"/>
                <a:cs typeface="Calibri (MS)"/>
                <a:sym typeface="Calibri (MS)"/>
              </a:rPr>
              <a:t>ı Kerim’in ana konuları arasında yer alır. Bunlara genel anlamda muamelat (sosyal hayat) adı verilir. </a:t>
            </a:r>
          </a:p>
        </p:txBody>
      </p:sp>
      <p:sp>
        <p:nvSpPr>
          <p:cNvPr name="TextBox 11" id="11"/>
          <p:cNvSpPr txBox="true"/>
          <p:nvPr/>
        </p:nvSpPr>
        <p:spPr>
          <a:xfrm rot="0">
            <a:off x="8586978" y="6525"/>
            <a:ext cx="318897" cy="318297"/>
          </a:xfrm>
          <a:prstGeom prst="rect">
            <a:avLst/>
          </a:prstGeom>
        </p:spPr>
        <p:txBody>
          <a:bodyPr anchor="t" rtlCol="false" tIns="0" lIns="0" bIns="0" rIns="0">
            <a:spAutoFit/>
          </a:bodyPr>
          <a:lstStyle/>
          <a:p>
            <a:pPr algn="l">
              <a:lnSpc>
                <a:spcPts val="2520"/>
              </a:lnSpc>
            </a:pPr>
            <a:r>
              <a:rPr lang="en-US" sz="1800" spc="1">
                <a:solidFill>
                  <a:srgbClr val="FFFFFF"/>
                </a:solidFill>
                <a:latin typeface="Georgia"/>
                <a:ea typeface="Georgia"/>
                <a:cs typeface="Georgia"/>
                <a:sym typeface="Georgia"/>
              </a:rPr>
              <a:t>29 </a:t>
            </a:r>
          </a:p>
        </p:txBody>
      </p:sp>
      <p:sp>
        <p:nvSpPr>
          <p:cNvPr name="TextBox 12" id="12"/>
          <p:cNvSpPr txBox="true"/>
          <p:nvPr/>
        </p:nvSpPr>
        <p:spPr>
          <a:xfrm rot="0">
            <a:off x="5410962" y="595627"/>
            <a:ext cx="2582304" cy="213360"/>
          </a:xfrm>
          <a:prstGeom prst="rect">
            <a:avLst/>
          </a:prstGeom>
        </p:spPr>
        <p:txBody>
          <a:bodyPr anchor="t" rtlCol="false" tIns="0" lIns="0" bIns="0" rIns="0">
            <a:spAutoFit/>
          </a:bodyPr>
          <a:lstStyle/>
          <a:p>
            <a:pPr algn="l">
              <a:lnSpc>
                <a:spcPts val="1679"/>
              </a:lnSpc>
            </a:pPr>
            <a:r>
              <a:rPr lang="en-US" sz="1200">
                <a:solidFill>
                  <a:srgbClr val="000000"/>
                </a:solidFill>
                <a:latin typeface="Calibri (MS)"/>
                <a:ea typeface="Calibri (MS)"/>
                <a:cs typeface="Calibri (MS)"/>
                <a:sym typeface="Calibri (MS)"/>
              </a:rPr>
              <a:t>5. Ünite: KUR’AN-I KERİM VE ÖZELLİKLERİ</a:t>
            </a:r>
          </a:p>
        </p:txBody>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60212" y="1844792"/>
            <a:ext cx="7385266" cy="4033495"/>
          </a:xfrm>
          <a:custGeom>
            <a:avLst/>
            <a:gdLst/>
            <a:ahLst/>
            <a:cxnLst/>
            <a:rect r="r" b="b" t="t" l="l"/>
            <a:pathLst>
              <a:path h="4033495" w="7385266">
                <a:moveTo>
                  <a:pt x="0" y="0"/>
                </a:moveTo>
                <a:lnTo>
                  <a:pt x="7385266" y="0"/>
                </a:lnTo>
                <a:lnTo>
                  <a:pt x="7385266" y="4033495"/>
                </a:lnTo>
                <a:lnTo>
                  <a:pt x="0" y="403349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63503"/>
            <a:ext cx="9270997" cy="752475"/>
          </a:xfrm>
          <a:custGeom>
            <a:avLst/>
            <a:gdLst/>
            <a:ahLst/>
            <a:cxnLst/>
            <a:rect r="r" b="b" t="t" l="l"/>
            <a:pathLst>
              <a:path h="752475" w="9270997">
                <a:moveTo>
                  <a:pt x="0" y="0"/>
                </a:moveTo>
                <a:lnTo>
                  <a:pt x="9270997" y="0"/>
                </a:lnTo>
                <a:lnTo>
                  <a:pt x="9270997" y="752475"/>
                </a:lnTo>
                <a:lnTo>
                  <a:pt x="0" y="75247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8577834" y="6525"/>
            <a:ext cx="328232" cy="318297"/>
          </a:xfrm>
          <a:prstGeom prst="rect">
            <a:avLst/>
          </a:prstGeom>
        </p:spPr>
        <p:txBody>
          <a:bodyPr anchor="t" rtlCol="false" tIns="0" lIns="0" bIns="0" rIns="0">
            <a:spAutoFit/>
          </a:bodyPr>
          <a:lstStyle/>
          <a:p>
            <a:pPr algn="l">
              <a:lnSpc>
                <a:spcPts val="2520"/>
              </a:lnSpc>
            </a:pPr>
            <a:r>
              <a:rPr lang="en-US" sz="1800">
                <a:solidFill>
                  <a:srgbClr val="FFFFFF"/>
                </a:solidFill>
                <a:latin typeface="Georgia"/>
                <a:ea typeface="Georgia"/>
                <a:cs typeface="Georgia"/>
                <a:sym typeface="Georgia"/>
              </a:rPr>
              <a:t>30 </a:t>
            </a:r>
          </a:p>
        </p:txBody>
      </p:sp>
      <p:sp>
        <p:nvSpPr>
          <p:cNvPr name="TextBox 5" id="5"/>
          <p:cNvSpPr txBox="true"/>
          <p:nvPr/>
        </p:nvSpPr>
        <p:spPr>
          <a:xfrm rot="0">
            <a:off x="5410962" y="595627"/>
            <a:ext cx="2582304" cy="213360"/>
          </a:xfrm>
          <a:prstGeom prst="rect">
            <a:avLst/>
          </a:prstGeom>
        </p:spPr>
        <p:txBody>
          <a:bodyPr anchor="t" rtlCol="false" tIns="0" lIns="0" bIns="0" rIns="0">
            <a:spAutoFit/>
          </a:bodyPr>
          <a:lstStyle/>
          <a:p>
            <a:pPr algn="l">
              <a:lnSpc>
                <a:spcPts val="1679"/>
              </a:lnSpc>
            </a:pPr>
            <a:r>
              <a:rPr lang="en-US" sz="1200">
                <a:solidFill>
                  <a:srgbClr val="000000"/>
                </a:solidFill>
                <a:latin typeface="Calibri (MS)"/>
                <a:ea typeface="Calibri (MS)"/>
                <a:cs typeface="Calibri (MS)"/>
                <a:sym typeface="Calibri (MS)"/>
              </a:rPr>
              <a:t>5. Ünite: KUR’AN-I KERİM VE ÖZELLİKLERİ</a:t>
            </a:r>
          </a:p>
        </p:txBody>
      </p:sp>
      <p:sp>
        <p:nvSpPr>
          <p:cNvPr name="TextBox 6" id="6"/>
          <p:cNvSpPr txBox="true"/>
          <p:nvPr/>
        </p:nvSpPr>
        <p:spPr>
          <a:xfrm rot="0">
            <a:off x="1127503" y="3020187"/>
            <a:ext cx="2209409" cy="575310"/>
          </a:xfrm>
          <a:prstGeom prst="rect">
            <a:avLst/>
          </a:prstGeom>
        </p:spPr>
        <p:txBody>
          <a:bodyPr anchor="t" rtlCol="false" tIns="0" lIns="0" bIns="0" rIns="0">
            <a:spAutoFit/>
          </a:bodyPr>
          <a:lstStyle/>
          <a:p>
            <a:pPr algn="ctr">
              <a:lnSpc>
                <a:spcPts val="2160"/>
              </a:lnSpc>
            </a:pPr>
            <a:r>
              <a:rPr lang="en-US" sz="1800">
                <a:solidFill>
                  <a:srgbClr val="000000"/>
                </a:solidFill>
                <a:latin typeface="Calibri (MS)"/>
                <a:ea typeface="Calibri (MS)"/>
                <a:cs typeface="Calibri (MS)"/>
                <a:sym typeface="Calibri (MS)"/>
              </a:rPr>
              <a:t>MuamelatınKapsadığı Alanlar </a:t>
            </a:r>
          </a:p>
        </p:txBody>
      </p:sp>
      <p:sp>
        <p:nvSpPr>
          <p:cNvPr name="TextBox 7" id="7"/>
          <p:cNvSpPr txBox="true"/>
          <p:nvPr/>
        </p:nvSpPr>
        <p:spPr>
          <a:xfrm rot="0">
            <a:off x="6363205" y="1913001"/>
            <a:ext cx="698583" cy="339090"/>
          </a:xfrm>
          <a:prstGeom prst="rect">
            <a:avLst/>
          </a:prstGeom>
        </p:spPr>
        <p:txBody>
          <a:bodyPr anchor="t" rtlCol="false" tIns="0" lIns="0" bIns="0" rIns="0">
            <a:spAutoFit/>
          </a:bodyPr>
          <a:lstStyle/>
          <a:p>
            <a:pPr algn="l">
              <a:lnSpc>
                <a:spcPts val="2520"/>
              </a:lnSpc>
            </a:pPr>
            <a:r>
              <a:rPr lang="en-US" sz="1800">
                <a:solidFill>
                  <a:srgbClr val="000000"/>
                </a:solidFill>
                <a:latin typeface="Calibri (MS)"/>
                <a:ea typeface="Calibri (MS)"/>
                <a:cs typeface="Calibri (MS)"/>
                <a:sym typeface="Calibri (MS)"/>
              </a:rPr>
              <a:t>Ticaret </a:t>
            </a:r>
          </a:p>
        </p:txBody>
      </p:sp>
      <p:sp>
        <p:nvSpPr>
          <p:cNvPr name="TextBox 8" id="8"/>
          <p:cNvSpPr txBox="true"/>
          <p:nvPr/>
        </p:nvSpPr>
        <p:spPr>
          <a:xfrm rot="0">
            <a:off x="5832853" y="2470785"/>
            <a:ext cx="1781280" cy="339090"/>
          </a:xfrm>
          <a:prstGeom prst="rect">
            <a:avLst/>
          </a:prstGeom>
        </p:spPr>
        <p:txBody>
          <a:bodyPr anchor="t" rtlCol="false" tIns="0" lIns="0" bIns="0" rIns="0">
            <a:spAutoFit/>
          </a:bodyPr>
          <a:lstStyle/>
          <a:p>
            <a:pPr algn="l">
              <a:lnSpc>
                <a:spcPts val="2520"/>
              </a:lnSpc>
            </a:pPr>
            <a:r>
              <a:rPr lang="en-US" sz="1800">
                <a:solidFill>
                  <a:srgbClr val="000000"/>
                </a:solidFill>
                <a:latin typeface="Calibri (MS)"/>
                <a:ea typeface="Calibri (MS)"/>
                <a:cs typeface="Calibri (MS)"/>
                <a:sym typeface="Calibri (MS)"/>
              </a:rPr>
              <a:t>Evlilik ve boşanma </a:t>
            </a:r>
          </a:p>
        </p:txBody>
      </p:sp>
      <p:sp>
        <p:nvSpPr>
          <p:cNvPr name="TextBox 9" id="9"/>
          <p:cNvSpPr txBox="true"/>
          <p:nvPr/>
        </p:nvSpPr>
        <p:spPr>
          <a:xfrm rot="0">
            <a:off x="6299959" y="2882770"/>
            <a:ext cx="827608" cy="1061971"/>
          </a:xfrm>
          <a:prstGeom prst="rect">
            <a:avLst/>
          </a:prstGeom>
        </p:spPr>
        <p:txBody>
          <a:bodyPr anchor="t" rtlCol="false" tIns="0" lIns="0" bIns="0" rIns="0">
            <a:spAutoFit/>
          </a:bodyPr>
          <a:lstStyle/>
          <a:p>
            <a:pPr algn="ctr">
              <a:lnSpc>
                <a:spcPts val="4341"/>
              </a:lnSpc>
            </a:pPr>
            <a:r>
              <a:rPr lang="en-US" sz="1800">
                <a:solidFill>
                  <a:srgbClr val="000000"/>
                </a:solidFill>
                <a:latin typeface="Calibri (MS)"/>
                <a:ea typeface="Calibri (MS)"/>
                <a:cs typeface="Calibri (MS)"/>
                <a:sym typeface="Calibri (MS)"/>
              </a:rPr>
              <a:t>Alışveriş Miras </a:t>
            </a:r>
          </a:p>
        </p:txBody>
      </p:sp>
      <p:sp>
        <p:nvSpPr>
          <p:cNvPr name="TextBox 10" id="10"/>
          <p:cNvSpPr txBox="true"/>
          <p:nvPr/>
        </p:nvSpPr>
        <p:spPr>
          <a:xfrm rot="0">
            <a:off x="5955535" y="4163949"/>
            <a:ext cx="1530229" cy="339090"/>
          </a:xfrm>
          <a:prstGeom prst="rect">
            <a:avLst/>
          </a:prstGeom>
        </p:spPr>
        <p:txBody>
          <a:bodyPr anchor="t" rtlCol="false" tIns="0" lIns="0" bIns="0" rIns="0">
            <a:spAutoFit/>
          </a:bodyPr>
          <a:lstStyle/>
          <a:p>
            <a:pPr algn="l">
              <a:lnSpc>
                <a:spcPts val="2520"/>
              </a:lnSpc>
            </a:pPr>
            <a:r>
              <a:rPr lang="en-US" sz="1800">
                <a:solidFill>
                  <a:srgbClr val="000000"/>
                </a:solidFill>
                <a:latin typeface="Calibri (MS)"/>
                <a:ea typeface="Calibri (MS)"/>
                <a:cs typeface="Calibri (MS)"/>
                <a:sym typeface="Calibri (MS)"/>
              </a:rPr>
              <a:t>Borç alıp verme </a:t>
            </a:r>
          </a:p>
        </p:txBody>
      </p:sp>
      <p:sp>
        <p:nvSpPr>
          <p:cNvPr name="TextBox 11" id="11"/>
          <p:cNvSpPr txBox="true"/>
          <p:nvPr/>
        </p:nvSpPr>
        <p:spPr>
          <a:xfrm rot="0">
            <a:off x="6008360" y="4675546"/>
            <a:ext cx="52759" cy="339385"/>
          </a:xfrm>
          <a:prstGeom prst="rect">
            <a:avLst/>
          </a:prstGeom>
        </p:spPr>
        <p:txBody>
          <a:bodyPr anchor="t" rtlCol="false" tIns="0" lIns="0" bIns="0" rIns="0">
            <a:spAutoFit/>
          </a:bodyPr>
          <a:lstStyle/>
          <a:p>
            <a:pPr algn="l">
              <a:lnSpc>
                <a:spcPts val="2522"/>
              </a:lnSpc>
            </a:pPr>
            <a:r>
              <a:rPr lang="en-US" sz="1802">
                <a:solidFill>
                  <a:srgbClr val="000000"/>
                </a:solidFill>
                <a:latin typeface="Calibri (MS)"/>
                <a:ea typeface="Calibri (MS)"/>
                <a:cs typeface="Calibri (MS)"/>
                <a:sym typeface="Calibri (MS)"/>
              </a:rPr>
              <a:t> </a:t>
            </a:r>
          </a:p>
        </p:txBody>
      </p:sp>
      <p:sp>
        <p:nvSpPr>
          <p:cNvPr name="TextBox 12" id="12"/>
          <p:cNvSpPr txBox="true"/>
          <p:nvPr/>
        </p:nvSpPr>
        <p:spPr>
          <a:xfrm rot="0">
            <a:off x="5628637" y="4835776"/>
            <a:ext cx="2197103" cy="934717"/>
          </a:xfrm>
          <a:prstGeom prst="rect">
            <a:avLst/>
          </a:prstGeom>
        </p:spPr>
        <p:txBody>
          <a:bodyPr anchor="t" rtlCol="false" tIns="0" lIns="0" bIns="0" rIns="0">
            <a:spAutoFit/>
          </a:bodyPr>
          <a:lstStyle/>
          <a:p>
            <a:pPr algn="ctr">
              <a:lnSpc>
                <a:spcPts val="3790"/>
              </a:lnSpc>
            </a:pPr>
            <a:r>
              <a:rPr lang="en-US" sz="1800">
                <a:solidFill>
                  <a:srgbClr val="000000"/>
                </a:solidFill>
                <a:latin typeface="Calibri (MS)"/>
                <a:ea typeface="Calibri (MS)"/>
                <a:cs typeface="Calibri (MS)"/>
                <a:sym typeface="Calibri (MS)"/>
              </a:rPr>
              <a:t>cezalar </a:t>
            </a:r>
          </a:p>
          <a:p>
            <a:pPr algn="ctr">
              <a:lnSpc>
                <a:spcPts val="3790"/>
              </a:lnSpc>
            </a:pPr>
            <a:r>
              <a:rPr lang="en-US" sz="1800">
                <a:solidFill>
                  <a:srgbClr val="000000"/>
                </a:solidFill>
                <a:latin typeface="Calibri (MS)"/>
                <a:ea typeface="Calibri (MS)"/>
                <a:cs typeface="Calibri (MS)"/>
                <a:sym typeface="Calibri (MS)"/>
              </a:rPr>
              <a:t>Anlaşmalara uyma vb.</a:t>
            </a:r>
            <a:r>
              <a:rPr lang="en-US" sz="1800">
                <a:solidFill>
                  <a:srgbClr val="FFFFFF"/>
                </a:solidFill>
                <a:latin typeface="Calibri (MS)"/>
                <a:ea typeface="Calibri (MS)"/>
                <a:cs typeface="Calibri (MS)"/>
                <a:sym typeface="Calibri (MS)"/>
              </a:rPr>
              <a:t>. </a:t>
            </a:r>
          </a:p>
        </p:txBody>
      </p:sp>
      <p:sp>
        <p:nvSpPr>
          <p:cNvPr name="TextBox 13" id="13"/>
          <p:cNvSpPr txBox="true"/>
          <p:nvPr/>
        </p:nvSpPr>
        <p:spPr>
          <a:xfrm rot="0">
            <a:off x="5444233" y="4675546"/>
            <a:ext cx="2573579" cy="339385"/>
          </a:xfrm>
          <a:prstGeom prst="rect">
            <a:avLst/>
          </a:prstGeom>
        </p:spPr>
        <p:txBody>
          <a:bodyPr anchor="t" rtlCol="false" tIns="0" lIns="0" bIns="0" rIns="0">
            <a:spAutoFit/>
          </a:bodyPr>
          <a:lstStyle/>
          <a:p>
            <a:pPr algn="ctr">
              <a:lnSpc>
                <a:spcPts val="2522"/>
              </a:lnSpc>
            </a:pPr>
            <a:r>
              <a:rPr lang="en-US" sz="1802">
                <a:solidFill>
                  <a:srgbClr val="000000"/>
                </a:solidFill>
                <a:latin typeface="Calibri (MS)"/>
                <a:ea typeface="Calibri (MS)"/>
                <a:cs typeface="Calibri (MS)"/>
                <a:sym typeface="Calibri (MS)"/>
              </a:rPr>
              <a:t>Suçlarvebunlaraverilecek </a:t>
            </a:r>
          </a:p>
        </p:txBody>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189787" y="1919049"/>
            <a:ext cx="6764398" cy="4019169"/>
          </a:xfrm>
          <a:custGeom>
            <a:avLst/>
            <a:gdLst/>
            <a:ahLst/>
            <a:cxnLst/>
            <a:rect r="r" b="b" t="t" l="l"/>
            <a:pathLst>
              <a:path h="4019169" w="6764398">
                <a:moveTo>
                  <a:pt x="0" y="0"/>
                </a:moveTo>
                <a:lnTo>
                  <a:pt x="6764398" y="0"/>
                </a:lnTo>
                <a:lnTo>
                  <a:pt x="6764398" y="4019169"/>
                </a:lnTo>
                <a:lnTo>
                  <a:pt x="0" y="401916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63503"/>
            <a:ext cx="9270997" cy="752475"/>
          </a:xfrm>
          <a:custGeom>
            <a:avLst/>
            <a:gdLst/>
            <a:ahLst/>
            <a:cxnLst/>
            <a:rect r="r" b="b" t="t" l="l"/>
            <a:pathLst>
              <a:path h="752475" w="9270997">
                <a:moveTo>
                  <a:pt x="0" y="0"/>
                </a:moveTo>
                <a:lnTo>
                  <a:pt x="9270997" y="0"/>
                </a:lnTo>
                <a:lnTo>
                  <a:pt x="9270997" y="752475"/>
                </a:lnTo>
                <a:lnTo>
                  <a:pt x="0" y="75247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351283" y="2006984"/>
            <a:ext cx="3206734" cy="339090"/>
          </a:xfrm>
          <a:prstGeom prst="rect">
            <a:avLst/>
          </a:prstGeom>
        </p:spPr>
        <p:txBody>
          <a:bodyPr anchor="t" rtlCol="false" tIns="0" lIns="0" bIns="0" rIns="0">
            <a:spAutoFit/>
          </a:bodyPr>
          <a:lstStyle/>
          <a:p>
            <a:pPr algn="l">
              <a:lnSpc>
                <a:spcPts val="2520"/>
              </a:lnSpc>
            </a:pPr>
            <a:r>
              <a:rPr lang="en-US" sz="1800">
                <a:solidFill>
                  <a:srgbClr val="000000"/>
                </a:solidFill>
                <a:latin typeface="Calibri (MS)"/>
                <a:ea typeface="Calibri (MS)"/>
                <a:cs typeface="Calibri (MS)"/>
                <a:sym typeface="Calibri (MS)"/>
              </a:rPr>
              <a:t>Sosyal hayat ile ilgili bazı ayetler: </a:t>
            </a:r>
          </a:p>
        </p:txBody>
      </p:sp>
      <p:sp>
        <p:nvSpPr>
          <p:cNvPr name="TextBox 5" id="5"/>
          <p:cNvSpPr txBox="true"/>
          <p:nvPr/>
        </p:nvSpPr>
        <p:spPr>
          <a:xfrm rot="0">
            <a:off x="1351283" y="2301564"/>
            <a:ext cx="107261" cy="332908"/>
          </a:xfrm>
          <a:prstGeom prst="rect">
            <a:avLst/>
          </a:prstGeom>
        </p:spPr>
        <p:txBody>
          <a:bodyPr anchor="t" rtlCol="false" tIns="0" lIns="0" bIns="0" rIns="0">
            <a:spAutoFit/>
          </a:bodyPr>
          <a:lstStyle/>
          <a:p>
            <a:pPr algn="l">
              <a:lnSpc>
                <a:spcPts val="2520"/>
              </a:lnSpc>
            </a:pPr>
            <a:r>
              <a:rPr lang="en-US" sz="1800">
                <a:solidFill>
                  <a:srgbClr val="000000"/>
                </a:solidFill>
                <a:latin typeface="Arimo"/>
                <a:ea typeface="Arimo"/>
                <a:cs typeface="Arimo"/>
                <a:sym typeface="Arimo"/>
              </a:rPr>
              <a:t></a:t>
            </a:r>
          </a:p>
        </p:txBody>
      </p:sp>
      <p:sp>
        <p:nvSpPr>
          <p:cNvPr name="TextBox 6" id="6"/>
          <p:cNvSpPr txBox="true"/>
          <p:nvPr/>
        </p:nvSpPr>
        <p:spPr>
          <a:xfrm rot="0">
            <a:off x="1694183" y="2331977"/>
            <a:ext cx="6231055" cy="1275969"/>
          </a:xfrm>
          <a:prstGeom prst="rect">
            <a:avLst/>
          </a:prstGeom>
        </p:spPr>
        <p:txBody>
          <a:bodyPr anchor="t" rtlCol="false" tIns="0" lIns="0" bIns="0" rIns="0">
            <a:spAutoFit/>
          </a:bodyPr>
          <a:lstStyle/>
          <a:p>
            <a:pPr algn="l">
              <a:lnSpc>
                <a:spcPts val="2483"/>
              </a:lnSpc>
            </a:pPr>
            <a:r>
              <a:rPr lang="en-US" sz="1800">
                <a:solidFill>
                  <a:srgbClr val="000000"/>
                </a:solidFill>
                <a:latin typeface="Calibri (MS)"/>
                <a:ea typeface="Calibri (MS)"/>
                <a:cs typeface="Calibri (MS)"/>
                <a:sym typeface="Calibri (MS)"/>
              </a:rPr>
              <a:t>“Eğer karı kocanın arasının açılmasından endişe ederseniz erkeğin ailesinden bir hakem, kadının ailesinden bir hakem gönderin. İki taraf (arayı) düzeltmek isterlerse Allah da onları uzlaştırır. </a:t>
            </a:r>
          </a:p>
          <a:p>
            <a:pPr algn="l">
              <a:lnSpc>
                <a:spcPts val="2483"/>
              </a:lnSpc>
            </a:pPr>
            <a:r>
              <a:rPr lang="en-US" sz="1800">
                <a:solidFill>
                  <a:srgbClr val="000000"/>
                </a:solidFill>
                <a:latin typeface="Calibri (MS)"/>
                <a:ea typeface="Calibri (MS)"/>
                <a:cs typeface="Calibri (MS)"/>
                <a:sym typeface="Calibri (MS)"/>
              </a:rPr>
              <a:t>Şüphesiz Allah hakkıyla bilendir, hakkıyla haberdardır.” </a:t>
            </a:r>
          </a:p>
        </p:txBody>
      </p:sp>
      <p:sp>
        <p:nvSpPr>
          <p:cNvPr name="TextBox 7" id="7"/>
          <p:cNvSpPr txBox="true"/>
          <p:nvPr/>
        </p:nvSpPr>
        <p:spPr>
          <a:xfrm rot="0">
            <a:off x="7792717" y="3864778"/>
            <a:ext cx="52759" cy="339385"/>
          </a:xfrm>
          <a:prstGeom prst="rect">
            <a:avLst/>
          </a:prstGeom>
        </p:spPr>
        <p:txBody>
          <a:bodyPr anchor="t" rtlCol="false" tIns="0" lIns="0" bIns="0" rIns="0">
            <a:spAutoFit/>
          </a:bodyPr>
          <a:lstStyle/>
          <a:p>
            <a:pPr algn="l">
              <a:lnSpc>
                <a:spcPts val="2522"/>
              </a:lnSpc>
            </a:pPr>
            <a:r>
              <a:rPr lang="en-US" sz="1802">
                <a:solidFill>
                  <a:srgbClr val="000000"/>
                </a:solidFill>
                <a:latin typeface="Calibri (MS)"/>
                <a:ea typeface="Calibri (MS)"/>
                <a:cs typeface="Calibri (MS)"/>
                <a:sym typeface="Calibri (MS)"/>
              </a:rPr>
              <a:t> </a:t>
            </a:r>
          </a:p>
        </p:txBody>
      </p:sp>
      <p:sp>
        <p:nvSpPr>
          <p:cNvPr name="TextBox 8" id="8"/>
          <p:cNvSpPr txBox="true"/>
          <p:nvPr/>
        </p:nvSpPr>
        <p:spPr>
          <a:xfrm rot="0">
            <a:off x="1694183" y="4189981"/>
            <a:ext cx="6235494" cy="1275969"/>
          </a:xfrm>
          <a:prstGeom prst="rect">
            <a:avLst/>
          </a:prstGeom>
        </p:spPr>
        <p:txBody>
          <a:bodyPr anchor="t" rtlCol="false" tIns="0" lIns="0" bIns="0" rIns="0">
            <a:spAutoFit/>
          </a:bodyPr>
          <a:lstStyle/>
          <a:p>
            <a:pPr algn="l">
              <a:lnSpc>
                <a:spcPts val="2483"/>
              </a:lnSpc>
            </a:pPr>
            <a:r>
              <a:rPr lang="en-US" sz="1800">
                <a:solidFill>
                  <a:srgbClr val="000000"/>
                </a:solidFill>
                <a:latin typeface="Calibri (MS)"/>
                <a:ea typeface="Calibri (MS)"/>
                <a:cs typeface="Calibri (MS)"/>
                <a:sym typeface="Calibri (MS)"/>
              </a:rPr>
              <a:t>“Ana, baba ve akrabaların (miras olarak) bıraktıklarından </a:t>
            </a:r>
          </a:p>
          <a:p>
            <a:pPr algn="l">
              <a:lnSpc>
                <a:spcPts val="2483"/>
              </a:lnSpc>
            </a:pPr>
            <a:r>
              <a:rPr lang="en-US" sz="1800">
                <a:solidFill>
                  <a:srgbClr val="000000"/>
                </a:solidFill>
                <a:latin typeface="Calibri (MS)"/>
                <a:ea typeface="Calibri (MS)"/>
                <a:cs typeface="Calibri (MS)"/>
                <a:sym typeface="Calibri (MS)"/>
              </a:rPr>
              <a:t>erkeklere bir pay vardır. Ana, baba ve akrabaların bıraktıklarından kadınlara da bir pay vardır. Allah, bırakılanın azından da çoğundan da bunları farz kılınmış birer hisse olarak belirlemiştir.” </a:t>
            </a:r>
          </a:p>
        </p:txBody>
      </p:sp>
      <p:sp>
        <p:nvSpPr>
          <p:cNvPr name="TextBox 9" id="9"/>
          <p:cNvSpPr txBox="true"/>
          <p:nvPr/>
        </p:nvSpPr>
        <p:spPr>
          <a:xfrm rot="0">
            <a:off x="1351283" y="4159577"/>
            <a:ext cx="107261" cy="332908"/>
          </a:xfrm>
          <a:prstGeom prst="rect">
            <a:avLst/>
          </a:prstGeom>
        </p:spPr>
        <p:txBody>
          <a:bodyPr anchor="t" rtlCol="false" tIns="0" lIns="0" bIns="0" rIns="0">
            <a:spAutoFit/>
          </a:bodyPr>
          <a:lstStyle/>
          <a:p>
            <a:pPr algn="l">
              <a:lnSpc>
                <a:spcPts val="2520"/>
              </a:lnSpc>
            </a:pPr>
            <a:r>
              <a:rPr lang="en-US" sz="1800">
                <a:solidFill>
                  <a:srgbClr val="000000"/>
                </a:solidFill>
                <a:latin typeface="Arimo"/>
                <a:ea typeface="Arimo"/>
                <a:cs typeface="Arimo"/>
                <a:sym typeface="Arimo"/>
              </a:rPr>
              <a:t></a:t>
            </a:r>
          </a:p>
        </p:txBody>
      </p:sp>
      <p:sp>
        <p:nvSpPr>
          <p:cNvPr name="TextBox 10" id="10"/>
          <p:cNvSpPr txBox="true"/>
          <p:nvPr/>
        </p:nvSpPr>
        <p:spPr>
          <a:xfrm rot="0">
            <a:off x="6133081" y="5482123"/>
            <a:ext cx="1687659" cy="291122"/>
          </a:xfrm>
          <a:prstGeom prst="rect">
            <a:avLst/>
          </a:prstGeom>
        </p:spPr>
        <p:txBody>
          <a:bodyPr anchor="t" rtlCol="false" tIns="0" lIns="0" bIns="0" rIns="0">
            <a:spAutoFit/>
          </a:bodyPr>
          <a:lstStyle/>
          <a:p>
            <a:pPr algn="l">
              <a:lnSpc>
                <a:spcPts val="2242"/>
              </a:lnSpc>
            </a:pPr>
            <a:r>
              <a:rPr lang="en-US" sz="1602">
                <a:solidFill>
                  <a:srgbClr val="000000"/>
                </a:solidFill>
                <a:latin typeface="Calibri (MS)"/>
                <a:ea typeface="Calibri (MS)"/>
                <a:cs typeface="Calibri (MS)"/>
                <a:sym typeface="Calibri (MS)"/>
              </a:rPr>
              <a:t>(Nisa</a:t>
            </a:r>
            <a:r>
              <a:rPr lang="en-US" sz="1602">
                <a:solidFill>
                  <a:srgbClr val="FFFFFF"/>
                </a:solidFill>
                <a:latin typeface="Calibri (MS)"/>
                <a:ea typeface="Calibri (MS)"/>
                <a:cs typeface="Calibri (MS)"/>
                <a:sym typeface="Calibri (MS)"/>
              </a:rPr>
              <a:t> </a:t>
            </a:r>
            <a:r>
              <a:rPr lang="en-US" sz="1602">
                <a:solidFill>
                  <a:srgbClr val="000000"/>
                </a:solidFill>
                <a:latin typeface="Calibri (MS)"/>
                <a:ea typeface="Calibri (MS)"/>
                <a:cs typeface="Calibri (MS)"/>
                <a:sym typeface="Calibri (MS)"/>
              </a:rPr>
              <a:t>suresi,</a:t>
            </a:r>
            <a:r>
              <a:rPr lang="en-US" sz="1602">
                <a:solidFill>
                  <a:srgbClr val="FFFFFF"/>
                </a:solidFill>
                <a:latin typeface="Calibri (MS)"/>
                <a:ea typeface="Calibri (MS)"/>
                <a:cs typeface="Calibri (MS)"/>
                <a:sym typeface="Calibri (MS)"/>
              </a:rPr>
              <a:t> </a:t>
            </a:r>
            <a:r>
              <a:rPr lang="en-US" sz="1602">
                <a:solidFill>
                  <a:srgbClr val="000000"/>
                </a:solidFill>
                <a:latin typeface="Calibri (MS)"/>
                <a:ea typeface="Calibri (MS)"/>
                <a:cs typeface="Calibri (MS)"/>
                <a:sym typeface="Calibri (MS)"/>
              </a:rPr>
              <a:t>7.</a:t>
            </a:r>
            <a:r>
              <a:rPr lang="en-US" sz="1602">
                <a:solidFill>
                  <a:srgbClr val="FFFFFF"/>
                </a:solidFill>
                <a:latin typeface="Calibri (MS)"/>
                <a:ea typeface="Calibri (MS)"/>
                <a:cs typeface="Calibri (MS)"/>
                <a:sym typeface="Calibri (MS)"/>
              </a:rPr>
              <a:t> </a:t>
            </a:r>
            <a:r>
              <a:rPr lang="en-US" sz="1602">
                <a:solidFill>
                  <a:srgbClr val="000000"/>
                </a:solidFill>
                <a:latin typeface="Calibri (MS)"/>
                <a:ea typeface="Calibri (MS)"/>
                <a:cs typeface="Calibri (MS)"/>
                <a:sym typeface="Calibri (MS)"/>
              </a:rPr>
              <a:t>ayet)</a:t>
            </a:r>
          </a:p>
        </p:txBody>
      </p:sp>
      <p:sp>
        <p:nvSpPr>
          <p:cNvPr name="TextBox 11" id="11"/>
          <p:cNvSpPr txBox="true"/>
          <p:nvPr/>
        </p:nvSpPr>
        <p:spPr>
          <a:xfrm rot="0">
            <a:off x="6035545" y="3597450"/>
            <a:ext cx="1792586" cy="291122"/>
          </a:xfrm>
          <a:prstGeom prst="rect">
            <a:avLst/>
          </a:prstGeom>
        </p:spPr>
        <p:txBody>
          <a:bodyPr anchor="t" rtlCol="false" tIns="0" lIns="0" bIns="0" rIns="0">
            <a:spAutoFit/>
          </a:bodyPr>
          <a:lstStyle/>
          <a:p>
            <a:pPr algn="l">
              <a:lnSpc>
                <a:spcPts val="2242"/>
              </a:lnSpc>
            </a:pPr>
            <a:r>
              <a:rPr lang="en-US" sz="1602">
                <a:solidFill>
                  <a:srgbClr val="000000"/>
                </a:solidFill>
                <a:latin typeface="Calibri (MS)"/>
                <a:ea typeface="Calibri (MS)"/>
                <a:cs typeface="Calibri (MS)"/>
                <a:sym typeface="Calibri (MS)"/>
              </a:rPr>
              <a:t>(Nisa</a:t>
            </a:r>
            <a:r>
              <a:rPr lang="en-US" sz="1602">
                <a:solidFill>
                  <a:srgbClr val="FFFFFF"/>
                </a:solidFill>
                <a:latin typeface="Calibri (MS)"/>
                <a:ea typeface="Calibri (MS)"/>
                <a:cs typeface="Calibri (MS)"/>
                <a:sym typeface="Calibri (MS)"/>
              </a:rPr>
              <a:t> </a:t>
            </a:r>
            <a:r>
              <a:rPr lang="en-US" sz="1602">
                <a:solidFill>
                  <a:srgbClr val="000000"/>
                </a:solidFill>
                <a:latin typeface="Calibri (MS)"/>
                <a:ea typeface="Calibri (MS)"/>
                <a:cs typeface="Calibri (MS)"/>
                <a:sym typeface="Calibri (MS)"/>
              </a:rPr>
              <a:t>suresi,</a:t>
            </a:r>
            <a:r>
              <a:rPr lang="en-US" sz="1602">
                <a:solidFill>
                  <a:srgbClr val="FFFFFF"/>
                </a:solidFill>
                <a:latin typeface="Calibri (MS)"/>
                <a:ea typeface="Calibri (MS)"/>
                <a:cs typeface="Calibri (MS)"/>
                <a:sym typeface="Calibri (MS)"/>
              </a:rPr>
              <a:t> </a:t>
            </a:r>
            <a:r>
              <a:rPr lang="en-US" sz="1602">
                <a:solidFill>
                  <a:srgbClr val="000000"/>
                </a:solidFill>
                <a:latin typeface="Calibri (MS)"/>
                <a:ea typeface="Calibri (MS)"/>
                <a:cs typeface="Calibri (MS)"/>
                <a:sym typeface="Calibri (MS)"/>
              </a:rPr>
              <a:t>35.</a:t>
            </a:r>
            <a:r>
              <a:rPr lang="en-US" sz="1602">
                <a:solidFill>
                  <a:srgbClr val="FFFFFF"/>
                </a:solidFill>
                <a:latin typeface="Calibri (MS)"/>
                <a:ea typeface="Calibri (MS)"/>
                <a:cs typeface="Calibri (MS)"/>
                <a:sym typeface="Calibri (MS)"/>
              </a:rPr>
              <a:t> </a:t>
            </a:r>
            <a:r>
              <a:rPr lang="en-US" sz="1602">
                <a:solidFill>
                  <a:srgbClr val="000000"/>
                </a:solidFill>
                <a:latin typeface="Calibri (MS)"/>
                <a:ea typeface="Calibri (MS)"/>
                <a:cs typeface="Calibri (MS)"/>
                <a:sym typeface="Calibri (MS)"/>
              </a:rPr>
              <a:t>ayet)</a:t>
            </a:r>
          </a:p>
        </p:txBody>
      </p:sp>
      <p:sp>
        <p:nvSpPr>
          <p:cNvPr name="TextBox 12" id="12"/>
          <p:cNvSpPr txBox="true"/>
          <p:nvPr/>
        </p:nvSpPr>
        <p:spPr>
          <a:xfrm rot="0">
            <a:off x="8619744" y="6525"/>
            <a:ext cx="285483" cy="318297"/>
          </a:xfrm>
          <a:prstGeom prst="rect">
            <a:avLst/>
          </a:prstGeom>
        </p:spPr>
        <p:txBody>
          <a:bodyPr anchor="t" rtlCol="false" tIns="0" lIns="0" bIns="0" rIns="0">
            <a:spAutoFit/>
          </a:bodyPr>
          <a:lstStyle/>
          <a:p>
            <a:pPr algn="l">
              <a:lnSpc>
                <a:spcPts val="2520"/>
              </a:lnSpc>
            </a:pPr>
            <a:r>
              <a:rPr lang="en-US" sz="1800" spc="1">
                <a:solidFill>
                  <a:srgbClr val="FFFFFF"/>
                </a:solidFill>
                <a:latin typeface="Georgia"/>
                <a:ea typeface="Georgia"/>
                <a:cs typeface="Georgia"/>
                <a:sym typeface="Georgia"/>
              </a:rPr>
              <a:t>31 </a:t>
            </a:r>
          </a:p>
        </p:txBody>
      </p:sp>
      <p:sp>
        <p:nvSpPr>
          <p:cNvPr name="TextBox 13" id="13"/>
          <p:cNvSpPr txBox="true"/>
          <p:nvPr/>
        </p:nvSpPr>
        <p:spPr>
          <a:xfrm rot="0">
            <a:off x="5410962" y="595627"/>
            <a:ext cx="2582304" cy="213360"/>
          </a:xfrm>
          <a:prstGeom prst="rect">
            <a:avLst/>
          </a:prstGeom>
        </p:spPr>
        <p:txBody>
          <a:bodyPr anchor="t" rtlCol="false" tIns="0" lIns="0" bIns="0" rIns="0">
            <a:spAutoFit/>
          </a:bodyPr>
          <a:lstStyle/>
          <a:p>
            <a:pPr algn="l">
              <a:lnSpc>
                <a:spcPts val="1679"/>
              </a:lnSpc>
            </a:pPr>
            <a:r>
              <a:rPr lang="en-US" sz="1200">
                <a:solidFill>
                  <a:srgbClr val="000000"/>
                </a:solidFill>
                <a:latin typeface="Calibri (MS)"/>
                <a:ea typeface="Calibri (MS)"/>
                <a:cs typeface="Calibri (MS)"/>
                <a:sym typeface="Calibri (MS)"/>
              </a:rPr>
              <a:t>5. Ünite: KUR’AN-I KERİM VE ÖZELLİKLERİ</a:t>
            </a:r>
          </a:p>
        </p:txBody>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3503" y="-63503"/>
            <a:ext cx="9270997" cy="752475"/>
          </a:xfrm>
          <a:custGeom>
            <a:avLst/>
            <a:gdLst/>
            <a:ahLst/>
            <a:cxnLst/>
            <a:rect r="r" b="b" t="t" l="l"/>
            <a:pathLst>
              <a:path h="752475" w="9270997">
                <a:moveTo>
                  <a:pt x="0" y="0"/>
                </a:moveTo>
                <a:lnTo>
                  <a:pt x="9270997" y="0"/>
                </a:lnTo>
                <a:lnTo>
                  <a:pt x="9270997" y="752475"/>
                </a:lnTo>
                <a:lnTo>
                  <a:pt x="0" y="75247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930146" y="931164"/>
            <a:ext cx="5234940" cy="2935224"/>
            <a:chOff x="0" y="0"/>
            <a:chExt cx="6979920" cy="3913632"/>
          </a:xfrm>
        </p:grpSpPr>
        <p:sp>
          <p:nvSpPr>
            <p:cNvPr name="Freeform 4" id="4"/>
            <p:cNvSpPr/>
            <p:nvPr/>
          </p:nvSpPr>
          <p:spPr>
            <a:xfrm flipH="false" flipV="false" rot="0">
              <a:off x="0" y="0"/>
              <a:ext cx="6979920" cy="3913632"/>
            </a:xfrm>
            <a:custGeom>
              <a:avLst/>
              <a:gdLst/>
              <a:ahLst/>
              <a:cxnLst/>
              <a:rect r="r" b="b" t="t" l="l"/>
              <a:pathLst>
                <a:path h="3913632" w="6979920">
                  <a:moveTo>
                    <a:pt x="0" y="0"/>
                  </a:moveTo>
                  <a:lnTo>
                    <a:pt x="6979920" y="0"/>
                  </a:lnTo>
                  <a:lnTo>
                    <a:pt x="6979920" y="3913632"/>
                  </a:lnTo>
                  <a:lnTo>
                    <a:pt x="0" y="3913632"/>
                  </a:lnTo>
                  <a:lnTo>
                    <a:pt x="0" y="0"/>
                  </a:lnTo>
                  <a:close/>
                </a:path>
              </a:pathLst>
            </a:custGeom>
            <a:blipFill>
              <a:blip r:embed="rId4"/>
              <a:stretch>
                <a:fillRect l="0" t="0" r="0" b="0"/>
              </a:stretch>
            </a:blipFill>
          </p:spPr>
        </p:sp>
      </p:grpSp>
      <p:grpSp>
        <p:nvGrpSpPr>
          <p:cNvPr name="Group 5" id="5"/>
          <p:cNvGrpSpPr/>
          <p:nvPr/>
        </p:nvGrpSpPr>
        <p:grpSpPr>
          <a:xfrm rot="0">
            <a:off x="2722245" y="1501521"/>
            <a:ext cx="3408931" cy="1289180"/>
            <a:chOff x="0" y="0"/>
            <a:chExt cx="3408934" cy="1289177"/>
          </a:xfrm>
        </p:grpSpPr>
        <p:sp>
          <p:nvSpPr>
            <p:cNvPr name="Freeform 6" id="6"/>
            <p:cNvSpPr/>
            <p:nvPr/>
          </p:nvSpPr>
          <p:spPr>
            <a:xfrm flipH="false" flipV="false" rot="0">
              <a:off x="66929" y="66929"/>
              <a:ext cx="3275076" cy="1155319"/>
            </a:xfrm>
            <a:custGeom>
              <a:avLst/>
              <a:gdLst/>
              <a:ahLst/>
              <a:cxnLst/>
              <a:rect r="r" b="b" t="t" l="l"/>
              <a:pathLst>
                <a:path h="1155319" w="3275076">
                  <a:moveTo>
                    <a:pt x="2904617" y="291846"/>
                  </a:moveTo>
                  <a:cubicBezTo>
                    <a:pt x="2887980" y="491871"/>
                    <a:pt x="2875915" y="634365"/>
                    <a:pt x="2868549" y="719582"/>
                  </a:cubicBezTo>
                  <a:lnTo>
                    <a:pt x="2936621" y="719582"/>
                  </a:lnTo>
                  <a:cubicBezTo>
                    <a:pt x="2922905" y="607441"/>
                    <a:pt x="2912237" y="464947"/>
                    <a:pt x="2904617" y="291846"/>
                  </a:cubicBezTo>
                  <a:close/>
                  <a:moveTo>
                    <a:pt x="2680843" y="23241"/>
                  </a:moveTo>
                  <a:lnTo>
                    <a:pt x="3112008" y="23241"/>
                  </a:lnTo>
                  <a:lnTo>
                    <a:pt x="3275076" y="1132840"/>
                  </a:lnTo>
                  <a:lnTo>
                    <a:pt x="2960497" y="1132840"/>
                  </a:lnTo>
                  <a:lnTo>
                    <a:pt x="2945384" y="938530"/>
                  </a:lnTo>
                  <a:lnTo>
                    <a:pt x="2869819" y="938530"/>
                  </a:lnTo>
                  <a:lnTo>
                    <a:pt x="2853563" y="1132840"/>
                  </a:lnTo>
                  <a:lnTo>
                    <a:pt x="2535809" y="1132840"/>
                  </a:lnTo>
                  <a:close/>
                  <a:moveTo>
                    <a:pt x="750570" y="23241"/>
                  </a:moveTo>
                  <a:lnTo>
                    <a:pt x="1060196" y="23241"/>
                  </a:lnTo>
                  <a:lnTo>
                    <a:pt x="1060196" y="1132840"/>
                  </a:lnTo>
                  <a:lnTo>
                    <a:pt x="750570" y="1132840"/>
                  </a:lnTo>
                  <a:close/>
                  <a:moveTo>
                    <a:pt x="0" y="1132840"/>
                  </a:moveTo>
                  <a:lnTo>
                    <a:pt x="309626" y="1132840"/>
                  </a:lnTo>
                  <a:lnTo>
                    <a:pt x="309626" y="443738"/>
                  </a:lnTo>
                  <a:lnTo>
                    <a:pt x="410845" y="23241"/>
                  </a:lnTo>
                  <a:lnTo>
                    <a:pt x="699389" y="23241"/>
                  </a:lnTo>
                  <a:lnTo>
                    <a:pt x="538099" y="525780"/>
                  </a:lnTo>
                  <a:lnTo>
                    <a:pt x="715137" y="1132840"/>
                  </a:lnTo>
                  <a:lnTo>
                    <a:pt x="399288" y="1132840"/>
                  </a:lnTo>
                  <a:lnTo>
                    <a:pt x="309626" y="668909"/>
                  </a:lnTo>
                  <a:lnTo>
                    <a:pt x="309626" y="1132840"/>
                  </a:lnTo>
                  <a:lnTo>
                    <a:pt x="0" y="1132840"/>
                  </a:lnTo>
                  <a:close/>
                  <a:moveTo>
                    <a:pt x="2172843" y="0"/>
                  </a:moveTo>
                  <a:cubicBezTo>
                    <a:pt x="2248027" y="0"/>
                    <a:pt x="2312670" y="12446"/>
                    <a:pt x="2366772" y="37338"/>
                  </a:cubicBezTo>
                  <a:cubicBezTo>
                    <a:pt x="2420874" y="62230"/>
                    <a:pt x="2456942" y="93726"/>
                    <a:pt x="2474722" y="132080"/>
                  </a:cubicBezTo>
                  <a:cubicBezTo>
                    <a:pt x="2492502" y="170434"/>
                    <a:pt x="2501519" y="233426"/>
                    <a:pt x="2501519" y="321437"/>
                  </a:cubicBezTo>
                  <a:lnTo>
                    <a:pt x="2501519" y="377952"/>
                  </a:lnTo>
                  <a:lnTo>
                    <a:pt x="2212340" y="377952"/>
                  </a:lnTo>
                  <a:lnTo>
                    <a:pt x="2212340" y="284099"/>
                  </a:lnTo>
                  <a:cubicBezTo>
                    <a:pt x="2212340" y="249555"/>
                    <a:pt x="2210054" y="228727"/>
                    <a:pt x="2205228" y="221615"/>
                  </a:cubicBezTo>
                  <a:cubicBezTo>
                    <a:pt x="2200529" y="214376"/>
                    <a:pt x="2192909" y="210820"/>
                    <a:pt x="2182241" y="210820"/>
                  </a:cubicBezTo>
                  <a:cubicBezTo>
                    <a:pt x="2170684" y="210820"/>
                    <a:pt x="2161540" y="216027"/>
                    <a:pt x="2154809" y="226568"/>
                  </a:cubicBezTo>
                  <a:cubicBezTo>
                    <a:pt x="2148078" y="237109"/>
                    <a:pt x="2144776" y="255143"/>
                    <a:pt x="2144776" y="280416"/>
                  </a:cubicBezTo>
                  <a:cubicBezTo>
                    <a:pt x="2144776" y="314325"/>
                    <a:pt x="2148332" y="337820"/>
                    <a:pt x="2155444" y="350774"/>
                  </a:cubicBezTo>
                  <a:cubicBezTo>
                    <a:pt x="2165477" y="369951"/>
                    <a:pt x="2184146" y="391160"/>
                    <a:pt x="2211451" y="414401"/>
                  </a:cubicBezTo>
                  <a:cubicBezTo>
                    <a:pt x="2352548" y="491744"/>
                    <a:pt x="2439797" y="554990"/>
                    <a:pt x="2473198" y="603885"/>
                  </a:cubicBezTo>
                  <a:cubicBezTo>
                    <a:pt x="2507488" y="654304"/>
                    <a:pt x="2524760" y="733679"/>
                    <a:pt x="2524760" y="842264"/>
                  </a:cubicBezTo>
                  <a:cubicBezTo>
                    <a:pt x="2524760" y="921385"/>
                    <a:pt x="2515108" y="980313"/>
                    <a:pt x="2495931" y="1019302"/>
                  </a:cubicBezTo>
                  <a:cubicBezTo>
                    <a:pt x="2476754" y="1058164"/>
                    <a:pt x="2440051" y="1090549"/>
                    <a:pt x="2385822" y="1116457"/>
                  </a:cubicBezTo>
                  <a:cubicBezTo>
                    <a:pt x="2331593" y="1142365"/>
                    <a:pt x="2269109" y="1155319"/>
                    <a:pt x="2198243" y="1155319"/>
                  </a:cubicBezTo>
                  <a:cubicBezTo>
                    <a:pt x="2120392" y="1155319"/>
                    <a:pt x="2053717" y="1140460"/>
                    <a:pt x="1998091" y="1110615"/>
                  </a:cubicBezTo>
                  <a:cubicBezTo>
                    <a:pt x="1942465" y="1080770"/>
                    <a:pt x="1905889" y="1042670"/>
                    <a:pt x="1888617" y="996188"/>
                  </a:cubicBezTo>
                  <a:cubicBezTo>
                    <a:pt x="1871218" y="949579"/>
                    <a:pt x="1862455" y="884936"/>
                    <a:pt x="1862455" y="802005"/>
                  </a:cubicBezTo>
                  <a:lnTo>
                    <a:pt x="1862455" y="717550"/>
                  </a:lnTo>
                  <a:lnTo>
                    <a:pt x="2151634" y="717550"/>
                  </a:lnTo>
                  <a:lnTo>
                    <a:pt x="2151634" y="862711"/>
                  </a:lnTo>
                  <a:cubicBezTo>
                    <a:pt x="2151634" y="900811"/>
                    <a:pt x="2154301" y="923925"/>
                    <a:pt x="2159508" y="932180"/>
                  </a:cubicBezTo>
                  <a:cubicBezTo>
                    <a:pt x="2164842" y="940562"/>
                    <a:pt x="2174113" y="944626"/>
                    <a:pt x="2187575" y="944626"/>
                  </a:cubicBezTo>
                  <a:cubicBezTo>
                    <a:pt x="2201164" y="944626"/>
                    <a:pt x="2211578" y="938911"/>
                    <a:pt x="2218690" y="927481"/>
                  </a:cubicBezTo>
                  <a:cubicBezTo>
                    <a:pt x="2225802" y="916051"/>
                    <a:pt x="2229358" y="897128"/>
                    <a:pt x="2229358" y="870839"/>
                  </a:cubicBezTo>
                  <a:cubicBezTo>
                    <a:pt x="2229358" y="810768"/>
                    <a:pt x="2224405" y="773684"/>
                    <a:pt x="2214372" y="759587"/>
                  </a:cubicBezTo>
                  <a:cubicBezTo>
                    <a:pt x="2192020" y="737997"/>
                    <a:pt x="2146427" y="704469"/>
                    <a:pt x="2077466" y="659130"/>
                  </a:cubicBezTo>
                  <a:cubicBezTo>
                    <a:pt x="2006854" y="612140"/>
                    <a:pt x="1959610" y="577723"/>
                    <a:pt x="1935988" y="556006"/>
                  </a:cubicBezTo>
                  <a:cubicBezTo>
                    <a:pt x="1912366" y="534162"/>
                    <a:pt x="1892681" y="503936"/>
                    <a:pt x="1877060" y="465201"/>
                  </a:cubicBezTo>
                  <a:cubicBezTo>
                    <a:pt x="1861439" y="426466"/>
                    <a:pt x="1853565" y="377317"/>
                    <a:pt x="1853565" y="317881"/>
                  </a:cubicBezTo>
                  <a:cubicBezTo>
                    <a:pt x="1853565" y="232537"/>
                    <a:pt x="1864868" y="169545"/>
                    <a:pt x="1887220" y="128905"/>
                  </a:cubicBezTo>
                  <a:cubicBezTo>
                    <a:pt x="1909699" y="88392"/>
                    <a:pt x="1945640" y="56769"/>
                    <a:pt x="1995297" y="34036"/>
                  </a:cubicBezTo>
                  <a:cubicBezTo>
                    <a:pt x="2044827" y="11430"/>
                    <a:pt x="2104009" y="0"/>
                    <a:pt x="2172843" y="0"/>
                  </a:cubicBezTo>
                  <a:close/>
                  <a:moveTo>
                    <a:pt x="1449705" y="0"/>
                  </a:moveTo>
                  <a:cubicBezTo>
                    <a:pt x="1524889" y="0"/>
                    <a:pt x="1589532" y="12446"/>
                    <a:pt x="1643634" y="37338"/>
                  </a:cubicBezTo>
                  <a:cubicBezTo>
                    <a:pt x="1697736" y="62230"/>
                    <a:pt x="1733804" y="93726"/>
                    <a:pt x="1751711" y="132080"/>
                  </a:cubicBezTo>
                  <a:cubicBezTo>
                    <a:pt x="1769618" y="170434"/>
                    <a:pt x="1778381" y="233426"/>
                    <a:pt x="1778381" y="321437"/>
                  </a:cubicBezTo>
                  <a:lnTo>
                    <a:pt x="1778381" y="377952"/>
                  </a:lnTo>
                  <a:lnTo>
                    <a:pt x="1489202" y="377952"/>
                  </a:lnTo>
                  <a:lnTo>
                    <a:pt x="1489202" y="284099"/>
                  </a:lnTo>
                  <a:cubicBezTo>
                    <a:pt x="1489202" y="249555"/>
                    <a:pt x="1486916" y="228727"/>
                    <a:pt x="1482090" y="221615"/>
                  </a:cubicBezTo>
                  <a:cubicBezTo>
                    <a:pt x="1477391" y="214376"/>
                    <a:pt x="1469771" y="210820"/>
                    <a:pt x="1459103" y="210820"/>
                  </a:cubicBezTo>
                  <a:cubicBezTo>
                    <a:pt x="1447546" y="210820"/>
                    <a:pt x="1438402" y="216027"/>
                    <a:pt x="1431671" y="226568"/>
                  </a:cubicBezTo>
                  <a:cubicBezTo>
                    <a:pt x="1424940" y="237109"/>
                    <a:pt x="1421638" y="255143"/>
                    <a:pt x="1421638" y="280416"/>
                  </a:cubicBezTo>
                  <a:cubicBezTo>
                    <a:pt x="1421638" y="314325"/>
                    <a:pt x="1425194" y="337820"/>
                    <a:pt x="1432306" y="350774"/>
                  </a:cubicBezTo>
                  <a:cubicBezTo>
                    <a:pt x="1442339" y="369951"/>
                    <a:pt x="1461008" y="391160"/>
                    <a:pt x="1488313" y="414401"/>
                  </a:cubicBezTo>
                  <a:cubicBezTo>
                    <a:pt x="1629410" y="491744"/>
                    <a:pt x="1716659" y="554990"/>
                    <a:pt x="1750060" y="603885"/>
                  </a:cubicBezTo>
                  <a:cubicBezTo>
                    <a:pt x="1784350" y="654304"/>
                    <a:pt x="1801622" y="733679"/>
                    <a:pt x="1801622" y="842264"/>
                  </a:cubicBezTo>
                  <a:cubicBezTo>
                    <a:pt x="1801622" y="921385"/>
                    <a:pt x="1791970" y="980313"/>
                    <a:pt x="1772793" y="1019302"/>
                  </a:cubicBezTo>
                  <a:cubicBezTo>
                    <a:pt x="1753616" y="1058164"/>
                    <a:pt x="1716913" y="1090549"/>
                    <a:pt x="1662684" y="1116457"/>
                  </a:cubicBezTo>
                  <a:cubicBezTo>
                    <a:pt x="1608455" y="1142365"/>
                    <a:pt x="1545971" y="1155319"/>
                    <a:pt x="1475105" y="1155319"/>
                  </a:cubicBezTo>
                  <a:cubicBezTo>
                    <a:pt x="1397254" y="1155319"/>
                    <a:pt x="1330579" y="1140460"/>
                    <a:pt x="1274953" y="1110615"/>
                  </a:cubicBezTo>
                  <a:cubicBezTo>
                    <a:pt x="1219327" y="1080770"/>
                    <a:pt x="1182751" y="1042670"/>
                    <a:pt x="1165479" y="996188"/>
                  </a:cubicBezTo>
                  <a:cubicBezTo>
                    <a:pt x="1148080" y="949579"/>
                    <a:pt x="1139317" y="884936"/>
                    <a:pt x="1139317" y="802005"/>
                  </a:cubicBezTo>
                  <a:lnTo>
                    <a:pt x="1139317" y="717550"/>
                  </a:lnTo>
                  <a:lnTo>
                    <a:pt x="1428496" y="717550"/>
                  </a:lnTo>
                  <a:lnTo>
                    <a:pt x="1428496" y="862711"/>
                  </a:lnTo>
                  <a:cubicBezTo>
                    <a:pt x="1428496" y="900811"/>
                    <a:pt x="1431163" y="923925"/>
                    <a:pt x="1436370" y="932180"/>
                  </a:cubicBezTo>
                  <a:cubicBezTo>
                    <a:pt x="1441704" y="940562"/>
                    <a:pt x="1450975" y="944626"/>
                    <a:pt x="1464437" y="944626"/>
                  </a:cubicBezTo>
                  <a:cubicBezTo>
                    <a:pt x="1478026" y="944626"/>
                    <a:pt x="1488440" y="938911"/>
                    <a:pt x="1495552" y="927481"/>
                  </a:cubicBezTo>
                  <a:cubicBezTo>
                    <a:pt x="1502664" y="916051"/>
                    <a:pt x="1506220" y="897128"/>
                    <a:pt x="1506220" y="870839"/>
                  </a:cubicBezTo>
                  <a:cubicBezTo>
                    <a:pt x="1506220" y="810768"/>
                    <a:pt x="1501267" y="773684"/>
                    <a:pt x="1491234" y="759587"/>
                  </a:cubicBezTo>
                  <a:cubicBezTo>
                    <a:pt x="1468882" y="737997"/>
                    <a:pt x="1423289" y="704469"/>
                    <a:pt x="1354328" y="659130"/>
                  </a:cubicBezTo>
                  <a:cubicBezTo>
                    <a:pt x="1283716" y="612140"/>
                    <a:pt x="1236472" y="577723"/>
                    <a:pt x="1212850" y="556006"/>
                  </a:cubicBezTo>
                  <a:cubicBezTo>
                    <a:pt x="1189228" y="534162"/>
                    <a:pt x="1169543" y="503936"/>
                    <a:pt x="1153922" y="465201"/>
                  </a:cubicBezTo>
                  <a:cubicBezTo>
                    <a:pt x="1138301" y="426466"/>
                    <a:pt x="1130427" y="377317"/>
                    <a:pt x="1130427" y="317881"/>
                  </a:cubicBezTo>
                  <a:cubicBezTo>
                    <a:pt x="1130427" y="232537"/>
                    <a:pt x="1141730" y="169545"/>
                    <a:pt x="1164082" y="128905"/>
                  </a:cubicBezTo>
                  <a:cubicBezTo>
                    <a:pt x="1186561" y="88392"/>
                    <a:pt x="1222502" y="56769"/>
                    <a:pt x="1272159" y="34036"/>
                  </a:cubicBezTo>
                  <a:cubicBezTo>
                    <a:pt x="1321689" y="11430"/>
                    <a:pt x="1380871" y="0"/>
                    <a:pt x="1449705" y="0"/>
                  </a:cubicBezTo>
                  <a:close/>
                </a:path>
              </a:pathLst>
            </a:custGeom>
            <a:solidFill>
              <a:srgbClr val="FFFFFF"/>
            </a:solidFill>
          </p:spPr>
        </p:sp>
        <p:sp>
          <p:nvSpPr>
            <p:cNvPr name="Freeform 7" id="7"/>
            <p:cNvSpPr/>
            <p:nvPr/>
          </p:nvSpPr>
          <p:spPr>
            <a:xfrm flipH="false" flipV="false" rot="0">
              <a:off x="63500" y="63373"/>
              <a:ext cx="3281966" cy="1162304"/>
            </a:xfrm>
            <a:custGeom>
              <a:avLst/>
              <a:gdLst/>
              <a:ahLst/>
              <a:cxnLst/>
              <a:rect r="r" b="b" t="t" l="l"/>
              <a:pathLst>
                <a:path h="1162304" w="3281966">
                  <a:moveTo>
                    <a:pt x="2911475" y="295656"/>
                  </a:moveTo>
                  <a:cubicBezTo>
                    <a:pt x="2894838" y="495681"/>
                    <a:pt x="2882773" y="638175"/>
                    <a:pt x="2875407" y="723392"/>
                  </a:cubicBezTo>
                  <a:lnTo>
                    <a:pt x="2871978" y="723138"/>
                  </a:lnTo>
                  <a:lnTo>
                    <a:pt x="2871978" y="719709"/>
                  </a:lnTo>
                  <a:lnTo>
                    <a:pt x="2940050" y="719709"/>
                  </a:lnTo>
                  <a:lnTo>
                    <a:pt x="2940050" y="723138"/>
                  </a:lnTo>
                  <a:lnTo>
                    <a:pt x="2936621" y="723519"/>
                  </a:lnTo>
                  <a:cubicBezTo>
                    <a:pt x="2922905" y="611251"/>
                    <a:pt x="2912237" y="468630"/>
                    <a:pt x="2904617" y="295529"/>
                  </a:cubicBezTo>
                  <a:lnTo>
                    <a:pt x="2908046" y="295402"/>
                  </a:lnTo>
                  <a:lnTo>
                    <a:pt x="2911475" y="295656"/>
                  </a:lnTo>
                  <a:moveTo>
                    <a:pt x="2904617" y="295148"/>
                  </a:moveTo>
                  <a:lnTo>
                    <a:pt x="2906268" y="291973"/>
                  </a:lnTo>
                  <a:lnTo>
                    <a:pt x="2911348" y="293497"/>
                  </a:lnTo>
                  <a:lnTo>
                    <a:pt x="2911475" y="295275"/>
                  </a:lnTo>
                  <a:cubicBezTo>
                    <a:pt x="2919095" y="468376"/>
                    <a:pt x="2929763" y="610743"/>
                    <a:pt x="2943479" y="722757"/>
                  </a:cubicBezTo>
                  <a:lnTo>
                    <a:pt x="2943352" y="724662"/>
                  </a:lnTo>
                  <a:lnTo>
                    <a:pt x="2941066" y="726567"/>
                  </a:lnTo>
                  <a:lnTo>
                    <a:pt x="2871978" y="726567"/>
                  </a:lnTo>
                  <a:cubicBezTo>
                    <a:pt x="2870962" y="726567"/>
                    <a:pt x="2870073" y="726186"/>
                    <a:pt x="2869438" y="725424"/>
                  </a:cubicBezTo>
                  <a:lnTo>
                    <a:pt x="2868422" y="723773"/>
                  </a:lnTo>
                  <a:lnTo>
                    <a:pt x="2868549" y="722884"/>
                  </a:lnTo>
                  <a:cubicBezTo>
                    <a:pt x="2875915" y="637667"/>
                    <a:pt x="2887980" y="495173"/>
                    <a:pt x="2904617" y="295148"/>
                  </a:cubicBezTo>
                  <a:close/>
                  <a:moveTo>
                    <a:pt x="2684272" y="23368"/>
                  </a:moveTo>
                  <a:lnTo>
                    <a:pt x="3115437" y="23368"/>
                  </a:lnTo>
                  <a:cubicBezTo>
                    <a:pt x="3117088" y="23368"/>
                    <a:pt x="3118612" y="24638"/>
                    <a:pt x="3118866" y="26289"/>
                  </a:cubicBezTo>
                  <a:lnTo>
                    <a:pt x="3281934" y="1135888"/>
                  </a:lnTo>
                  <a:cubicBezTo>
                    <a:pt x="3282061" y="1136904"/>
                    <a:pt x="3281807" y="1137920"/>
                    <a:pt x="3281172" y="1138682"/>
                  </a:cubicBezTo>
                  <a:lnTo>
                    <a:pt x="3279521" y="1139825"/>
                  </a:lnTo>
                  <a:lnTo>
                    <a:pt x="2963926" y="1139825"/>
                  </a:lnTo>
                  <a:cubicBezTo>
                    <a:pt x="2962148" y="1139825"/>
                    <a:pt x="2960624" y="1138428"/>
                    <a:pt x="2960497" y="1136650"/>
                  </a:cubicBezTo>
                  <a:lnTo>
                    <a:pt x="2945384" y="942340"/>
                  </a:lnTo>
                  <a:lnTo>
                    <a:pt x="2948813" y="942086"/>
                  </a:lnTo>
                  <a:lnTo>
                    <a:pt x="2948813" y="945515"/>
                  </a:lnTo>
                  <a:lnTo>
                    <a:pt x="2873248" y="945515"/>
                  </a:lnTo>
                  <a:lnTo>
                    <a:pt x="2873248" y="942086"/>
                  </a:lnTo>
                  <a:lnTo>
                    <a:pt x="2876677" y="942340"/>
                  </a:lnTo>
                  <a:lnTo>
                    <a:pt x="2860421" y="1136650"/>
                  </a:lnTo>
                  <a:cubicBezTo>
                    <a:pt x="2860294" y="1138428"/>
                    <a:pt x="2858770" y="1139825"/>
                    <a:pt x="2856992" y="1139825"/>
                  </a:cubicBezTo>
                  <a:lnTo>
                    <a:pt x="2539238" y="1139825"/>
                  </a:lnTo>
                  <a:cubicBezTo>
                    <a:pt x="2538222" y="1139825"/>
                    <a:pt x="2537333" y="1139444"/>
                    <a:pt x="2536698" y="1138682"/>
                  </a:cubicBezTo>
                  <a:lnTo>
                    <a:pt x="2535809" y="1136904"/>
                  </a:lnTo>
                  <a:lnTo>
                    <a:pt x="2680843" y="26416"/>
                  </a:lnTo>
                  <a:cubicBezTo>
                    <a:pt x="2681097" y="24765"/>
                    <a:pt x="2682494" y="23495"/>
                    <a:pt x="2684272" y="23495"/>
                  </a:cubicBezTo>
                  <a:moveTo>
                    <a:pt x="2684272" y="30353"/>
                  </a:moveTo>
                  <a:lnTo>
                    <a:pt x="2684272" y="26797"/>
                  </a:lnTo>
                  <a:lnTo>
                    <a:pt x="2687701" y="27178"/>
                  </a:lnTo>
                  <a:lnTo>
                    <a:pt x="2542667" y="1136777"/>
                  </a:lnTo>
                  <a:lnTo>
                    <a:pt x="2539238" y="1136269"/>
                  </a:lnTo>
                  <a:lnTo>
                    <a:pt x="2539238" y="1132967"/>
                  </a:lnTo>
                  <a:lnTo>
                    <a:pt x="2856992" y="1132967"/>
                  </a:lnTo>
                  <a:lnTo>
                    <a:pt x="2856992" y="1136396"/>
                  </a:lnTo>
                  <a:lnTo>
                    <a:pt x="2853563" y="1136142"/>
                  </a:lnTo>
                  <a:lnTo>
                    <a:pt x="2869819" y="941832"/>
                  </a:lnTo>
                  <a:cubicBezTo>
                    <a:pt x="2869946" y="940054"/>
                    <a:pt x="2871470" y="938657"/>
                    <a:pt x="2873248" y="938657"/>
                  </a:cubicBezTo>
                  <a:lnTo>
                    <a:pt x="2948813" y="938657"/>
                  </a:lnTo>
                  <a:cubicBezTo>
                    <a:pt x="2950591" y="938657"/>
                    <a:pt x="2952115" y="940054"/>
                    <a:pt x="2952242" y="941832"/>
                  </a:cubicBezTo>
                  <a:lnTo>
                    <a:pt x="2967355" y="1136142"/>
                  </a:lnTo>
                  <a:lnTo>
                    <a:pt x="2963926" y="1136396"/>
                  </a:lnTo>
                  <a:lnTo>
                    <a:pt x="2963926" y="1132967"/>
                  </a:lnTo>
                  <a:lnTo>
                    <a:pt x="3278505" y="1132967"/>
                  </a:lnTo>
                  <a:lnTo>
                    <a:pt x="3278505" y="1136396"/>
                  </a:lnTo>
                  <a:lnTo>
                    <a:pt x="3275076" y="1136904"/>
                  </a:lnTo>
                  <a:lnTo>
                    <a:pt x="3112008" y="27305"/>
                  </a:lnTo>
                  <a:lnTo>
                    <a:pt x="3115437" y="26797"/>
                  </a:lnTo>
                  <a:lnTo>
                    <a:pt x="3115437" y="30226"/>
                  </a:lnTo>
                  <a:lnTo>
                    <a:pt x="2684272" y="30226"/>
                  </a:lnTo>
                  <a:close/>
                  <a:moveTo>
                    <a:pt x="753999" y="23368"/>
                  </a:moveTo>
                  <a:lnTo>
                    <a:pt x="1063625" y="23368"/>
                  </a:lnTo>
                  <a:cubicBezTo>
                    <a:pt x="1065530" y="23368"/>
                    <a:pt x="1067054" y="24892"/>
                    <a:pt x="1067054" y="26797"/>
                  </a:cubicBezTo>
                  <a:lnTo>
                    <a:pt x="1067054" y="1136396"/>
                  </a:lnTo>
                  <a:cubicBezTo>
                    <a:pt x="1067054" y="1138301"/>
                    <a:pt x="1065530" y="1139825"/>
                    <a:pt x="1063625" y="1139825"/>
                  </a:cubicBezTo>
                  <a:lnTo>
                    <a:pt x="753999" y="1139825"/>
                  </a:lnTo>
                  <a:cubicBezTo>
                    <a:pt x="752094" y="1139825"/>
                    <a:pt x="750570" y="1138301"/>
                    <a:pt x="750570" y="1136396"/>
                  </a:cubicBezTo>
                  <a:lnTo>
                    <a:pt x="750570" y="26797"/>
                  </a:lnTo>
                  <a:cubicBezTo>
                    <a:pt x="750570" y="24892"/>
                    <a:pt x="752094" y="23368"/>
                    <a:pt x="753999" y="23368"/>
                  </a:cubicBezTo>
                  <a:moveTo>
                    <a:pt x="753999" y="30226"/>
                  </a:moveTo>
                  <a:lnTo>
                    <a:pt x="753999" y="26797"/>
                  </a:lnTo>
                  <a:lnTo>
                    <a:pt x="757428" y="26797"/>
                  </a:lnTo>
                  <a:lnTo>
                    <a:pt x="757428" y="1136396"/>
                  </a:lnTo>
                  <a:lnTo>
                    <a:pt x="753999" y="1136396"/>
                  </a:lnTo>
                  <a:lnTo>
                    <a:pt x="753999" y="1132967"/>
                  </a:lnTo>
                  <a:lnTo>
                    <a:pt x="1063625" y="1132967"/>
                  </a:lnTo>
                  <a:lnTo>
                    <a:pt x="1063625" y="1136396"/>
                  </a:lnTo>
                  <a:lnTo>
                    <a:pt x="1060196" y="1136396"/>
                  </a:lnTo>
                  <a:lnTo>
                    <a:pt x="1060196" y="26797"/>
                  </a:lnTo>
                  <a:lnTo>
                    <a:pt x="1063625" y="26797"/>
                  </a:lnTo>
                  <a:lnTo>
                    <a:pt x="1063625" y="30226"/>
                  </a:lnTo>
                  <a:lnTo>
                    <a:pt x="753999" y="30226"/>
                  </a:lnTo>
                  <a:close/>
                  <a:moveTo>
                    <a:pt x="3429" y="23368"/>
                  </a:moveTo>
                  <a:lnTo>
                    <a:pt x="313055" y="23368"/>
                  </a:lnTo>
                  <a:cubicBezTo>
                    <a:pt x="314960" y="23368"/>
                    <a:pt x="316484" y="24892"/>
                    <a:pt x="316484" y="26797"/>
                  </a:cubicBezTo>
                  <a:lnTo>
                    <a:pt x="316484" y="447294"/>
                  </a:lnTo>
                  <a:lnTo>
                    <a:pt x="313055" y="447294"/>
                  </a:lnTo>
                  <a:lnTo>
                    <a:pt x="309753" y="446532"/>
                  </a:lnTo>
                  <a:lnTo>
                    <a:pt x="410972" y="26035"/>
                  </a:lnTo>
                  <a:cubicBezTo>
                    <a:pt x="411353" y="24511"/>
                    <a:pt x="412750" y="23368"/>
                    <a:pt x="414274" y="23368"/>
                  </a:cubicBezTo>
                  <a:lnTo>
                    <a:pt x="702818" y="23368"/>
                  </a:lnTo>
                  <a:cubicBezTo>
                    <a:pt x="703961" y="23368"/>
                    <a:pt x="704977" y="23876"/>
                    <a:pt x="705612" y="24765"/>
                  </a:cubicBezTo>
                  <a:lnTo>
                    <a:pt x="706374" y="26797"/>
                  </a:lnTo>
                  <a:lnTo>
                    <a:pt x="705993" y="27813"/>
                  </a:lnTo>
                  <a:lnTo>
                    <a:pt x="544830" y="530352"/>
                  </a:lnTo>
                  <a:lnTo>
                    <a:pt x="541528" y="529336"/>
                  </a:lnTo>
                  <a:lnTo>
                    <a:pt x="544830" y="528320"/>
                  </a:lnTo>
                  <a:lnTo>
                    <a:pt x="721868" y="1135380"/>
                  </a:lnTo>
                  <a:cubicBezTo>
                    <a:pt x="722122" y="1136396"/>
                    <a:pt x="721995" y="1137539"/>
                    <a:pt x="721360" y="1138428"/>
                  </a:cubicBezTo>
                  <a:lnTo>
                    <a:pt x="719709" y="1139825"/>
                  </a:lnTo>
                  <a:lnTo>
                    <a:pt x="402717" y="1139825"/>
                  </a:lnTo>
                  <a:cubicBezTo>
                    <a:pt x="401066" y="1139825"/>
                    <a:pt x="399669" y="1138682"/>
                    <a:pt x="399288" y="1137031"/>
                  </a:cubicBezTo>
                  <a:lnTo>
                    <a:pt x="309753" y="673100"/>
                  </a:lnTo>
                  <a:lnTo>
                    <a:pt x="313055" y="672465"/>
                  </a:lnTo>
                  <a:lnTo>
                    <a:pt x="316484" y="672465"/>
                  </a:lnTo>
                  <a:lnTo>
                    <a:pt x="316484" y="1136396"/>
                  </a:lnTo>
                  <a:cubicBezTo>
                    <a:pt x="316484" y="1138301"/>
                    <a:pt x="314960" y="1139825"/>
                    <a:pt x="313055" y="1139825"/>
                  </a:cubicBezTo>
                  <a:lnTo>
                    <a:pt x="3429" y="1139825"/>
                  </a:lnTo>
                  <a:cubicBezTo>
                    <a:pt x="1524" y="1139825"/>
                    <a:pt x="0" y="1138301"/>
                    <a:pt x="0" y="1136396"/>
                  </a:cubicBezTo>
                  <a:lnTo>
                    <a:pt x="0" y="26797"/>
                  </a:lnTo>
                  <a:cubicBezTo>
                    <a:pt x="0" y="24892"/>
                    <a:pt x="1524" y="23368"/>
                    <a:pt x="3429" y="23368"/>
                  </a:cubicBezTo>
                  <a:moveTo>
                    <a:pt x="3429" y="30226"/>
                  </a:moveTo>
                  <a:lnTo>
                    <a:pt x="3429" y="26797"/>
                  </a:lnTo>
                  <a:lnTo>
                    <a:pt x="6858" y="26797"/>
                  </a:lnTo>
                  <a:lnTo>
                    <a:pt x="6858" y="1136396"/>
                  </a:lnTo>
                  <a:lnTo>
                    <a:pt x="3429" y="1136396"/>
                  </a:lnTo>
                  <a:lnTo>
                    <a:pt x="3429" y="1132967"/>
                  </a:lnTo>
                  <a:lnTo>
                    <a:pt x="313055" y="1132967"/>
                  </a:lnTo>
                  <a:lnTo>
                    <a:pt x="313055" y="1136396"/>
                  </a:lnTo>
                  <a:lnTo>
                    <a:pt x="309626" y="1136396"/>
                  </a:lnTo>
                  <a:lnTo>
                    <a:pt x="309626" y="672465"/>
                  </a:lnTo>
                  <a:cubicBezTo>
                    <a:pt x="309626" y="670687"/>
                    <a:pt x="311023" y="669290"/>
                    <a:pt x="312674" y="669036"/>
                  </a:cubicBezTo>
                  <a:lnTo>
                    <a:pt x="316103" y="670052"/>
                  </a:lnTo>
                  <a:lnTo>
                    <a:pt x="316484" y="671830"/>
                  </a:lnTo>
                  <a:lnTo>
                    <a:pt x="406146" y="1135761"/>
                  </a:lnTo>
                  <a:lnTo>
                    <a:pt x="402844" y="1136396"/>
                  </a:lnTo>
                  <a:lnTo>
                    <a:pt x="402844" y="1132967"/>
                  </a:lnTo>
                  <a:lnTo>
                    <a:pt x="718566" y="1132967"/>
                  </a:lnTo>
                  <a:lnTo>
                    <a:pt x="718566" y="1136396"/>
                  </a:lnTo>
                  <a:lnTo>
                    <a:pt x="715264" y="1137412"/>
                  </a:lnTo>
                  <a:lnTo>
                    <a:pt x="538226" y="530352"/>
                  </a:lnTo>
                  <a:cubicBezTo>
                    <a:pt x="538099" y="529717"/>
                    <a:pt x="538099" y="528955"/>
                    <a:pt x="538226" y="528320"/>
                  </a:cubicBezTo>
                  <a:lnTo>
                    <a:pt x="699516" y="25781"/>
                  </a:lnTo>
                  <a:lnTo>
                    <a:pt x="702818" y="26797"/>
                  </a:lnTo>
                  <a:lnTo>
                    <a:pt x="702818" y="30226"/>
                  </a:lnTo>
                  <a:lnTo>
                    <a:pt x="414274" y="30226"/>
                  </a:lnTo>
                  <a:lnTo>
                    <a:pt x="414274" y="26797"/>
                  </a:lnTo>
                  <a:lnTo>
                    <a:pt x="417576" y="27559"/>
                  </a:lnTo>
                  <a:lnTo>
                    <a:pt x="316357" y="448056"/>
                  </a:lnTo>
                  <a:cubicBezTo>
                    <a:pt x="315976" y="449707"/>
                    <a:pt x="314325" y="450850"/>
                    <a:pt x="312547" y="450723"/>
                  </a:cubicBezTo>
                  <a:lnTo>
                    <a:pt x="309499" y="449072"/>
                  </a:lnTo>
                  <a:lnTo>
                    <a:pt x="309499" y="26797"/>
                  </a:lnTo>
                  <a:lnTo>
                    <a:pt x="312928" y="26797"/>
                  </a:lnTo>
                  <a:lnTo>
                    <a:pt x="312928" y="30226"/>
                  </a:lnTo>
                  <a:lnTo>
                    <a:pt x="3429" y="30226"/>
                  </a:lnTo>
                  <a:close/>
                  <a:moveTo>
                    <a:pt x="2176272" y="127"/>
                  </a:moveTo>
                  <a:cubicBezTo>
                    <a:pt x="2251837" y="127"/>
                    <a:pt x="2316988" y="12573"/>
                    <a:pt x="2371598" y="37719"/>
                  </a:cubicBezTo>
                  <a:lnTo>
                    <a:pt x="2370201" y="40894"/>
                  </a:lnTo>
                  <a:lnTo>
                    <a:pt x="2371598" y="37719"/>
                  </a:lnTo>
                  <a:cubicBezTo>
                    <a:pt x="2426208" y="62738"/>
                    <a:pt x="2463038" y="94742"/>
                    <a:pt x="2481199" y="134112"/>
                  </a:cubicBezTo>
                  <a:lnTo>
                    <a:pt x="2478024" y="135509"/>
                  </a:lnTo>
                  <a:lnTo>
                    <a:pt x="2481199" y="133985"/>
                  </a:lnTo>
                  <a:cubicBezTo>
                    <a:pt x="2499487" y="172974"/>
                    <a:pt x="2508250" y="236728"/>
                    <a:pt x="2508250" y="324866"/>
                  </a:cubicBezTo>
                  <a:lnTo>
                    <a:pt x="2504821" y="324866"/>
                  </a:lnTo>
                  <a:lnTo>
                    <a:pt x="2508250" y="324866"/>
                  </a:lnTo>
                  <a:lnTo>
                    <a:pt x="2508250" y="381381"/>
                  </a:lnTo>
                  <a:cubicBezTo>
                    <a:pt x="2508250" y="383286"/>
                    <a:pt x="2506726" y="384810"/>
                    <a:pt x="2504821" y="384810"/>
                  </a:cubicBezTo>
                  <a:lnTo>
                    <a:pt x="2215769" y="384810"/>
                  </a:lnTo>
                  <a:cubicBezTo>
                    <a:pt x="2213864" y="384810"/>
                    <a:pt x="2212340" y="383286"/>
                    <a:pt x="2212340" y="381381"/>
                  </a:cubicBezTo>
                  <a:lnTo>
                    <a:pt x="2212340" y="287655"/>
                  </a:lnTo>
                  <a:lnTo>
                    <a:pt x="2215769" y="287655"/>
                  </a:lnTo>
                  <a:lnTo>
                    <a:pt x="2212340" y="287655"/>
                  </a:lnTo>
                  <a:cubicBezTo>
                    <a:pt x="2212340" y="252603"/>
                    <a:pt x="2209927" y="233172"/>
                    <a:pt x="2205863" y="227076"/>
                  </a:cubicBezTo>
                  <a:lnTo>
                    <a:pt x="2195576" y="217805"/>
                  </a:lnTo>
                  <a:lnTo>
                    <a:pt x="2185797" y="214376"/>
                  </a:lnTo>
                  <a:lnTo>
                    <a:pt x="2185797" y="217805"/>
                  </a:lnTo>
                  <a:cubicBezTo>
                    <a:pt x="2175510" y="217805"/>
                    <a:pt x="2167382" y="222377"/>
                    <a:pt x="2161286" y="232029"/>
                  </a:cubicBezTo>
                  <a:lnTo>
                    <a:pt x="2158365" y="230124"/>
                  </a:lnTo>
                  <a:lnTo>
                    <a:pt x="2161286" y="231902"/>
                  </a:lnTo>
                  <a:cubicBezTo>
                    <a:pt x="2155190" y="241554"/>
                    <a:pt x="2151761" y="258826"/>
                    <a:pt x="2151761" y="283972"/>
                  </a:cubicBezTo>
                  <a:lnTo>
                    <a:pt x="2148332" y="283972"/>
                  </a:lnTo>
                  <a:lnTo>
                    <a:pt x="2151761" y="283972"/>
                  </a:lnTo>
                  <a:cubicBezTo>
                    <a:pt x="2151761" y="317881"/>
                    <a:pt x="2155317" y="340614"/>
                    <a:pt x="2162048" y="352679"/>
                  </a:cubicBezTo>
                  <a:cubicBezTo>
                    <a:pt x="2171827" y="371348"/>
                    <a:pt x="2190115" y="392176"/>
                    <a:pt x="2217293" y="415290"/>
                  </a:cubicBezTo>
                  <a:lnTo>
                    <a:pt x="2215007" y="417957"/>
                  </a:lnTo>
                  <a:lnTo>
                    <a:pt x="2216658" y="414909"/>
                  </a:lnTo>
                  <a:cubicBezTo>
                    <a:pt x="2357628" y="492252"/>
                    <a:pt x="2445639" y="555752"/>
                    <a:pt x="2479548" y="605409"/>
                  </a:cubicBezTo>
                  <a:cubicBezTo>
                    <a:pt x="2514473" y="656717"/>
                    <a:pt x="2531745" y="736854"/>
                    <a:pt x="2531745" y="845693"/>
                  </a:cubicBezTo>
                  <a:lnTo>
                    <a:pt x="2528316" y="845693"/>
                  </a:lnTo>
                  <a:lnTo>
                    <a:pt x="2531745" y="845693"/>
                  </a:lnTo>
                  <a:cubicBezTo>
                    <a:pt x="2531745" y="924941"/>
                    <a:pt x="2522093" y="984504"/>
                    <a:pt x="2502535" y="1024255"/>
                  </a:cubicBezTo>
                  <a:cubicBezTo>
                    <a:pt x="2482977" y="1064006"/>
                    <a:pt x="2445512" y="1096899"/>
                    <a:pt x="2390775" y="1123061"/>
                  </a:cubicBezTo>
                  <a:cubicBezTo>
                    <a:pt x="2336038" y="1149223"/>
                    <a:pt x="2273046" y="1162304"/>
                    <a:pt x="2201672" y="1162304"/>
                  </a:cubicBezTo>
                  <a:cubicBezTo>
                    <a:pt x="2123440" y="1162304"/>
                    <a:pt x="2056130" y="1147318"/>
                    <a:pt x="1999869" y="1117219"/>
                  </a:cubicBezTo>
                  <a:lnTo>
                    <a:pt x="2001520" y="1114171"/>
                  </a:lnTo>
                  <a:lnTo>
                    <a:pt x="1999869" y="1117219"/>
                  </a:lnTo>
                  <a:cubicBezTo>
                    <a:pt x="1943735" y="1087247"/>
                    <a:pt x="1906397" y="1048385"/>
                    <a:pt x="1888744" y="1001014"/>
                  </a:cubicBezTo>
                  <a:lnTo>
                    <a:pt x="1891919" y="999871"/>
                  </a:lnTo>
                  <a:lnTo>
                    <a:pt x="1888744" y="1001014"/>
                  </a:lnTo>
                  <a:cubicBezTo>
                    <a:pt x="1871091" y="953897"/>
                    <a:pt x="1862328" y="888746"/>
                    <a:pt x="1862328" y="805688"/>
                  </a:cubicBezTo>
                  <a:lnTo>
                    <a:pt x="1865757" y="805688"/>
                  </a:lnTo>
                  <a:lnTo>
                    <a:pt x="1862328" y="805688"/>
                  </a:lnTo>
                  <a:lnTo>
                    <a:pt x="1862328" y="721106"/>
                  </a:lnTo>
                  <a:cubicBezTo>
                    <a:pt x="1862328" y="719201"/>
                    <a:pt x="1863852" y="717677"/>
                    <a:pt x="1865757" y="717677"/>
                  </a:cubicBezTo>
                  <a:lnTo>
                    <a:pt x="2154936" y="717677"/>
                  </a:lnTo>
                  <a:cubicBezTo>
                    <a:pt x="2156841" y="717677"/>
                    <a:pt x="2158365" y="719201"/>
                    <a:pt x="2158365" y="721106"/>
                  </a:cubicBezTo>
                  <a:lnTo>
                    <a:pt x="2158365" y="866267"/>
                  </a:lnTo>
                  <a:lnTo>
                    <a:pt x="2154936" y="866267"/>
                  </a:lnTo>
                  <a:lnTo>
                    <a:pt x="2158365" y="866267"/>
                  </a:lnTo>
                  <a:cubicBezTo>
                    <a:pt x="2158365" y="904748"/>
                    <a:pt x="2161159" y="926719"/>
                    <a:pt x="2165731" y="933958"/>
                  </a:cubicBezTo>
                  <a:lnTo>
                    <a:pt x="2162810" y="935736"/>
                  </a:lnTo>
                  <a:lnTo>
                    <a:pt x="2165731" y="933831"/>
                  </a:lnTo>
                  <a:cubicBezTo>
                    <a:pt x="2170176" y="940943"/>
                    <a:pt x="2178177" y="944753"/>
                    <a:pt x="2190877" y="944753"/>
                  </a:cubicBezTo>
                  <a:lnTo>
                    <a:pt x="2190877" y="948182"/>
                  </a:lnTo>
                  <a:lnTo>
                    <a:pt x="2190877" y="944753"/>
                  </a:lnTo>
                  <a:cubicBezTo>
                    <a:pt x="2203323" y="944753"/>
                    <a:pt x="2212594" y="939673"/>
                    <a:pt x="2219071" y="929259"/>
                  </a:cubicBezTo>
                  <a:lnTo>
                    <a:pt x="2221992" y="931037"/>
                  </a:lnTo>
                  <a:lnTo>
                    <a:pt x="2219071" y="929259"/>
                  </a:lnTo>
                  <a:cubicBezTo>
                    <a:pt x="2225675" y="918718"/>
                    <a:pt x="2229231" y="900557"/>
                    <a:pt x="2229231" y="874395"/>
                  </a:cubicBezTo>
                  <a:lnTo>
                    <a:pt x="2232660" y="874395"/>
                  </a:lnTo>
                  <a:lnTo>
                    <a:pt x="2229231" y="874395"/>
                  </a:lnTo>
                  <a:cubicBezTo>
                    <a:pt x="2229231" y="813943"/>
                    <a:pt x="2224151" y="778129"/>
                    <a:pt x="2214880" y="765175"/>
                  </a:cubicBezTo>
                  <a:lnTo>
                    <a:pt x="2217674" y="763143"/>
                  </a:lnTo>
                  <a:lnTo>
                    <a:pt x="2215261" y="765556"/>
                  </a:lnTo>
                  <a:cubicBezTo>
                    <a:pt x="2193163" y="744220"/>
                    <a:pt x="2147824" y="710819"/>
                    <a:pt x="2078863" y="665480"/>
                  </a:cubicBezTo>
                  <a:cubicBezTo>
                    <a:pt x="2008251" y="618490"/>
                    <a:pt x="1960753" y="583946"/>
                    <a:pt x="1936877" y="561975"/>
                  </a:cubicBezTo>
                  <a:cubicBezTo>
                    <a:pt x="1912747" y="539750"/>
                    <a:pt x="1892808" y="509016"/>
                    <a:pt x="1877060" y="469900"/>
                  </a:cubicBezTo>
                  <a:lnTo>
                    <a:pt x="1880235" y="468630"/>
                  </a:lnTo>
                  <a:lnTo>
                    <a:pt x="1877060" y="469900"/>
                  </a:lnTo>
                  <a:cubicBezTo>
                    <a:pt x="1861185" y="430657"/>
                    <a:pt x="1853311" y="381000"/>
                    <a:pt x="1853311" y="321310"/>
                  </a:cubicBezTo>
                  <a:lnTo>
                    <a:pt x="1856740" y="321310"/>
                  </a:lnTo>
                  <a:lnTo>
                    <a:pt x="1853311" y="321310"/>
                  </a:lnTo>
                  <a:cubicBezTo>
                    <a:pt x="1853311" y="235839"/>
                    <a:pt x="1864614" y="172085"/>
                    <a:pt x="1887347" y="130683"/>
                  </a:cubicBezTo>
                  <a:cubicBezTo>
                    <a:pt x="1910207" y="89408"/>
                    <a:pt x="1946783" y="57277"/>
                    <a:pt x="1996948" y="34290"/>
                  </a:cubicBezTo>
                  <a:cubicBezTo>
                    <a:pt x="2046986" y="11430"/>
                    <a:pt x="2106676" y="0"/>
                    <a:pt x="2175891" y="0"/>
                  </a:cubicBezTo>
                  <a:lnTo>
                    <a:pt x="2175891" y="3429"/>
                  </a:lnTo>
                  <a:lnTo>
                    <a:pt x="2175891" y="127"/>
                  </a:lnTo>
                  <a:moveTo>
                    <a:pt x="2175891" y="6985"/>
                  </a:moveTo>
                  <a:cubicBezTo>
                    <a:pt x="2107438" y="6985"/>
                    <a:pt x="2048764" y="18415"/>
                    <a:pt x="1999742" y="40767"/>
                  </a:cubicBezTo>
                  <a:lnTo>
                    <a:pt x="1998345" y="37592"/>
                  </a:lnTo>
                  <a:lnTo>
                    <a:pt x="1999742" y="40640"/>
                  </a:lnTo>
                  <a:cubicBezTo>
                    <a:pt x="1950593" y="63119"/>
                    <a:pt x="1915287" y="94361"/>
                    <a:pt x="1893189" y="134112"/>
                  </a:cubicBezTo>
                  <a:lnTo>
                    <a:pt x="1890141" y="132461"/>
                  </a:lnTo>
                  <a:lnTo>
                    <a:pt x="1893189" y="134112"/>
                  </a:lnTo>
                  <a:cubicBezTo>
                    <a:pt x="1871218" y="173990"/>
                    <a:pt x="1859915" y="236220"/>
                    <a:pt x="1859915" y="321437"/>
                  </a:cubicBezTo>
                  <a:cubicBezTo>
                    <a:pt x="1859915" y="380619"/>
                    <a:pt x="1867789" y="429260"/>
                    <a:pt x="1883156" y="467487"/>
                  </a:cubicBezTo>
                  <a:cubicBezTo>
                    <a:pt x="1898650" y="505841"/>
                    <a:pt x="1918081" y="535686"/>
                    <a:pt x="1941195" y="557022"/>
                  </a:cubicBezTo>
                  <a:lnTo>
                    <a:pt x="1938909" y="559562"/>
                  </a:lnTo>
                  <a:lnTo>
                    <a:pt x="1941195" y="557022"/>
                  </a:lnTo>
                  <a:cubicBezTo>
                    <a:pt x="1964563" y="578485"/>
                    <a:pt x="2011680" y="612775"/>
                    <a:pt x="2082292" y="659765"/>
                  </a:cubicBezTo>
                  <a:lnTo>
                    <a:pt x="2080387" y="662559"/>
                  </a:lnTo>
                  <a:lnTo>
                    <a:pt x="2082292" y="659638"/>
                  </a:lnTo>
                  <a:cubicBezTo>
                    <a:pt x="2151253" y="704977"/>
                    <a:pt x="2197100" y="738632"/>
                    <a:pt x="2219706" y="760476"/>
                  </a:cubicBezTo>
                  <a:cubicBezTo>
                    <a:pt x="2230882" y="776097"/>
                    <a:pt x="2235708" y="814451"/>
                    <a:pt x="2235708" y="874141"/>
                  </a:cubicBezTo>
                  <a:cubicBezTo>
                    <a:pt x="2235708" y="900557"/>
                    <a:pt x="2232152" y="920369"/>
                    <a:pt x="2224532" y="932561"/>
                  </a:cubicBezTo>
                  <a:cubicBezTo>
                    <a:pt x="2216785" y="945007"/>
                    <a:pt x="2205228" y="951357"/>
                    <a:pt x="2190496" y="951357"/>
                  </a:cubicBezTo>
                  <a:cubicBezTo>
                    <a:pt x="2176399" y="951357"/>
                    <a:pt x="2165731" y="947039"/>
                    <a:pt x="2159508" y="937260"/>
                  </a:cubicBezTo>
                  <a:cubicBezTo>
                    <a:pt x="2153666" y="927989"/>
                    <a:pt x="2151126" y="903732"/>
                    <a:pt x="2151126" y="866013"/>
                  </a:cubicBezTo>
                  <a:lnTo>
                    <a:pt x="2151126" y="721106"/>
                  </a:lnTo>
                  <a:lnTo>
                    <a:pt x="2154555" y="721106"/>
                  </a:lnTo>
                  <a:lnTo>
                    <a:pt x="2154555" y="724535"/>
                  </a:lnTo>
                  <a:lnTo>
                    <a:pt x="1865884" y="724535"/>
                  </a:lnTo>
                  <a:lnTo>
                    <a:pt x="1865884" y="721106"/>
                  </a:lnTo>
                  <a:lnTo>
                    <a:pt x="1869313" y="721106"/>
                  </a:lnTo>
                  <a:lnTo>
                    <a:pt x="1869313" y="805561"/>
                  </a:lnTo>
                  <a:cubicBezTo>
                    <a:pt x="1869313" y="888365"/>
                    <a:pt x="1878076" y="952500"/>
                    <a:pt x="1895221" y="998601"/>
                  </a:cubicBezTo>
                  <a:cubicBezTo>
                    <a:pt x="1912112" y="1044067"/>
                    <a:pt x="1948053" y="1081786"/>
                    <a:pt x="2003044" y="1111250"/>
                  </a:cubicBezTo>
                  <a:cubicBezTo>
                    <a:pt x="2058035" y="1140714"/>
                    <a:pt x="2124202" y="1155573"/>
                    <a:pt x="2201545" y="1155573"/>
                  </a:cubicBezTo>
                  <a:cubicBezTo>
                    <a:pt x="2272030" y="1155573"/>
                    <a:pt x="2334006" y="1142746"/>
                    <a:pt x="2387600" y="1117092"/>
                  </a:cubicBezTo>
                  <a:lnTo>
                    <a:pt x="2389124" y="1120140"/>
                  </a:lnTo>
                  <a:lnTo>
                    <a:pt x="2387600" y="1117092"/>
                  </a:lnTo>
                  <a:cubicBezTo>
                    <a:pt x="2441448" y="1091438"/>
                    <a:pt x="2477389" y="1059434"/>
                    <a:pt x="2496058" y="1021461"/>
                  </a:cubicBezTo>
                  <a:lnTo>
                    <a:pt x="2499106" y="1022985"/>
                  </a:lnTo>
                  <a:lnTo>
                    <a:pt x="2496058" y="1021461"/>
                  </a:lnTo>
                  <a:cubicBezTo>
                    <a:pt x="2514854" y="983234"/>
                    <a:pt x="2524506" y="924941"/>
                    <a:pt x="2524506" y="845947"/>
                  </a:cubicBezTo>
                  <a:cubicBezTo>
                    <a:pt x="2524506" y="737616"/>
                    <a:pt x="2507234" y="659003"/>
                    <a:pt x="2473579" y="609473"/>
                  </a:cubicBezTo>
                  <a:lnTo>
                    <a:pt x="2476373" y="607568"/>
                  </a:lnTo>
                  <a:lnTo>
                    <a:pt x="2473579" y="609473"/>
                  </a:lnTo>
                  <a:cubicBezTo>
                    <a:pt x="2440686" y="561340"/>
                    <a:pt x="2354199" y="498475"/>
                    <a:pt x="2212975" y="421005"/>
                  </a:cubicBezTo>
                  <a:cubicBezTo>
                    <a:pt x="2184908" y="397256"/>
                    <a:pt x="2165858" y="375666"/>
                    <a:pt x="2155571" y="355981"/>
                  </a:cubicBezTo>
                  <a:lnTo>
                    <a:pt x="2158619" y="354457"/>
                  </a:lnTo>
                  <a:lnTo>
                    <a:pt x="2155571" y="356108"/>
                  </a:lnTo>
                  <a:cubicBezTo>
                    <a:pt x="2147951" y="342265"/>
                    <a:pt x="2144522" y="318008"/>
                    <a:pt x="2144522" y="284099"/>
                  </a:cubicBezTo>
                  <a:cubicBezTo>
                    <a:pt x="2144522" y="258699"/>
                    <a:pt x="2147951" y="239776"/>
                    <a:pt x="2155063" y="228473"/>
                  </a:cubicBezTo>
                  <a:cubicBezTo>
                    <a:pt x="2162429" y="217043"/>
                    <a:pt x="2172589" y="211074"/>
                    <a:pt x="2185416" y="211074"/>
                  </a:cubicBezTo>
                  <a:cubicBezTo>
                    <a:pt x="2196973" y="211074"/>
                    <a:pt x="2205736" y="215011"/>
                    <a:pt x="2211324" y="223393"/>
                  </a:cubicBezTo>
                  <a:lnTo>
                    <a:pt x="2208403" y="225298"/>
                  </a:lnTo>
                  <a:lnTo>
                    <a:pt x="2211197" y="223393"/>
                  </a:lnTo>
                  <a:cubicBezTo>
                    <a:pt x="2216785" y="231648"/>
                    <a:pt x="2218944" y="253746"/>
                    <a:pt x="2218944" y="287782"/>
                  </a:cubicBezTo>
                  <a:lnTo>
                    <a:pt x="2218944" y="381635"/>
                  </a:lnTo>
                  <a:lnTo>
                    <a:pt x="2215515" y="381635"/>
                  </a:lnTo>
                  <a:lnTo>
                    <a:pt x="2215515" y="378206"/>
                  </a:lnTo>
                  <a:lnTo>
                    <a:pt x="2504694" y="378206"/>
                  </a:lnTo>
                  <a:lnTo>
                    <a:pt x="2504694" y="381635"/>
                  </a:lnTo>
                  <a:lnTo>
                    <a:pt x="2501265" y="381635"/>
                  </a:lnTo>
                  <a:lnTo>
                    <a:pt x="2501265" y="324993"/>
                  </a:lnTo>
                  <a:cubicBezTo>
                    <a:pt x="2501265" y="237109"/>
                    <a:pt x="2492375" y="174625"/>
                    <a:pt x="2474849" y="137033"/>
                  </a:cubicBezTo>
                  <a:cubicBezTo>
                    <a:pt x="2457450" y="99695"/>
                    <a:pt x="2422398" y="68707"/>
                    <a:pt x="2368550" y="43942"/>
                  </a:cubicBezTo>
                  <a:cubicBezTo>
                    <a:pt x="2314956" y="19304"/>
                    <a:pt x="2250821" y="6858"/>
                    <a:pt x="2176018" y="6858"/>
                  </a:cubicBezTo>
                  <a:close/>
                  <a:moveTo>
                    <a:pt x="1453134" y="127"/>
                  </a:moveTo>
                  <a:cubicBezTo>
                    <a:pt x="1528699" y="127"/>
                    <a:pt x="1593850" y="12573"/>
                    <a:pt x="1648460" y="37719"/>
                  </a:cubicBezTo>
                  <a:lnTo>
                    <a:pt x="1647063" y="40894"/>
                  </a:lnTo>
                  <a:lnTo>
                    <a:pt x="1648460" y="37719"/>
                  </a:lnTo>
                  <a:cubicBezTo>
                    <a:pt x="1703070" y="62738"/>
                    <a:pt x="1739773" y="94742"/>
                    <a:pt x="1758188" y="134112"/>
                  </a:cubicBezTo>
                  <a:cubicBezTo>
                    <a:pt x="1776349" y="173101"/>
                    <a:pt x="1785112" y="236855"/>
                    <a:pt x="1785112" y="324866"/>
                  </a:cubicBezTo>
                  <a:lnTo>
                    <a:pt x="1781683" y="324866"/>
                  </a:lnTo>
                  <a:lnTo>
                    <a:pt x="1785112" y="324866"/>
                  </a:lnTo>
                  <a:lnTo>
                    <a:pt x="1785112" y="381381"/>
                  </a:lnTo>
                  <a:cubicBezTo>
                    <a:pt x="1785112" y="383286"/>
                    <a:pt x="1783588" y="384810"/>
                    <a:pt x="1781683" y="384810"/>
                  </a:cubicBezTo>
                  <a:lnTo>
                    <a:pt x="1492631" y="384810"/>
                  </a:lnTo>
                  <a:cubicBezTo>
                    <a:pt x="1490726" y="384810"/>
                    <a:pt x="1489202" y="383286"/>
                    <a:pt x="1489202" y="381381"/>
                  </a:cubicBezTo>
                  <a:lnTo>
                    <a:pt x="1489202" y="287655"/>
                  </a:lnTo>
                  <a:lnTo>
                    <a:pt x="1492631" y="287655"/>
                  </a:lnTo>
                  <a:lnTo>
                    <a:pt x="1489202" y="287655"/>
                  </a:lnTo>
                  <a:cubicBezTo>
                    <a:pt x="1489202" y="252603"/>
                    <a:pt x="1486789" y="233172"/>
                    <a:pt x="1482725" y="227076"/>
                  </a:cubicBezTo>
                  <a:lnTo>
                    <a:pt x="1472438" y="217805"/>
                  </a:lnTo>
                  <a:lnTo>
                    <a:pt x="1462659" y="214376"/>
                  </a:lnTo>
                  <a:lnTo>
                    <a:pt x="1462659" y="217805"/>
                  </a:lnTo>
                  <a:cubicBezTo>
                    <a:pt x="1452372" y="217805"/>
                    <a:pt x="1444244" y="222377"/>
                    <a:pt x="1438148" y="232029"/>
                  </a:cubicBezTo>
                  <a:lnTo>
                    <a:pt x="1435227" y="230124"/>
                  </a:lnTo>
                  <a:lnTo>
                    <a:pt x="1438148" y="231902"/>
                  </a:lnTo>
                  <a:cubicBezTo>
                    <a:pt x="1432052" y="241554"/>
                    <a:pt x="1428623" y="258826"/>
                    <a:pt x="1428623" y="283972"/>
                  </a:cubicBezTo>
                  <a:lnTo>
                    <a:pt x="1425194" y="283972"/>
                  </a:lnTo>
                  <a:lnTo>
                    <a:pt x="1428623" y="283972"/>
                  </a:lnTo>
                  <a:cubicBezTo>
                    <a:pt x="1428623" y="317881"/>
                    <a:pt x="1432179" y="340614"/>
                    <a:pt x="1438910" y="352679"/>
                  </a:cubicBezTo>
                  <a:cubicBezTo>
                    <a:pt x="1448689" y="371348"/>
                    <a:pt x="1466977" y="392176"/>
                    <a:pt x="1494155" y="415290"/>
                  </a:cubicBezTo>
                  <a:lnTo>
                    <a:pt x="1491869" y="417957"/>
                  </a:lnTo>
                  <a:lnTo>
                    <a:pt x="1493520" y="414909"/>
                  </a:lnTo>
                  <a:cubicBezTo>
                    <a:pt x="1634490" y="492252"/>
                    <a:pt x="1722501" y="555752"/>
                    <a:pt x="1756410" y="605409"/>
                  </a:cubicBezTo>
                  <a:cubicBezTo>
                    <a:pt x="1791335" y="656717"/>
                    <a:pt x="1808607" y="736854"/>
                    <a:pt x="1808607" y="845693"/>
                  </a:cubicBezTo>
                  <a:lnTo>
                    <a:pt x="1805178" y="845693"/>
                  </a:lnTo>
                  <a:lnTo>
                    <a:pt x="1808607" y="845693"/>
                  </a:lnTo>
                  <a:cubicBezTo>
                    <a:pt x="1808607" y="924941"/>
                    <a:pt x="1798955" y="984504"/>
                    <a:pt x="1779397" y="1024255"/>
                  </a:cubicBezTo>
                  <a:cubicBezTo>
                    <a:pt x="1759839" y="1064006"/>
                    <a:pt x="1722374" y="1096899"/>
                    <a:pt x="1667637" y="1123061"/>
                  </a:cubicBezTo>
                  <a:cubicBezTo>
                    <a:pt x="1612900" y="1149223"/>
                    <a:pt x="1549908" y="1162304"/>
                    <a:pt x="1478534" y="1162304"/>
                  </a:cubicBezTo>
                  <a:cubicBezTo>
                    <a:pt x="1400302" y="1162304"/>
                    <a:pt x="1332992" y="1147318"/>
                    <a:pt x="1276731" y="1117219"/>
                  </a:cubicBezTo>
                  <a:lnTo>
                    <a:pt x="1278382" y="1114171"/>
                  </a:lnTo>
                  <a:lnTo>
                    <a:pt x="1276731" y="1117219"/>
                  </a:lnTo>
                  <a:cubicBezTo>
                    <a:pt x="1220597" y="1087247"/>
                    <a:pt x="1183259" y="1048385"/>
                    <a:pt x="1165606" y="1001014"/>
                  </a:cubicBezTo>
                  <a:lnTo>
                    <a:pt x="1168781" y="999871"/>
                  </a:lnTo>
                  <a:lnTo>
                    <a:pt x="1165606" y="1001014"/>
                  </a:lnTo>
                  <a:cubicBezTo>
                    <a:pt x="1147953" y="953897"/>
                    <a:pt x="1139190" y="888746"/>
                    <a:pt x="1139190" y="805688"/>
                  </a:cubicBezTo>
                  <a:lnTo>
                    <a:pt x="1142619" y="805688"/>
                  </a:lnTo>
                  <a:lnTo>
                    <a:pt x="1139190" y="805688"/>
                  </a:lnTo>
                  <a:lnTo>
                    <a:pt x="1139190" y="721106"/>
                  </a:lnTo>
                  <a:cubicBezTo>
                    <a:pt x="1139190" y="719201"/>
                    <a:pt x="1140714" y="717677"/>
                    <a:pt x="1142619" y="717677"/>
                  </a:cubicBezTo>
                  <a:lnTo>
                    <a:pt x="1431798" y="717677"/>
                  </a:lnTo>
                  <a:cubicBezTo>
                    <a:pt x="1433703" y="717677"/>
                    <a:pt x="1435227" y="719201"/>
                    <a:pt x="1435227" y="721106"/>
                  </a:cubicBezTo>
                  <a:lnTo>
                    <a:pt x="1435227" y="866267"/>
                  </a:lnTo>
                  <a:lnTo>
                    <a:pt x="1431798" y="866267"/>
                  </a:lnTo>
                  <a:lnTo>
                    <a:pt x="1435227" y="866267"/>
                  </a:lnTo>
                  <a:cubicBezTo>
                    <a:pt x="1435227" y="904748"/>
                    <a:pt x="1438021" y="926719"/>
                    <a:pt x="1442593" y="933958"/>
                  </a:cubicBezTo>
                  <a:lnTo>
                    <a:pt x="1439672" y="935736"/>
                  </a:lnTo>
                  <a:lnTo>
                    <a:pt x="1442593" y="933831"/>
                  </a:lnTo>
                  <a:cubicBezTo>
                    <a:pt x="1447038" y="940943"/>
                    <a:pt x="1455039" y="944753"/>
                    <a:pt x="1467739" y="944753"/>
                  </a:cubicBezTo>
                  <a:lnTo>
                    <a:pt x="1467739" y="948182"/>
                  </a:lnTo>
                  <a:lnTo>
                    <a:pt x="1467739" y="944753"/>
                  </a:lnTo>
                  <a:cubicBezTo>
                    <a:pt x="1480185" y="944753"/>
                    <a:pt x="1489456" y="939673"/>
                    <a:pt x="1495933" y="929259"/>
                  </a:cubicBezTo>
                  <a:lnTo>
                    <a:pt x="1498854" y="931037"/>
                  </a:lnTo>
                  <a:lnTo>
                    <a:pt x="1495933" y="929259"/>
                  </a:lnTo>
                  <a:cubicBezTo>
                    <a:pt x="1502537" y="918718"/>
                    <a:pt x="1506093" y="900557"/>
                    <a:pt x="1506093" y="874395"/>
                  </a:cubicBezTo>
                  <a:lnTo>
                    <a:pt x="1509522" y="874395"/>
                  </a:lnTo>
                  <a:lnTo>
                    <a:pt x="1506093" y="874395"/>
                  </a:lnTo>
                  <a:cubicBezTo>
                    <a:pt x="1506093" y="813943"/>
                    <a:pt x="1501013" y="778129"/>
                    <a:pt x="1491742" y="765175"/>
                  </a:cubicBezTo>
                  <a:lnTo>
                    <a:pt x="1494536" y="763143"/>
                  </a:lnTo>
                  <a:lnTo>
                    <a:pt x="1492123" y="765556"/>
                  </a:lnTo>
                  <a:cubicBezTo>
                    <a:pt x="1470025" y="744220"/>
                    <a:pt x="1424686" y="710819"/>
                    <a:pt x="1355725" y="665480"/>
                  </a:cubicBezTo>
                  <a:cubicBezTo>
                    <a:pt x="1285113" y="618490"/>
                    <a:pt x="1237615" y="583946"/>
                    <a:pt x="1213739" y="561975"/>
                  </a:cubicBezTo>
                  <a:cubicBezTo>
                    <a:pt x="1189609" y="539750"/>
                    <a:pt x="1169670" y="509016"/>
                    <a:pt x="1153922" y="469900"/>
                  </a:cubicBezTo>
                  <a:lnTo>
                    <a:pt x="1157097" y="468630"/>
                  </a:lnTo>
                  <a:lnTo>
                    <a:pt x="1153922" y="469900"/>
                  </a:lnTo>
                  <a:cubicBezTo>
                    <a:pt x="1138047" y="430657"/>
                    <a:pt x="1130173" y="381000"/>
                    <a:pt x="1130173" y="321310"/>
                  </a:cubicBezTo>
                  <a:lnTo>
                    <a:pt x="1133602" y="321310"/>
                  </a:lnTo>
                  <a:lnTo>
                    <a:pt x="1130173" y="321310"/>
                  </a:lnTo>
                  <a:cubicBezTo>
                    <a:pt x="1130173" y="235839"/>
                    <a:pt x="1141476" y="172085"/>
                    <a:pt x="1164209" y="130683"/>
                  </a:cubicBezTo>
                  <a:cubicBezTo>
                    <a:pt x="1187069" y="89408"/>
                    <a:pt x="1223645" y="57277"/>
                    <a:pt x="1273810" y="34290"/>
                  </a:cubicBezTo>
                  <a:cubicBezTo>
                    <a:pt x="1323848" y="11430"/>
                    <a:pt x="1383538" y="0"/>
                    <a:pt x="1452753" y="0"/>
                  </a:cubicBezTo>
                  <a:lnTo>
                    <a:pt x="1452753" y="3429"/>
                  </a:lnTo>
                  <a:lnTo>
                    <a:pt x="1452753" y="127"/>
                  </a:lnTo>
                  <a:moveTo>
                    <a:pt x="1452753" y="6985"/>
                  </a:moveTo>
                  <a:cubicBezTo>
                    <a:pt x="1384300" y="6985"/>
                    <a:pt x="1325626" y="18415"/>
                    <a:pt x="1276604" y="40767"/>
                  </a:cubicBezTo>
                  <a:lnTo>
                    <a:pt x="1275207" y="37592"/>
                  </a:lnTo>
                  <a:lnTo>
                    <a:pt x="1276604" y="40640"/>
                  </a:lnTo>
                  <a:cubicBezTo>
                    <a:pt x="1227455" y="63119"/>
                    <a:pt x="1192149" y="94361"/>
                    <a:pt x="1170051" y="134112"/>
                  </a:cubicBezTo>
                  <a:lnTo>
                    <a:pt x="1167003" y="132461"/>
                  </a:lnTo>
                  <a:lnTo>
                    <a:pt x="1170051" y="134112"/>
                  </a:lnTo>
                  <a:cubicBezTo>
                    <a:pt x="1148080" y="173990"/>
                    <a:pt x="1136777" y="236220"/>
                    <a:pt x="1136777" y="321437"/>
                  </a:cubicBezTo>
                  <a:cubicBezTo>
                    <a:pt x="1136777" y="380619"/>
                    <a:pt x="1144651" y="429260"/>
                    <a:pt x="1160018" y="467487"/>
                  </a:cubicBezTo>
                  <a:cubicBezTo>
                    <a:pt x="1175512" y="505841"/>
                    <a:pt x="1194943" y="535686"/>
                    <a:pt x="1218057" y="557022"/>
                  </a:cubicBezTo>
                  <a:lnTo>
                    <a:pt x="1215771" y="559562"/>
                  </a:lnTo>
                  <a:lnTo>
                    <a:pt x="1218057" y="557022"/>
                  </a:lnTo>
                  <a:cubicBezTo>
                    <a:pt x="1241425" y="578485"/>
                    <a:pt x="1288542" y="612775"/>
                    <a:pt x="1359154" y="659765"/>
                  </a:cubicBezTo>
                  <a:lnTo>
                    <a:pt x="1357249" y="662559"/>
                  </a:lnTo>
                  <a:lnTo>
                    <a:pt x="1359154" y="659638"/>
                  </a:lnTo>
                  <a:cubicBezTo>
                    <a:pt x="1428115" y="704977"/>
                    <a:pt x="1473962" y="738632"/>
                    <a:pt x="1496568" y="760476"/>
                  </a:cubicBezTo>
                  <a:cubicBezTo>
                    <a:pt x="1507744" y="776097"/>
                    <a:pt x="1512570" y="814451"/>
                    <a:pt x="1512570" y="874141"/>
                  </a:cubicBezTo>
                  <a:cubicBezTo>
                    <a:pt x="1512570" y="900557"/>
                    <a:pt x="1509014" y="920369"/>
                    <a:pt x="1501394" y="932561"/>
                  </a:cubicBezTo>
                  <a:cubicBezTo>
                    <a:pt x="1493647" y="945007"/>
                    <a:pt x="1482090" y="951357"/>
                    <a:pt x="1467358" y="951357"/>
                  </a:cubicBezTo>
                  <a:cubicBezTo>
                    <a:pt x="1453261" y="951357"/>
                    <a:pt x="1442593" y="947039"/>
                    <a:pt x="1436370" y="937260"/>
                  </a:cubicBezTo>
                  <a:cubicBezTo>
                    <a:pt x="1430528" y="927989"/>
                    <a:pt x="1427988" y="903732"/>
                    <a:pt x="1427988" y="866013"/>
                  </a:cubicBezTo>
                  <a:lnTo>
                    <a:pt x="1427988" y="721106"/>
                  </a:lnTo>
                  <a:lnTo>
                    <a:pt x="1431417" y="721106"/>
                  </a:lnTo>
                  <a:lnTo>
                    <a:pt x="1431417" y="724535"/>
                  </a:lnTo>
                  <a:lnTo>
                    <a:pt x="1142746" y="724535"/>
                  </a:lnTo>
                  <a:lnTo>
                    <a:pt x="1142746" y="721106"/>
                  </a:lnTo>
                  <a:lnTo>
                    <a:pt x="1146175" y="721106"/>
                  </a:lnTo>
                  <a:lnTo>
                    <a:pt x="1146175" y="805561"/>
                  </a:lnTo>
                  <a:cubicBezTo>
                    <a:pt x="1146175" y="888365"/>
                    <a:pt x="1154938" y="952500"/>
                    <a:pt x="1172083" y="998601"/>
                  </a:cubicBezTo>
                  <a:cubicBezTo>
                    <a:pt x="1188974" y="1044067"/>
                    <a:pt x="1224915" y="1081786"/>
                    <a:pt x="1279906" y="1111250"/>
                  </a:cubicBezTo>
                  <a:cubicBezTo>
                    <a:pt x="1334897" y="1140714"/>
                    <a:pt x="1401064" y="1155573"/>
                    <a:pt x="1478407" y="1155573"/>
                  </a:cubicBezTo>
                  <a:cubicBezTo>
                    <a:pt x="1548892" y="1155573"/>
                    <a:pt x="1610868" y="1142746"/>
                    <a:pt x="1664462" y="1117092"/>
                  </a:cubicBezTo>
                  <a:lnTo>
                    <a:pt x="1665986" y="1120140"/>
                  </a:lnTo>
                  <a:lnTo>
                    <a:pt x="1664462" y="1117092"/>
                  </a:lnTo>
                  <a:cubicBezTo>
                    <a:pt x="1718310" y="1091438"/>
                    <a:pt x="1754251" y="1059434"/>
                    <a:pt x="1772920" y="1021461"/>
                  </a:cubicBezTo>
                  <a:lnTo>
                    <a:pt x="1775968" y="1022985"/>
                  </a:lnTo>
                  <a:lnTo>
                    <a:pt x="1772920" y="1021461"/>
                  </a:lnTo>
                  <a:cubicBezTo>
                    <a:pt x="1791716" y="983234"/>
                    <a:pt x="1801368" y="924941"/>
                    <a:pt x="1801368" y="845947"/>
                  </a:cubicBezTo>
                  <a:cubicBezTo>
                    <a:pt x="1801368" y="737616"/>
                    <a:pt x="1784096" y="659003"/>
                    <a:pt x="1750441" y="609473"/>
                  </a:cubicBezTo>
                  <a:lnTo>
                    <a:pt x="1753235" y="607568"/>
                  </a:lnTo>
                  <a:lnTo>
                    <a:pt x="1750441" y="609473"/>
                  </a:lnTo>
                  <a:cubicBezTo>
                    <a:pt x="1717548" y="561340"/>
                    <a:pt x="1631061" y="498475"/>
                    <a:pt x="1489837" y="421005"/>
                  </a:cubicBezTo>
                  <a:cubicBezTo>
                    <a:pt x="1461770" y="397256"/>
                    <a:pt x="1442720" y="375666"/>
                    <a:pt x="1432433" y="355981"/>
                  </a:cubicBezTo>
                  <a:lnTo>
                    <a:pt x="1435481" y="354457"/>
                  </a:lnTo>
                  <a:lnTo>
                    <a:pt x="1432433" y="356108"/>
                  </a:lnTo>
                  <a:cubicBezTo>
                    <a:pt x="1424813" y="342265"/>
                    <a:pt x="1421384" y="318008"/>
                    <a:pt x="1421384" y="284099"/>
                  </a:cubicBezTo>
                  <a:cubicBezTo>
                    <a:pt x="1421384" y="258699"/>
                    <a:pt x="1424813" y="239776"/>
                    <a:pt x="1431925" y="228473"/>
                  </a:cubicBezTo>
                  <a:cubicBezTo>
                    <a:pt x="1439291" y="217043"/>
                    <a:pt x="1449451" y="211074"/>
                    <a:pt x="1462278" y="211074"/>
                  </a:cubicBezTo>
                  <a:cubicBezTo>
                    <a:pt x="1473835" y="211074"/>
                    <a:pt x="1482598" y="215011"/>
                    <a:pt x="1488186" y="223393"/>
                  </a:cubicBezTo>
                  <a:lnTo>
                    <a:pt x="1485265" y="225298"/>
                  </a:lnTo>
                  <a:lnTo>
                    <a:pt x="1488059" y="223393"/>
                  </a:lnTo>
                  <a:cubicBezTo>
                    <a:pt x="1493647" y="231648"/>
                    <a:pt x="1495806" y="253746"/>
                    <a:pt x="1495806" y="287782"/>
                  </a:cubicBezTo>
                  <a:lnTo>
                    <a:pt x="1495806" y="381635"/>
                  </a:lnTo>
                  <a:lnTo>
                    <a:pt x="1492377" y="381635"/>
                  </a:lnTo>
                  <a:lnTo>
                    <a:pt x="1492377" y="378206"/>
                  </a:lnTo>
                  <a:lnTo>
                    <a:pt x="1781810" y="378206"/>
                  </a:lnTo>
                  <a:lnTo>
                    <a:pt x="1781810" y="381635"/>
                  </a:lnTo>
                  <a:lnTo>
                    <a:pt x="1778381" y="381635"/>
                  </a:lnTo>
                  <a:lnTo>
                    <a:pt x="1778381" y="324993"/>
                  </a:lnTo>
                  <a:cubicBezTo>
                    <a:pt x="1778381" y="237109"/>
                    <a:pt x="1769491" y="174625"/>
                    <a:pt x="1752092" y="137033"/>
                  </a:cubicBezTo>
                  <a:lnTo>
                    <a:pt x="1755267" y="135636"/>
                  </a:lnTo>
                  <a:lnTo>
                    <a:pt x="1752092" y="137033"/>
                  </a:lnTo>
                  <a:cubicBezTo>
                    <a:pt x="1734693" y="99695"/>
                    <a:pt x="1699514" y="68707"/>
                    <a:pt x="1645666" y="43942"/>
                  </a:cubicBezTo>
                  <a:cubicBezTo>
                    <a:pt x="1592072" y="19304"/>
                    <a:pt x="1527937" y="6858"/>
                    <a:pt x="1453134" y="6858"/>
                  </a:cubicBezTo>
                  <a:close/>
                </a:path>
              </a:pathLst>
            </a:custGeom>
            <a:solidFill>
              <a:srgbClr val="438086"/>
            </a:solidFill>
          </p:spPr>
        </p:sp>
      </p:grpSp>
      <p:sp>
        <p:nvSpPr>
          <p:cNvPr name="TextBox 8" id="8"/>
          <p:cNvSpPr txBox="true"/>
          <p:nvPr/>
        </p:nvSpPr>
        <p:spPr>
          <a:xfrm rot="0">
            <a:off x="1503426" y="3396386"/>
            <a:ext cx="81610" cy="562956"/>
          </a:xfrm>
          <a:prstGeom prst="rect">
            <a:avLst/>
          </a:prstGeom>
        </p:spPr>
        <p:txBody>
          <a:bodyPr anchor="t" rtlCol="false" tIns="0" lIns="0" bIns="0" rIns="0">
            <a:spAutoFit/>
          </a:bodyPr>
          <a:lstStyle/>
          <a:p>
            <a:pPr algn="just">
              <a:lnSpc>
                <a:spcPts val="2160"/>
              </a:lnSpc>
            </a:pPr>
            <a:r>
              <a:rPr lang="en-US" sz="1800">
                <a:solidFill>
                  <a:srgbClr val="000000"/>
                </a:solidFill>
                <a:latin typeface="Arial"/>
                <a:ea typeface="Arial"/>
                <a:cs typeface="Arial"/>
                <a:sym typeface="Arial"/>
              </a:rPr>
              <a:t>• •</a:t>
            </a:r>
          </a:p>
        </p:txBody>
      </p:sp>
      <p:sp>
        <p:nvSpPr>
          <p:cNvPr name="TextBox 9" id="9"/>
          <p:cNvSpPr txBox="true"/>
          <p:nvPr/>
        </p:nvSpPr>
        <p:spPr>
          <a:xfrm rot="0">
            <a:off x="1789176" y="3403216"/>
            <a:ext cx="5429126" cy="851154"/>
          </a:xfrm>
          <a:prstGeom prst="rect">
            <a:avLst/>
          </a:prstGeom>
        </p:spPr>
        <p:txBody>
          <a:bodyPr anchor="t" rtlCol="false" tIns="0" lIns="0" bIns="0" rIns="0">
            <a:spAutoFit/>
          </a:bodyPr>
          <a:lstStyle/>
          <a:p>
            <a:pPr algn="l">
              <a:lnSpc>
                <a:spcPts val="2167"/>
              </a:lnSpc>
            </a:pPr>
            <a:r>
              <a:rPr lang="en-US" sz="1800">
                <a:solidFill>
                  <a:srgbClr val="000000"/>
                </a:solidFill>
                <a:latin typeface="Calibri (MS)"/>
                <a:ea typeface="Calibri (MS)"/>
                <a:cs typeface="Calibri (MS)"/>
                <a:sym typeface="Calibri (MS)"/>
              </a:rPr>
              <a:t>Hikâye etmek, anlatmak, haber vermek anlamlarına gelir. Kur’an-ı Kerim’de yer alan, geçmiş peygamberler ve milletlerle ilgili ibretlik tarihî olaylara kıssa denir. </a:t>
            </a:r>
          </a:p>
        </p:txBody>
      </p:sp>
      <p:sp>
        <p:nvSpPr>
          <p:cNvPr name="TextBox 10" id="10"/>
          <p:cNvSpPr txBox="true"/>
          <p:nvPr/>
        </p:nvSpPr>
        <p:spPr>
          <a:xfrm rot="0">
            <a:off x="8590026" y="6525"/>
            <a:ext cx="315792" cy="318297"/>
          </a:xfrm>
          <a:prstGeom prst="rect">
            <a:avLst/>
          </a:prstGeom>
        </p:spPr>
        <p:txBody>
          <a:bodyPr anchor="t" rtlCol="false" tIns="0" lIns="0" bIns="0" rIns="0">
            <a:spAutoFit/>
          </a:bodyPr>
          <a:lstStyle/>
          <a:p>
            <a:pPr algn="l">
              <a:lnSpc>
                <a:spcPts val="2520"/>
              </a:lnSpc>
            </a:pPr>
            <a:r>
              <a:rPr lang="en-US" sz="1800" spc="1">
                <a:solidFill>
                  <a:srgbClr val="FFFFFF"/>
                </a:solidFill>
                <a:latin typeface="Georgia"/>
                <a:ea typeface="Georgia"/>
                <a:cs typeface="Georgia"/>
                <a:sym typeface="Georgia"/>
              </a:rPr>
              <a:t>32 </a:t>
            </a:r>
          </a:p>
        </p:txBody>
      </p:sp>
      <p:sp>
        <p:nvSpPr>
          <p:cNvPr name="TextBox 11" id="11"/>
          <p:cNvSpPr txBox="true"/>
          <p:nvPr/>
        </p:nvSpPr>
        <p:spPr>
          <a:xfrm rot="0">
            <a:off x="5410962" y="595627"/>
            <a:ext cx="2582304" cy="213360"/>
          </a:xfrm>
          <a:prstGeom prst="rect">
            <a:avLst/>
          </a:prstGeom>
        </p:spPr>
        <p:txBody>
          <a:bodyPr anchor="t" rtlCol="false" tIns="0" lIns="0" bIns="0" rIns="0">
            <a:spAutoFit/>
          </a:bodyPr>
          <a:lstStyle/>
          <a:p>
            <a:pPr algn="l">
              <a:lnSpc>
                <a:spcPts val="1679"/>
              </a:lnSpc>
            </a:pPr>
            <a:r>
              <a:rPr lang="en-US" sz="1200">
                <a:solidFill>
                  <a:srgbClr val="000000"/>
                </a:solidFill>
                <a:latin typeface="Calibri (MS)"/>
                <a:ea typeface="Calibri (MS)"/>
                <a:cs typeface="Calibri (MS)"/>
                <a:sym typeface="Calibri (MS)"/>
              </a:rPr>
              <a:t>5. Ünite: KUR’AN-I KERİM VE ÖZELLİKLERİ</a:t>
            </a:r>
          </a:p>
        </p:txBody>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20068" y="3634864"/>
            <a:ext cx="3140278" cy="2305898"/>
          </a:xfrm>
          <a:custGeom>
            <a:avLst/>
            <a:gdLst/>
            <a:ahLst/>
            <a:cxnLst/>
            <a:rect r="r" b="b" t="t" l="l"/>
            <a:pathLst>
              <a:path h="2305898" w="3140278">
                <a:moveTo>
                  <a:pt x="0" y="0"/>
                </a:moveTo>
                <a:lnTo>
                  <a:pt x="3140278" y="0"/>
                </a:lnTo>
                <a:lnTo>
                  <a:pt x="3140278" y="2305898"/>
                </a:lnTo>
                <a:lnTo>
                  <a:pt x="0" y="230589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795938" y="1781175"/>
            <a:ext cx="2964409" cy="1711328"/>
          </a:xfrm>
          <a:custGeom>
            <a:avLst/>
            <a:gdLst/>
            <a:ahLst/>
            <a:cxnLst/>
            <a:rect r="r" b="b" t="t" l="l"/>
            <a:pathLst>
              <a:path h="1711328" w="2964409">
                <a:moveTo>
                  <a:pt x="0" y="0"/>
                </a:moveTo>
                <a:lnTo>
                  <a:pt x="2964408" y="0"/>
                </a:lnTo>
                <a:lnTo>
                  <a:pt x="2964408" y="1711328"/>
                </a:lnTo>
                <a:lnTo>
                  <a:pt x="0" y="171132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5413753" y="1781175"/>
            <a:ext cx="2966209" cy="1711328"/>
          </a:xfrm>
          <a:custGeom>
            <a:avLst/>
            <a:gdLst/>
            <a:ahLst/>
            <a:cxnLst/>
            <a:rect r="r" b="b" t="t" l="l"/>
            <a:pathLst>
              <a:path h="1711328" w="2966209">
                <a:moveTo>
                  <a:pt x="0" y="0"/>
                </a:moveTo>
                <a:lnTo>
                  <a:pt x="2966209" y="0"/>
                </a:lnTo>
                <a:lnTo>
                  <a:pt x="2966209" y="1711328"/>
                </a:lnTo>
                <a:lnTo>
                  <a:pt x="0" y="171132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5413753" y="3634864"/>
            <a:ext cx="3254121" cy="2305898"/>
          </a:xfrm>
          <a:custGeom>
            <a:avLst/>
            <a:gdLst/>
            <a:ahLst/>
            <a:cxnLst/>
            <a:rect r="r" b="b" t="t" l="l"/>
            <a:pathLst>
              <a:path h="2305898" w="3254121">
                <a:moveTo>
                  <a:pt x="0" y="0"/>
                </a:moveTo>
                <a:lnTo>
                  <a:pt x="3254121" y="0"/>
                </a:lnTo>
                <a:lnTo>
                  <a:pt x="3254121" y="2305898"/>
                </a:lnTo>
                <a:lnTo>
                  <a:pt x="0" y="230589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0">
            <a:off x="-63503" y="-63503"/>
            <a:ext cx="9270997" cy="752475"/>
          </a:xfrm>
          <a:custGeom>
            <a:avLst/>
            <a:gdLst/>
            <a:ahLst/>
            <a:cxnLst/>
            <a:rect r="r" b="b" t="t" l="l"/>
            <a:pathLst>
              <a:path h="752475" w="9270997">
                <a:moveTo>
                  <a:pt x="0" y="0"/>
                </a:moveTo>
                <a:lnTo>
                  <a:pt x="9270997" y="0"/>
                </a:lnTo>
                <a:lnTo>
                  <a:pt x="9270997" y="752475"/>
                </a:lnTo>
                <a:lnTo>
                  <a:pt x="0" y="75247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7" id="7"/>
          <p:cNvSpPr txBox="true"/>
          <p:nvPr/>
        </p:nvSpPr>
        <p:spPr>
          <a:xfrm rot="0">
            <a:off x="856488" y="4550540"/>
            <a:ext cx="2166318" cy="906780"/>
          </a:xfrm>
          <a:prstGeom prst="rect">
            <a:avLst/>
          </a:prstGeom>
        </p:spPr>
        <p:txBody>
          <a:bodyPr anchor="t" rtlCol="false" tIns="0" lIns="0" bIns="0" rIns="0">
            <a:spAutoFit/>
          </a:bodyPr>
          <a:lstStyle/>
          <a:p>
            <a:pPr algn="ctr">
              <a:lnSpc>
                <a:spcPts val="2309"/>
              </a:lnSpc>
            </a:pPr>
            <a:r>
              <a:rPr lang="en-US" sz="1800">
                <a:solidFill>
                  <a:srgbClr val="FFFFFF"/>
                </a:solidFill>
                <a:latin typeface="Calibri (MS)"/>
                <a:ea typeface="Calibri (MS)"/>
                <a:cs typeface="Calibri (MS)"/>
                <a:sym typeface="Calibri (MS)"/>
              </a:rPr>
              <a:t>Özellikle ibret alınacak kısımlar ayrıntıya girilmeden verilir. </a:t>
            </a:r>
          </a:p>
        </p:txBody>
      </p:sp>
      <p:sp>
        <p:nvSpPr>
          <p:cNvPr name="TextBox 8" id="8"/>
          <p:cNvSpPr txBox="true"/>
          <p:nvPr/>
        </p:nvSpPr>
        <p:spPr>
          <a:xfrm rot="0">
            <a:off x="1042921" y="2005460"/>
            <a:ext cx="2001079" cy="906780"/>
          </a:xfrm>
          <a:prstGeom prst="rect">
            <a:avLst/>
          </a:prstGeom>
        </p:spPr>
        <p:txBody>
          <a:bodyPr anchor="t" rtlCol="false" tIns="0" lIns="0" bIns="0" rIns="0">
            <a:spAutoFit/>
          </a:bodyPr>
          <a:lstStyle/>
          <a:p>
            <a:pPr algn="ctr">
              <a:lnSpc>
                <a:spcPts val="2309"/>
              </a:lnSpc>
            </a:pPr>
            <a:r>
              <a:rPr lang="en-US" sz="1800">
                <a:solidFill>
                  <a:srgbClr val="FFFFFF"/>
                </a:solidFill>
                <a:latin typeface="Calibri (MS)"/>
                <a:ea typeface="Calibri (MS)"/>
                <a:cs typeface="Calibri (MS)"/>
                <a:sym typeface="Calibri (MS)"/>
              </a:rPr>
              <a:t>Kıssalarda bazen yer, isim ve zaman belirtilmez. </a:t>
            </a:r>
          </a:p>
        </p:txBody>
      </p:sp>
      <p:sp>
        <p:nvSpPr>
          <p:cNvPr name="TextBox 9" id="9"/>
          <p:cNvSpPr txBox="true"/>
          <p:nvPr/>
        </p:nvSpPr>
        <p:spPr>
          <a:xfrm rot="0">
            <a:off x="6209281" y="2152269"/>
            <a:ext cx="2027663" cy="613410"/>
          </a:xfrm>
          <a:prstGeom prst="rect">
            <a:avLst/>
          </a:prstGeom>
        </p:spPr>
        <p:txBody>
          <a:bodyPr anchor="t" rtlCol="false" tIns="0" lIns="0" bIns="0" rIns="0">
            <a:spAutoFit/>
          </a:bodyPr>
          <a:lstStyle/>
          <a:p>
            <a:pPr algn="ctr">
              <a:lnSpc>
                <a:spcPts val="2309"/>
              </a:lnSpc>
            </a:pPr>
            <a:r>
              <a:rPr lang="en-US" sz="1800">
                <a:solidFill>
                  <a:srgbClr val="FFFFFF"/>
                </a:solidFill>
                <a:latin typeface="Calibri (MS)"/>
                <a:ea typeface="Calibri (MS)"/>
                <a:cs typeface="Calibri (MS)"/>
                <a:sym typeface="Calibri (MS)"/>
              </a:rPr>
              <a:t>Aynı kıssa farklı surelerde tekrarlanır. </a:t>
            </a:r>
          </a:p>
        </p:txBody>
      </p:sp>
      <p:sp>
        <p:nvSpPr>
          <p:cNvPr name="TextBox 10" id="10"/>
          <p:cNvSpPr txBox="true"/>
          <p:nvPr/>
        </p:nvSpPr>
        <p:spPr>
          <a:xfrm rot="0">
            <a:off x="6187183" y="4403722"/>
            <a:ext cx="2372525" cy="1200150"/>
          </a:xfrm>
          <a:prstGeom prst="rect">
            <a:avLst/>
          </a:prstGeom>
        </p:spPr>
        <p:txBody>
          <a:bodyPr anchor="t" rtlCol="false" tIns="0" lIns="0" bIns="0" rIns="0">
            <a:spAutoFit/>
          </a:bodyPr>
          <a:lstStyle/>
          <a:p>
            <a:pPr algn="l">
              <a:lnSpc>
                <a:spcPts val="2309"/>
              </a:lnSpc>
            </a:pPr>
            <a:r>
              <a:rPr lang="en-US" sz="1800">
                <a:solidFill>
                  <a:srgbClr val="FFFFFF"/>
                </a:solidFill>
                <a:latin typeface="Calibri (MS)"/>
                <a:ea typeface="Calibri (MS)"/>
                <a:cs typeface="Calibri (MS)"/>
                <a:sym typeface="Calibri (MS)"/>
              </a:rPr>
              <a:t>Peygamberlerin tevhit mücadeleleri, toplumların tutumları ve akıbetleri anlatılır. </a:t>
            </a:r>
          </a:p>
        </p:txBody>
      </p:sp>
      <p:sp>
        <p:nvSpPr>
          <p:cNvPr name="TextBox 11" id="11"/>
          <p:cNvSpPr txBox="true"/>
          <p:nvPr/>
        </p:nvSpPr>
        <p:spPr>
          <a:xfrm rot="0">
            <a:off x="3839975" y="2967657"/>
            <a:ext cx="1603162" cy="828837"/>
          </a:xfrm>
          <a:prstGeom prst="rect">
            <a:avLst/>
          </a:prstGeom>
        </p:spPr>
        <p:txBody>
          <a:bodyPr anchor="t" rtlCol="false" tIns="0" lIns="0" bIns="0" rIns="0">
            <a:spAutoFit/>
          </a:bodyPr>
          <a:lstStyle/>
          <a:p>
            <a:pPr algn="ctr">
              <a:lnSpc>
                <a:spcPts val="2160"/>
              </a:lnSpc>
            </a:pPr>
            <a:r>
              <a:rPr lang="en-US" sz="1800">
                <a:solidFill>
                  <a:srgbClr val="002060"/>
                </a:solidFill>
                <a:latin typeface="Georgia"/>
                <a:ea typeface="Georgia"/>
                <a:cs typeface="Georgia"/>
                <a:sym typeface="Georgia"/>
              </a:rPr>
              <a:t> </a:t>
            </a:r>
          </a:p>
          <a:p>
            <a:pPr algn="ctr">
              <a:lnSpc>
                <a:spcPts val="2160"/>
              </a:lnSpc>
            </a:pPr>
            <a:r>
              <a:rPr lang="en-US" sz="1800">
                <a:solidFill>
                  <a:srgbClr val="002060"/>
                </a:solidFill>
                <a:latin typeface="Georgia"/>
                <a:ea typeface="Georgia"/>
                <a:cs typeface="Georgia"/>
                <a:sym typeface="Georgia"/>
              </a:rPr>
              <a:t>KISSALARIN ÖZELLİKLERİ </a:t>
            </a:r>
          </a:p>
        </p:txBody>
      </p:sp>
      <p:sp>
        <p:nvSpPr>
          <p:cNvPr name="TextBox 12" id="12"/>
          <p:cNvSpPr txBox="true"/>
          <p:nvPr/>
        </p:nvSpPr>
        <p:spPr>
          <a:xfrm rot="0">
            <a:off x="8591550" y="6525"/>
            <a:ext cx="314239" cy="318297"/>
          </a:xfrm>
          <a:prstGeom prst="rect">
            <a:avLst/>
          </a:prstGeom>
        </p:spPr>
        <p:txBody>
          <a:bodyPr anchor="t" rtlCol="false" tIns="0" lIns="0" bIns="0" rIns="0">
            <a:spAutoFit/>
          </a:bodyPr>
          <a:lstStyle/>
          <a:p>
            <a:pPr algn="l">
              <a:lnSpc>
                <a:spcPts val="2520"/>
              </a:lnSpc>
            </a:pPr>
            <a:r>
              <a:rPr lang="en-US" sz="1800" spc="1">
                <a:solidFill>
                  <a:srgbClr val="FFFFFF"/>
                </a:solidFill>
                <a:latin typeface="Georgia"/>
                <a:ea typeface="Georgia"/>
                <a:cs typeface="Georgia"/>
                <a:sym typeface="Georgia"/>
              </a:rPr>
              <a:t>33 </a:t>
            </a:r>
          </a:p>
        </p:txBody>
      </p:sp>
      <p:sp>
        <p:nvSpPr>
          <p:cNvPr name="TextBox 13" id="13"/>
          <p:cNvSpPr txBox="true"/>
          <p:nvPr/>
        </p:nvSpPr>
        <p:spPr>
          <a:xfrm rot="0">
            <a:off x="5410962" y="595627"/>
            <a:ext cx="2582304" cy="213360"/>
          </a:xfrm>
          <a:prstGeom prst="rect">
            <a:avLst/>
          </a:prstGeom>
        </p:spPr>
        <p:txBody>
          <a:bodyPr anchor="t" rtlCol="false" tIns="0" lIns="0" bIns="0" rIns="0">
            <a:spAutoFit/>
          </a:bodyPr>
          <a:lstStyle/>
          <a:p>
            <a:pPr algn="l">
              <a:lnSpc>
                <a:spcPts val="1679"/>
              </a:lnSpc>
            </a:pPr>
            <a:r>
              <a:rPr lang="en-US" sz="1200">
                <a:solidFill>
                  <a:srgbClr val="000000"/>
                </a:solidFill>
                <a:latin typeface="Calibri (MS)"/>
                <a:ea typeface="Calibri (MS)"/>
                <a:cs typeface="Calibri (MS)"/>
                <a:sym typeface="Calibri (MS)"/>
              </a:rPr>
              <a:t>5. Ünite: KUR’AN-I KERİM VE ÖZELLİKLERİ</a:t>
            </a:r>
          </a:p>
        </p:txBody>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3503" y="-63503"/>
            <a:ext cx="9270997" cy="752475"/>
          </a:xfrm>
          <a:custGeom>
            <a:avLst/>
            <a:gdLst/>
            <a:ahLst/>
            <a:cxnLst/>
            <a:rect r="r" b="b" t="t" l="l"/>
            <a:pathLst>
              <a:path h="752475" w="9270997">
                <a:moveTo>
                  <a:pt x="0" y="0"/>
                </a:moveTo>
                <a:lnTo>
                  <a:pt x="9270997" y="0"/>
                </a:lnTo>
                <a:lnTo>
                  <a:pt x="9270997" y="752475"/>
                </a:lnTo>
                <a:lnTo>
                  <a:pt x="0" y="75247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351283" y="2985411"/>
            <a:ext cx="81610" cy="326736"/>
          </a:xfrm>
          <a:prstGeom prst="rect">
            <a:avLst/>
          </a:prstGeom>
        </p:spPr>
        <p:txBody>
          <a:bodyPr anchor="t" rtlCol="false" tIns="0" lIns="0" bIns="0" rIns="0">
            <a:spAutoFit/>
          </a:bodyPr>
          <a:lstStyle/>
          <a:p>
            <a:pPr algn="l">
              <a:lnSpc>
                <a:spcPts val="2520"/>
              </a:lnSpc>
            </a:pPr>
            <a:r>
              <a:rPr lang="en-US" sz="1800">
                <a:solidFill>
                  <a:srgbClr val="000000"/>
                </a:solidFill>
                <a:latin typeface="Arial"/>
                <a:ea typeface="Arial"/>
                <a:cs typeface="Arial"/>
                <a:sym typeface="Arial"/>
              </a:rPr>
              <a:t>•</a:t>
            </a:r>
          </a:p>
        </p:txBody>
      </p:sp>
      <p:sp>
        <p:nvSpPr>
          <p:cNvPr name="TextBox 4" id="4"/>
          <p:cNvSpPr txBox="true"/>
          <p:nvPr/>
        </p:nvSpPr>
        <p:spPr>
          <a:xfrm rot="0">
            <a:off x="1351283" y="3909717"/>
            <a:ext cx="81610" cy="326736"/>
          </a:xfrm>
          <a:prstGeom prst="rect">
            <a:avLst/>
          </a:prstGeom>
        </p:spPr>
        <p:txBody>
          <a:bodyPr anchor="t" rtlCol="false" tIns="0" lIns="0" bIns="0" rIns="0">
            <a:spAutoFit/>
          </a:bodyPr>
          <a:lstStyle/>
          <a:p>
            <a:pPr algn="l">
              <a:lnSpc>
                <a:spcPts val="2520"/>
              </a:lnSpc>
            </a:pPr>
            <a:r>
              <a:rPr lang="en-US" sz="1800">
                <a:solidFill>
                  <a:srgbClr val="000000"/>
                </a:solidFill>
                <a:latin typeface="Arial"/>
                <a:ea typeface="Arial"/>
                <a:cs typeface="Arial"/>
                <a:sym typeface="Arial"/>
              </a:rPr>
              <a:t>•</a:t>
            </a:r>
          </a:p>
        </p:txBody>
      </p:sp>
      <p:sp>
        <p:nvSpPr>
          <p:cNvPr name="TextBox 5" id="5"/>
          <p:cNvSpPr txBox="true"/>
          <p:nvPr/>
        </p:nvSpPr>
        <p:spPr>
          <a:xfrm rot="0">
            <a:off x="1637033" y="3030350"/>
            <a:ext cx="6183573" cy="1499873"/>
          </a:xfrm>
          <a:prstGeom prst="rect">
            <a:avLst/>
          </a:prstGeom>
        </p:spPr>
        <p:txBody>
          <a:bodyPr anchor="t" rtlCol="false" tIns="0" lIns="0" bIns="0" rIns="0">
            <a:spAutoFit/>
          </a:bodyPr>
          <a:lstStyle/>
          <a:p>
            <a:pPr algn="l">
              <a:lnSpc>
                <a:spcPts val="2160"/>
              </a:lnSpc>
            </a:pPr>
            <a:r>
              <a:rPr lang="en-US" sz="1800">
                <a:solidFill>
                  <a:srgbClr val="000000"/>
                </a:solidFill>
                <a:latin typeface="Calibri (MS)"/>
                <a:ea typeface="Calibri (MS)"/>
                <a:cs typeface="Calibri (MS)"/>
                <a:sym typeface="Calibri (MS)"/>
              </a:rPr>
              <a:t>Kur’an-ı Kerim; insanların hayatını kolaylaştırmak, doğru bilgilerle onları iyi, güzel işlere yönlendirmek ve kötülüklerden uzaklaştırmak, onlara rehberlik etmek üzere gönderilmiştir. </a:t>
            </a:r>
          </a:p>
          <a:p>
            <a:pPr algn="l">
              <a:lnSpc>
                <a:spcPts val="3756"/>
              </a:lnSpc>
            </a:pPr>
            <a:r>
              <a:rPr lang="en-US" sz="1800">
                <a:solidFill>
                  <a:srgbClr val="000000"/>
                </a:solidFill>
                <a:latin typeface="Calibri (MS)"/>
                <a:ea typeface="Calibri (MS)"/>
                <a:cs typeface="Calibri (MS)"/>
                <a:sym typeface="Calibri (MS)"/>
              </a:rPr>
              <a:t>Kur’an-ı Kerim, insanların aklına takılan her türlü meseleyi </a:t>
            </a:r>
          </a:p>
          <a:p>
            <a:pPr algn="l">
              <a:lnSpc>
                <a:spcPts val="900"/>
              </a:lnSpc>
            </a:pPr>
            <a:r>
              <a:rPr lang="en-US" sz="1800">
                <a:solidFill>
                  <a:srgbClr val="000000"/>
                </a:solidFill>
                <a:latin typeface="Calibri (MS)"/>
                <a:ea typeface="Calibri (MS)"/>
                <a:cs typeface="Calibri (MS)"/>
                <a:sym typeface="Calibri (MS)"/>
              </a:rPr>
              <a:t>şüpheleri giderecek şekilde açıklayan bir kitaptır. </a:t>
            </a:r>
          </a:p>
        </p:txBody>
      </p:sp>
      <p:sp>
        <p:nvSpPr>
          <p:cNvPr name="TextBox 6" id="6"/>
          <p:cNvSpPr txBox="true"/>
          <p:nvPr/>
        </p:nvSpPr>
        <p:spPr>
          <a:xfrm rot="0">
            <a:off x="1351283" y="1999364"/>
            <a:ext cx="4732411" cy="436245"/>
          </a:xfrm>
          <a:prstGeom prst="rect">
            <a:avLst/>
          </a:prstGeom>
        </p:spPr>
        <p:txBody>
          <a:bodyPr anchor="t" rtlCol="false" tIns="0" lIns="0" bIns="0" rIns="0">
            <a:spAutoFit/>
          </a:bodyPr>
          <a:lstStyle/>
          <a:p>
            <a:pPr algn="l">
              <a:lnSpc>
                <a:spcPts val="3359"/>
              </a:lnSpc>
            </a:pPr>
            <a:r>
              <a:rPr lang="en-US" sz="2400">
                <a:solidFill>
                  <a:srgbClr val="C6BE16"/>
                </a:solidFill>
                <a:latin typeface="Calibri (MS)"/>
                <a:ea typeface="Calibri (MS)"/>
                <a:cs typeface="Calibri (MS)"/>
                <a:sym typeface="Calibri (MS)"/>
              </a:rPr>
              <a:t>3. Kur’an-ı Kerim’in Temel Özellikleri </a:t>
            </a:r>
          </a:p>
        </p:txBody>
      </p:sp>
      <p:sp>
        <p:nvSpPr>
          <p:cNvPr name="TextBox 7" id="7"/>
          <p:cNvSpPr txBox="true"/>
          <p:nvPr/>
        </p:nvSpPr>
        <p:spPr>
          <a:xfrm rot="0">
            <a:off x="8589264" y="6525"/>
            <a:ext cx="316573" cy="318297"/>
          </a:xfrm>
          <a:prstGeom prst="rect">
            <a:avLst/>
          </a:prstGeom>
        </p:spPr>
        <p:txBody>
          <a:bodyPr anchor="t" rtlCol="false" tIns="0" lIns="0" bIns="0" rIns="0">
            <a:spAutoFit/>
          </a:bodyPr>
          <a:lstStyle/>
          <a:p>
            <a:pPr algn="l">
              <a:lnSpc>
                <a:spcPts val="2520"/>
              </a:lnSpc>
            </a:pPr>
            <a:r>
              <a:rPr lang="en-US" sz="1800">
                <a:solidFill>
                  <a:srgbClr val="FFFFFF"/>
                </a:solidFill>
                <a:latin typeface="Georgia"/>
                <a:ea typeface="Georgia"/>
                <a:cs typeface="Georgia"/>
                <a:sym typeface="Georgia"/>
              </a:rPr>
              <a:t>34 </a:t>
            </a:r>
          </a:p>
        </p:txBody>
      </p:sp>
      <p:sp>
        <p:nvSpPr>
          <p:cNvPr name="TextBox 8" id="8"/>
          <p:cNvSpPr txBox="true"/>
          <p:nvPr/>
        </p:nvSpPr>
        <p:spPr>
          <a:xfrm rot="0">
            <a:off x="5410962" y="595627"/>
            <a:ext cx="2582304" cy="213360"/>
          </a:xfrm>
          <a:prstGeom prst="rect">
            <a:avLst/>
          </a:prstGeom>
        </p:spPr>
        <p:txBody>
          <a:bodyPr anchor="t" rtlCol="false" tIns="0" lIns="0" bIns="0" rIns="0">
            <a:spAutoFit/>
          </a:bodyPr>
          <a:lstStyle/>
          <a:p>
            <a:pPr algn="l">
              <a:lnSpc>
                <a:spcPts val="1679"/>
              </a:lnSpc>
            </a:pPr>
            <a:r>
              <a:rPr lang="en-US" sz="1200">
                <a:solidFill>
                  <a:srgbClr val="000000"/>
                </a:solidFill>
                <a:latin typeface="Calibri (MS)"/>
                <a:ea typeface="Calibri (MS)"/>
                <a:cs typeface="Calibri (MS)"/>
                <a:sym typeface="Calibri (MS)"/>
              </a:rPr>
              <a:t>5. Ünite: KUR’AN-I KERİM VE ÖZELLİKLERİ</a:t>
            </a:r>
          </a:p>
        </p:txBody>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186615" y="2707891"/>
            <a:ext cx="6770751" cy="1477137"/>
          </a:xfrm>
          <a:custGeom>
            <a:avLst/>
            <a:gdLst/>
            <a:ahLst/>
            <a:cxnLst/>
            <a:rect r="r" b="b" t="t" l="l"/>
            <a:pathLst>
              <a:path h="1477137" w="6770751">
                <a:moveTo>
                  <a:pt x="0" y="0"/>
                </a:moveTo>
                <a:lnTo>
                  <a:pt x="6770751" y="0"/>
                </a:lnTo>
                <a:lnTo>
                  <a:pt x="6770751" y="1477137"/>
                </a:lnTo>
                <a:lnTo>
                  <a:pt x="0" y="147713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63503"/>
            <a:ext cx="9270997" cy="752475"/>
          </a:xfrm>
          <a:custGeom>
            <a:avLst/>
            <a:gdLst/>
            <a:ahLst/>
            <a:cxnLst/>
            <a:rect r="r" b="b" t="t" l="l"/>
            <a:pathLst>
              <a:path h="752475" w="9270997">
                <a:moveTo>
                  <a:pt x="0" y="0"/>
                </a:moveTo>
                <a:lnTo>
                  <a:pt x="9270997" y="0"/>
                </a:lnTo>
                <a:lnTo>
                  <a:pt x="9270997" y="752475"/>
                </a:lnTo>
                <a:lnTo>
                  <a:pt x="0" y="75247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351283" y="2808732"/>
            <a:ext cx="6008846" cy="960501"/>
          </a:xfrm>
          <a:prstGeom prst="rect">
            <a:avLst/>
          </a:prstGeom>
        </p:spPr>
        <p:txBody>
          <a:bodyPr anchor="t" rtlCol="false" tIns="0" lIns="0" bIns="0" rIns="0">
            <a:spAutoFit/>
          </a:bodyPr>
          <a:lstStyle/>
          <a:p>
            <a:pPr algn="l">
              <a:lnSpc>
                <a:spcPts val="2483"/>
              </a:lnSpc>
            </a:pPr>
            <a:r>
              <a:rPr lang="en-US" sz="1800">
                <a:solidFill>
                  <a:srgbClr val="000000"/>
                </a:solidFill>
                <a:latin typeface="Calibri (MS)"/>
                <a:ea typeface="Calibri (MS)"/>
                <a:cs typeface="Calibri (MS)"/>
                <a:sym typeface="Calibri (MS)"/>
              </a:rPr>
              <a:t>Bir ayet: </a:t>
            </a:r>
          </a:p>
          <a:p>
            <a:pPr algn="l">
              <a:lnSpc>
                <a:spcPts val="2483"/>
              </a:lnSpc>
            </a:pPr>
            <a:r>
              <a:rPr lang="en-US" sz="1800">
                <a:solidFill>
                  <a:srgbClr val="000000"/>
                </a:solidFill>
                <a:latin typeface="Calibri (MS)"/>
                <a:ea typeface="Calibri (MS)"/>
                <a:cs typeface="Calibri (MS)"/>
                <a:sym typeface="Calibri (MS)"/>
              </a:rPr>
              <a:t>“Bu, kendisinde şüphe olmayan kitaptır. Allah’a karşı gelmekten sakınanlar için yol göstericidir.” </a:t>
            </a:r>
          </a:p>
        </p:txBody>
      </p:sp>
      <p:sp>
        <p:nvSpPr>
          <p:cNvPr name="TextBox 5" id="5"/>
          <p:cNvSpPr txBox="true"/>
          <p:nvPr/>
        </p:nvSpPr>
        <p:spPr>
          <a:xfrm rot="0">
            <a:off x="5934961" y="3758736"/>
            <a:ext cx="1941814" cy="291122"/>
          </a:xfrm>
          <a:prstGeom prst="rect">
            <a:avLst/>
          </a:prstGeom>
        </p:spPr>
        <p:txBody>
          <a:bodyPr anchor="t" rtlCol="false" tIns="0" lIns="0" bIns="0" rIns="0">
            <a:spAutoFit/>
          </a:bodyPr>
          <a:lstStyle/>
          <a:p>
            <a:pPr algn="l">
              <a:lnSpc>
                <a:spcPts val="2242"/>
              </a:lnSpc>
            </a:pPr>
            <a:r>
              <a:rPr lang="en-US" sz="1602">
                <a:solidFill>
                  <a:srgbClr val="000000"/>
                </a:solidFill>
                <a:latin typeface="Calibri (MS)"/>
                <a:ea typeface="Calibri (MS)"/>
                <a:cs typeface="Calibri (MS)"/>
                <a:sym typeface="Calibri (MS)"/>
              </a:rPr>
              <a:t>(Bakarasuresi,2. ayet) </a:t>
            </a:r>
          </a:p>
        </p:txBody>
      </p:sp>
      <p:sp>
        <p:nvSpPr>
          <p:cNvPr name="TextBox 6" id="6"/>
          <p:cNvSpPr txBox="true"/>
          <p:nvPr/>
        </p:nvSpPr>
        <p:spPr>
          <a:xfrm rot="0">
            <a:off x="8597646" y="6525"/>
            <a:ext cx="308019" cy="318297"/>
          </a:xfrm>
          <a:prstGeom prst="rect">
            <a:avLst/>
          </a:prstGeom>
        </p:spPr>
        <p:txBody>
          <a:bodyPr anchor="t" rtlCol="false" tIns="0" lIns="0" bIns="0" rIns="0">
            <a:spAutoFit/>
          </a:bodyPr>
          <a:lstStyle/>
          <a:p>
            <a:pPr algn="l">
              <a:lnSpc>
                <a:spcPts val="2520"/>
              </a:lnSpc>
            </a:pPr>
            <a:r>
              <a:rPr lang="en-US" sz="1800">
                <a:solidFill>
                  <a:srgbClr val="FFFFFF"/>
                </a:solidFill>
                <a:latin typeface="Georgia"/>
                <a:ea typeface="Georgia"/>
                <a:cs typeface="Georgia"/>
                <a:sym typeface="Georgia"/>
              </a:rPr>
              <a:t>35 </a:t>
            </a:r>
          </a:p>
        </p:txBody>
      </p:sp>
      <p:sp>
        <p:nvSpPr>
          <p:cNvPr name="TextBox 7" id="7"/>
          <p:cNvSpPr txBox="true"/>
          <p:nvPr/>
        </p:nvSpPr>
        <p:spPr>
          <a:xfrm rot="0">
            <a:off x="5410962" y="595627"/>
            <a:ext cx="2582304" cy="213360"/>
          </a:xfrm>
          <a:prstGeom prst="rect">
            <a:avLst/>
          </a:prstGeom>
        </p:spPr>
        <p:txBody>
          <a:bodyPr anchor="t" rtlCol="false" tIns="0" lIns="0" bIns="0" rIns="0">
            <a:spAutoFit/>
          </a:bodyPr>
          <a:lstStyle/>
          <a:p>
            <a:pPr algn="l">
              <a:lnSpc>
                <a:spcPts val="1679"/>
              </a:lnSpc>
            </a:pPr>
            <a:r>
              <a:rPr lang="en-US" sz="1200">
                <a:solidFill>
                  <a:srgbClr val="000000"/>
                </a:solidFill>
                <a:latin typeface="Calibri (MS)"/>
                <a:ea typeface="Calibri (MS)"/>
                <a:cs typeface="Calibri (MS)"/>
                <a:sym typeface="Calibri (MS)"/>
              </a:rPr>
              <a:t>5. Ünite: KUR’AN-I KERİM VE ÖZELLİKLERİ</a:t>
            </a:r>
          </a:p>
        </p:txBody>
      </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15693" y="1729483"/>
            <a:ext cx="8096174" cy="3939130"/>
          </a:xfrm>
          <a:custGeom>
            <a:avLst/>
            <a:gdLst/>
            <a:ahLst/>
            <a:cxnLst/>
            <a:rect r="r" b="b" t="t" l="l"/>
            <a:pathLst>
              <a:path h="3939130" w="8096174">
                <a:moveTo>
                  <a:pt x="0" y="0"/>
                </a:moveTo>
                <a:lnTo>
                  <a:pt x="8096174" y="0"/>
                </a:lnTo>
                <a:lnTo>
                  <a:pt x="8096174" y="3939130"/>
                </a:lnTo>
                <a:lnTo>
                  <a:pt x="0" y="393913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63503"/>
            <a:ext cx="9270997" cy="752475"/>
          </a:xfrm>
          <a:custGeom>
            <a:avLst/>
            <a:gdLst/>
            <a:ahLst/>
            <a:cxnLst/>
            <a:rect r="r" b="b" t="t" l="l"/>
            <a:pathLst>
              <a:path h="752475" w="9270997">
                <a:moveTo>
                  <a:pt x="0" y="0"/>
                </a:moveTo>
                <a:lnTo>
                  <a:pt x="9270997" y="0"/>
                </a:lnTo>
                <a:lnTo>
                  <a:pt x="9270997" y="752475"/>
                </a:lnTo>
                <a:lnTo>
                  <a:pt x="0" y="75247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781812" y="2022224"/>
            <a:ext cx="1692288" cy="851154"/>
          </a:xfrm>
          <a:prstGeom prst="rect">
            <a:avLst/>
          </a:prstGeom>
        </p:spPr>
        <p:txBody>
          <a:bodyPr anchor="t" rtlCol="false" tIns="0" lIns="0" bIns="0" rIns="0">
            <a:spAutoFit/>
          </a:bodyPr>
          <a:lstStyle/>
          <a:p>
            <a:pPr algn="ctr">
              <a:lnSpc>
                <a:spcPts val="2167"/>
              </a:lnSpc>
            </a:pPr>
            <a:r>
              <a:rPr lang="en-US" sz="1800">
                <a:solidFill>
                  <a:srgbClr val="000000"/>
                </a:solidFill>
                <a:latin typeface="Calibri (MS)"/>
                <a:ea typeface="Calibri (MS)"/>
                <a:cs typeface="Calibri (MS)"/>
                <a:sym typeface="Calibri (MS)"/>
              </a:rPr>
              <a:t>Yanlışla doğruyu birbirinden ayırt ederek açıklayan. </a:t>
            </a:r>
          </a:p>
        </p:txBody>
      </p:sp>
      <p:sp>
        <p:nvSpPr>
          <p:cNvPr name="TextBox 5" id="5"/>
          <p:cNvSpPr txBox="true"/>
          <p:nvPr/>
        </p:nvSpPr>
        <p:spPr>
          <a:xfrm rot="0">
            <a:off x="758695" y="4038476"/>
            <a:ext cx="1933508" cy="1400051"/>
          </a:xfrm>
          <a:prstGeom prst="rect">
            <a:avLst/>
          </a:prstGeom>
        </p:spPr>
        <p:txBody>
          <a:bodyPr anchor="t" rtlCol="false" tIns="0" lIns="0" bIns="0" rIns="0">
            <a:spAutoFit/>
          </a:bodyPr>
          <a:lstStyle/>
          <a:p>
            <a:pPr algn="ctr">
              <a:lnSpc>
                <a:spcPts val="2165"/>
              </a:lnSpc>
            </a:pPr>
            <a:r>
              <a:rPr lang="en-US" sz="1800">
                <a:solidFill>
                  <a:srgbClr val="000000"/>
                </a:solidFill>
                <a:latin typeface="Calibri (MS)"/>
                <a:ea typeface="Calibri (MS)"/>
                <a:cs typeface="Calibri (MS)"/>
                <a:sym typeface="Calibri (MS)"/>
              </a:rPr>
              <a:t>Fert, aile ve toplum hayatı ile ilgili temel kurallar getirerek insanlara yol gösteren. </a:t>
            </a:r>
          </a:p>
        </p:txBody>
      </p:sp>
      <p:sp>
        <p:nvSpPr>
          <p:cNvPr name="TextBox 6" id="6"/>
          <p:cNvSpPr txBox="true"/>
          <p:nvPr/>
        </p:nvSpPr>
        <p:spPr>
          <a:xfrm rot="0">
            <a:off x="2940815" y="2395014"/>
            <a:ext cx="648452" cy="377781"/>
          </a:xfrm>
          <a:prstGeom prst="rect">
            <a:avLst/>
          </a:prstGeom>
        </p:spPr>
        <p:txBody>
          <a:bodyPr anchor="t" rtlCol="false" tIns="0" lIns="0" bIns="0" rIns="0">
            <a:spAutoFit/>
          </a:bodyPr>
          <a:lstStyle/>
          <a:p>
            <a:pPr algn="l">
              <a:lnSpc>
                <a:spcPts val="2520"/>
              </a:lnSpc>
            </a:pPr>
            <a:r>
              <a:rPr lang="en-US" sz="1800">
                <a:solidFill>
                  <a:srgbClr val="000000"/>
                </a:solidFill>
                <a:latin typeface="Calibri (MS)"/>
                <a:ea typeface="Calibri (MS)"/>
                <a:cs typeface="Calibri (MS)"/>
                <a:sym typeface="Calibri (MS)"/>
              </a:rPr>
              <a:t>Beyan </a:t>
            </a:r>
          </a:p>
        </p:txBody>
      </p:sp>
      <p:sp>
        <p:nvSpPr>
          <p:cNvPr name="TextBox 7" id="7"/>
          <p:cNvSpPr txBox="true"/>
          <p:nvPr/>
        </p:nvSpPr>
        <p:spPr>
          <a:xfrm rot="0">
            <a:off x="3013205" y="4507535"/>
            <a:ext cx="500777" cy="377781"/>
          </a:xfrm>
          <a:prstGeom prst="rect">
            <a:avLst/>
          </a:prstGeom>
        </p:spPr>
        <p:txBody>
          <a:bodyPr anchor="t" rtlCol="false" tIns="0" lIns="0" bIns="0" rIns="0">
            <a:spAutoFit/>
          </a:bodyPr>
          <a:lstStyle/>
          <a:p>
            <a:pPr algn="l">
              <a:lnSpc>
                <a:spcPts val="2520"/>
              </a:lnSpc>
            </a:pPr>
            <a:r>
              <a:rPr lang="en-US" sz="1800">
                <a:solidFill>
                  <a:srgbClr val="000000"/>
                </a:solidFill>
                <a:latin typeface="Calibri (MS)"/>
                <a:ea typeface="Calibri (MS)"/>
                <a:cs typeface="Calibri (MS)"/>
                <a:sym typeface="Calibri (MS)"/>
              </a:rPr>
              <a:t>Hâdi</a:t>
            </a:r>
            <a:r>
              <a:rPr lang="en-US" sz="1800">
                <a:solidFill>
                  <a:srgbClr val="7030A0"/>
                </a:solidFill>
                <a:latin typeface="Calibri (MS)"/>
                <a:ea typeface="Calibri (MS)"/>
                <a:cs typeface="Calibri (MS)"/>
                <a:sym typeface="Calibri (MS)"/>
              </a:rPr>
              <a:t> </a:t>
            </a:r>
          </a:p>
        </p:txBody>
      </p:sp>
      <p:sp>
        <p:nvSpPr>
          <p:cNvPr name="TextBox 8" id="8"/>
          <p:cNvSpPr txBox="true"/>
          <p:nvPr/>
        </p:nvSpPr>
        <p:spPr>
          <a:xfrm rot="0">
            <a:off x="3919223" y="3247006"/>
            <a:ext cx="1314155" cy="851154"/>
          </a:xfrm>
          <a:prstGeom prst="rect">
            <a:avLst/>
          </a:prstGeom>
        </p:spPr>
        <p:txBody>
          <a:bodyPr anchor="t" rtlCol="false" tIns="0" lIns="0" bIns="0" rIns="0">
            <a:spAutoFit/>
          </a:bodyPr>
          <a:lstStyle/>
          <a:p>
            <a:pPr algn="ctr">
              <a:lnSpc>
                <a:spcPts val="2167"/>
              </a:lnSpc>
            </a:pPr>
            <a:r>
              <a:rPr lang="en-US" sz="1800">
                <a:solidFill>
                  <a:srgbClr val="000000"/>
                </a:solidFill>
                <a:latin typeface="Calibri (MS)"/>
                <a:ea typeface="Calibri (MS)"/>
                <a:cs typeface="Calibri (MS)"/>
                <a:sym typeface="Calibri (MS)"/>
              </a:rPr>
              <a:t>Kur’an-ı Kerim’in Bazı İsimleri</a:t>
            </a:r>
            <a:r>
              <a:rPr lang="en-US" sz="1800">
                <a:solidFill>
                  <a:srgbClr val="FFFFFF"/>
                </a:solidFill>
                <a:latin typeface="Calibri (MS)"/>
                <a:ea typeface="Calibri (MS)"/>
                <a:cs typeface="Calibri (MS)"/>
                <a:sym typeface="Calibri (MS)"/>
              </a:rPr>
              <a:t> </a:t>
            </a:r>
          </a:p>
        </p:txBody>
      </p:sp>
      <p:sp>
        <p:nvSpPr>
          <p:cNvPr name="TextBox 9" id="9"/>
          <p:cNvSpPr txBox="true"/>
          <p:nvPr/>
        </p:nvSpPr>
        <p:spPr>
          <a:xfrm rot="0">
            <a:off x="5676643" y="4494581"/>
            <a:ext cx="419938" cy="377781"/>
          </a:xfrm>
          <a:prstGeom prst="rect">
            <a:avLst/>
          </a:prstGeom>
        </p:spPr>
        <p:txBody>
          <a:bodyPr anchor="t" rtlCol="false" tIns="0" lIns="0" bIns="0" rIns="0">
            <a:spAutoFit/>
          </a:bodyPr>
          <a:lstStyle/>
          <a:p>
            <a:pPr algn="l">
              <a:lnSpc>
                <a:spcPts val="2520"/>
              </a:lnSpc>
            </a:pPr>
            <a:r>
              <a:rPr lang="en-US" sz="1800">
                <a:solidFill>
                  <a:srgbClr val="000000"/>
                </a:solidFill>
                <a:latin typeface="Calibri (MS)"/>
                <a:ea typeface="Calibri (MS)"/>
                <a:cs typeface="Calibri (MS)"/>
                <a:sym typeface="Calibri (MS)"/>
              </a:rPr>
              <a:t>Zikr</a:t>
            </a:r>
            <a:r>
              <a:rPr lang="en-US" sz="1800">
                <a:solidFill>
                  <a:srgbClr val="FFFFFF"/>
                </a:solidFill>
                <a:latin typeface="Calibri (MS)"/>
                <a:ea typeface="Calibri (MS)"/>
                <a:cs typeface="Calibri (MS)"/>
                <a:sym typeface="Calibri (MS)"/>
              </a:rPr>
              <a:t> </a:t>
            </a:r>
          </a:p>
        </p:txBody>
      </p:sp>
      <p:sp>
        <p:nvSpPr>
          <p:cNvPr name="TextBox 10" id="10"/>
          <p:cNvSpPr txBox="true"/>
          <p:nvPr/>
        </p:nvSpPr>
        <p:spPr>
          <a:xfrm rot="0">
            <a:off x="5529834" y="2426513"/>
            <a:ext cx="720738" cy="377781"/>
          </a:xfrm>
          <a:prstGeom prst="rect">
            <a:avLst/>
          </a:prstGeom>
        </p:spPr>
        <p:txBody>
          <a:bodyPr anchor="t" rtlCol="false" tIns="0" lIns="0" bIns="0" rIns="0">
            <a:spAutoFit/>
          </a:bodyPr>
          <a:lstStyle/>
          <a:p>
            <a:pPr algn="l">
              <a:lnSpc>
                <a:spcPts val="2520"/>
              </a:lnSpc>
            </a:pPr>
            <a:r>
              <a:rPr lang="en-US" sz="1800">
                <a:solidFill>
                  <a:srgbClr val="000000"/>
                </a:solidFill>
                <a:latin typeface="Calibri (MS)"/>
                <a:ea typeface="Calibri (MS)"/>
                <a:cs typeface="Calibri (MS)"/>
                <a:sym typeface="Calibri (MS)"/>
              </a:rPr>
              <a:t>Furkan </a:t>
            </a:r>
          </a:p>
        </p:txBody>
      </p:sp>
      <p:sp>
        <p:nvSpPr>
          <p:cNvPr name="TextBox 11" id="11"/>
          <p:cNvSpPr txBox="true"/>
          <p:nvPr/>
        </p:nvSpPr>
        <p:spPr>
          <a:xfrm rot="0">
            <a:off x="6609588" y="4110609"/>
            <a:ext cx="1918306" cy="1125474"/>
          </a:xfrm>
          <a:prstGeom prst="rect">
            <a:avLst/>
          </a:prstGeom>
        </p:spPr>
        <p:txBody>
          <a:bodyPr anchor="t" rtlCol="false" tIns="0" lIns="0" bIns="0" rIns="0">
            <a:spAutoFit/>
          </a:bodyPr>
          <a:lstStyle/>
          <a:p>
            <a:pPr algn="ctr">
              <a:lnSpc>
                <a:spcPts val="2165"/>
              </a:lnSpc>
            </a:pPr>
            <a:r>
              <a:rPr lang="en-US" sz="1800">
                <a:solidFill>
                  <a:srgbClr val="000000"/>
                </a:solidFill>
                <a:latin typeface="Calibri (MS)"/>
                <a:ea typeface="Calibri (MS)"/>
                <a:cs typeface="Calibri (MS)"/>
                <a:sym typeface="Calibri (MS)"/>
              </a:rPr>
              <a:t>İnsanlara öğüt veren, iyiliği emredip kötülükten sakındıran. </a:t>
            </a:r>
          </a:p>
        </p:txBody>
      </p:sp>
      <p:sp>
        <p:nvSpPr>
          <p:cNvPr name="TextBox 12" id="12"/>
          <p:cNvSpPr txBox="true"/>
          <p:nvPr/>
        </p:nvSpPr>
        <p:spPr>
          <a:xfrm rot="0">
            <a:off x="6646421" y="1950082"/>
            <a:ext cx="1810026" cy="1125731"/>
          </a:xfrm>
          <a:prstGeom prst="rect">
            <a:avLst/>
          </a:prstGeom>
        </p:spPr>
        <p:txBody>
          <a:bodyPr anchor="t" rtlCol="false" tIns="0" lIns="0" bIns="0" rIns="0">
            <a:spAutoFit/>
          </a:bodyPr>
          <a:lstStyle/>
          <a:p>
            <a:pPr algn="ctr">
              <a:lnSpc>
                <a:spcPts val="2165"/>
              </a:lnSpc>
            </a:pPr>
            <a:r>
              <a:rPr lang="en-US" sz="1800">
                <a:solidFill>
                  <a:srgbClr val="000000"/>
                </a:solidFill>
                <a:latin typeface="Calibri (MS)"/>
                <a:ea typeface="Calibri (MS)"/>
                <a:cs typeface="Calibri (MS)"/>
                <a:sym typeface="Calibri (MS)"/>
              </a:rPr>
              <a:t>Hak ile batılı, helal ile haramı, iyi ile kötüyü birbirinden ayıran. </a:t>
            </a:r>
          </a:p>
        </p:txBody>
      </p:sp>
      <p:sp>
        <p:nvSpPr>
          <p:cNvPr name="TextBox 13" id="13"/>
          <p:cNvSpPr txBox="true"/>
          <p:nvPr/>
        </p:nvSpPr>
        <p:spPr>
          <a:xfrm rot="0">
            <a:off x="8588502" y="6525"/>
            <a:ext cx="317344" cy="318297"/>
          </a:xfrm>
          <a:prstGeom prst="rect">
            <a:avLst/>
          </a:prstGeom>
        </p:spPr>
        <p:txBody>
          <a:bodyPr anchor="t" rtlCol="false" tIns="0" lIns="0" bIns="0" rIns="0">
            <a:spAutoFit/>
          </a:bodyPr>
          <a:lstStyle/>
          <a:p>
            <a:pPr algn="l">
              <a:lnSpc>
                <a:spcPts val="2520"/>
              </a:lnSpc>
            </a:pPr>
            <a:r>
              <a:rPr lang="en-US" sz="1800" spc="1">
                <a:solidFill>
                  <a:srgbClr val="FFFFFF"/>
                </a:solidFill>
                <a:latin typeface="Georgia"/>
                <a:ea typeface="Georgia"/>
                <a:cs typeface="Georgia"/>
                <a:sym typeface="Georgia"/>
              </a:rPr>
              <a:t>36 </a:t>
            </a:r>
          </a:p>
        </p:txBody>
      </p:sp>
      <p:sp>
        <p:nvSpPr>
          <p:cNvPr name="TextBox 14" id="14"/>
          <p:cNvSpPr txBox="true"/>
          <p:nvPr/>
        </p:nvSpPr>
        <p:spPr>
          <a:xfrm rot="0">
            <a:off x="5410962" y="595627"/>
            <a:ext cx="2582304" cy="213360"/>
          </a:xfrm>
          <a:prstGeom prst="rect">
            <a:avLst/>
          </a:prstGeom>
        </p:spPr>
        <p:txBody>
          <a:bodyPr anchor="t" rtlCol="false" tIns="0" lIns="0" bIns="0" rIns="0">
            <a:spAutoFit/>
          </a:bodyPr>
          <a:lstStyle/>
          <a:p>
            <a:pPr algn="l">
              <a:lnSpc>
                <a:spcPts val="1679"/>
              </a:lnSpc>
            </a:pPr>
            <a:r>
              <a:rPr lang="en-US" sz="1200">
                <a:solidFill>
                  <a:srgbClr val="000000"/>
                </a:solidFill>
                <a:latin typeface="Calibri (MS)"/>
                <a:ea typeface="Calibri (MS)"/>
                <a:cs typeface="Calibri (MS)"/>
                <a:sym typeface="Calibri (MS)"/>
              </a:rPr>
              <a:t>5. Ünite: KUR’AN-I KERİM VE ÖZELLİKLERİ</a:t>
            </a:r>
          </a:p>
        </p:txBody>
      </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372363" y="1302258"/>
            <a:ext cx="4399283" cy="4926549"/>
          </a:xfrm>
          <a:custGeom>
            <a:avLst/>
            <a:gdLst/>
            <a:ahLst/>
            <a:cxnLst/>
            <a:rect r="r" b="b" t="t" l="l"/>
            <a:pathLst>
              <a:path h="4926549" w="4399283">
                <a:moveTo>
                  <a:pt x="0" y="0"/>
                </a:moveTo>
                <a:lnTo>
                  <a:pt x="4399283" y="0"/>
                </a:lnTo>
                <a:lnTo>
                  <a:pt x="4399283" y="4926549"/>
                </a:lnTo>
                <a:lnTo>
                  <a:pt x="0" y="492654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63503"/>
            <a:ext cx="9270997" cy="752475"/>
          </a:xfrm>
          <a:custGeom>
            <a:avLst/>
            <a:gdLst/>
            <a:ahLst/>
            <a:cxnLst/>
            <a:rect r="r" b="b" t="t" l="l"/>
            <a:pathLst>
              <a:path h="752475" w="9270997">
                <a:moveTo>
                  <a:pt x="0" y="0"/>
                </a:moveTo>
                <a:lnTo>
                  <a:pt x="9270997" y="0"/>
                </a:lnTo>
                <a:lnTo>
                  <a:pt x="9270997" y="752475"/>
                </a:lnTo>
                <a:lnTo>
                  <a:pt x="0" y="75247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2703319" y="4338876"/>
            <a:ext cx="1375048" cy="291122"/>
          </a:xfrm>
          <a:prstGeom prst="rect">
            <a:avLst/>
          </a:prstGeom>
        </p:spPr>
        <p:txBody>
          <a:bodyPr anchor="t" rtlCol="false" tIns="0" lIns="0" bIns="0" rIns="0">
            <a:spAutoFit/>
          </a:bodyPr>
          <a:lstStyle/>
          <a:p>
            <a:pPr algn="l">
              <a:lnSpc>
                <a:spcPts val="2242"/>
              </a:lnSpc>
            </a:pPr>
            <a:r>
              <a:rPr lang="en-US" sz="1602">
                <a:solidFill>
                  <a:srgbClr val="FFFFFF"/>
                </a:solidFill>
                <a:latin typeface="Calibri (MS)"/>
                <a:ea typeface="Calibri (MS)"/>
                <a:cs typeface="Calibri (MS)"/>
                <a:sym typeface="Calibri (MS)"/>
              </a:rPr>
              <a:t>Doğru yola iletir.</a:t>
            </a:r>
          </a:p>
        </p:txBody>
      </p:sp>
      <p:sp>
        <p:nvSpPr>
          <p:cNvPr name="TextBox 5" id="5"/>
          <p:cNvSpPr txBox="true"/>
          <p:nvPr/>
        </p:nvSpPr>
        <p:spPr>
          <a:xfrm rot="0">
            <a:off x="3377689" y="4583821"/>
            <a:ext cx="52711" cy="278997"/>
          </a:xfrm>
          <a:prstGeom prst="rect">
            <a:avLst/>
          </a:prstGeom>
        </p:spPr>
        <p:txBody>
          <a:bodyPr anchor="t" rtlCol="false" tIns="0" lIns="0" bIns="0" rIns="0">
            <a:spAutoFit/>
          </a:bodyPr>
          <a:lstStyle/>
          <a:p>
            <a:pPr algn="l">
              <a:lnSpc>
                <a:spcPts val="2242"/>
              </a:lnSpc>
            </a:pPr>
            <a:r>
              <a:rPr lang="en-US" sz="1602">
                <a:solidFill>
                  <a:srgbClr val="595959"/>
                </a:solidFill>
                <a:latin typeface="Georgia"/>
                <a:ea typeface="Georgia"/>
                <a:cs typeface="Georgia"/>
                <a:sym typeface="Georgia"/>
              </a:rPr>
              <a:t> </a:t>
            </a:r>
          </a:p>
        </p:txBody>
      </p:sp>
      <p:sp>
        <p:nvSpPr>
          <p:cNvPr name="TextBox 6" id="6"/>
          <p:cNvSpPr txBox="true"/>
          <p:nvPr/>
        </p:nvSpPr>
        <p:spPr>
          <a:xfrm rot="0">
            <a:off x="2750058" y="3519973"/>
            <a:ext cx="1499559" cy="291122"/>
          </a:xfrm>
          <a:prstGeom prst="rect">
            <a:avLst/>
          </a:prstGeom>
        </p:spPr>
        <p:txBody>
          <a:bodyPr anchor="t" rtlCol="false" tIns="0" lIns="0" bIns="0" rIns="0">
            <a:spAutoFit/>
          </a:bodyPr>
          <a:lstStyle/>
          <a:p>
            <a:pPr algn="l">
              <a:lnSpc>
                <a:spcPts val="2242"/>
              </a:lnSpc>
            </a:pPr>
            <a:r>
              <a:rPr lang="en-US" sz="1602">
                <a:solidFill>
                  <a:srgbClr val="FFFFFF"/>
                </a:solidFill>
                <a:latin typeface="Calibri (MS)"/>
                <a:ea typeface="Calibri (MS)"/>
                <a:cs typeface="Calibri (MS)"/>
                <a:sym typeface="Calibri (MS)"/>
              </a:rPr>
              <a:t>Allah’ı (cc) tanıtır. </a:t>
            </a:r>
          </a:p>
        </p:txBody>
      </p:sp>
      <p:sp>
        <p:nvSpPr>
          <p:cNvPr name="TextBox 7" id="7"/>
          <p:cNvSpPr txBox="true"/>
          <p:nvPr/>
        </p:nvSpPr>
        <p:spPr>
          <a:xfrm rot="0">
            <a:off x="2748791" y="2589190"/>
            <a:ext cx="1649111" cy="506387"/>
          </a:xfrm>
          <a:prstGeom prst="rect">
            <a:avLst/>
          </a:prstGeom>
        </p:spPr>
        <p:txBody>
          <a:bodyPr anchor="t" rtlCol="false" tIns="0" lIns="0" bIns="0" rIns="0">
            <a:spAutoFit/>
          </a:bodyPr>
          <a:lstStyle/>
          <a:p>
            <a:pPr algn="ctr">
              <a:lnSpc>
                <a:spcPts val="1920"/>
              </a:lnSpc>
            </a:pPr>
            <a:r>
              <a:rPr lang="en-US" sz="1602">
                <a:solidFill>
                  <a:srgbClr val="FFFFFF"/>
                </a:solidFill>
                <a:latin typeface="Calibri (MS)"/>
                <a:ea typeface="Calibri (MS)"/>
                <a:cs typeface="Calibri (MS)"/>
                <a:sym typeface="Calibri (MS)"/>
              </a:rPr>
              <a:t>Allah’tan (cc) gelen son kitaptır. </a:t>
            </a:r>
          </a:p>
        </p:txBody>
      </p:sp>
      <p:sp>
        <p:nvSpPr>
          <p:cNvPr name="TextBox 8" id="8"/>
          <p:cNvSpPr txBox="true"/>
          <p:nvPr/>
        </p:nvSpPr>
        <p:spPr>
          <a:xfrm rot="0">
            <a:off x="5394455" y="5298234"/>
            <a:ext cx="465058" cy="291122"/>
          </a:xfrm>
          <a:prstGeom prst="rect">
            <a:avLst/>
          </a:prstGeom>
        </p:spPr>
        <p:txBody>
          <a:bodyPr anchor="t" rtlCol="false" tIns="0" lIns="0" bIns="0" rIns="0">
            <a:spAutoFit/>
          </a:bodyPr>
          <a:lstStyle/>
          <a:p>
            <a:pPr algn="l">
              <a:lnSpc>
                <a:spcPts val="2242"/>
              </a:lnSpc>
            </a:pPr>
            <a:r>
              <a:rPr lang="en-US" sz="1602">
                <a:solidFill>
                  <a:srgbClr val="FFFFFF"/>
                </a:solidFill>
                <a:latin typeface="Calibri (MS)"/>
                <a:ea typeface="Calibri (MS)"/>
                <a:cs typeface="Calibri (MS)"/>
                <a:sym typeface="Calibri (MS)"/>
              </a:rPr>
              <a:t>verir. </a:t>
            </a:r>
          </a:p>
        </p:txBody>
      </p:sp>
      <p:sp>
        <p:nvSpPr>
          <p:cNvPr name="TextBox 9" id="9"/>
          <p:cNvSpPr txBox="true"/>
          <p:nvPr/>
        </p:nvSpPr>
        <p:spPr>
          <a:xfrm rot="0">
            <a:off x="4775454" y="2589190"/>
            <a:ext cx="1482128" cy="506387"/>
          </a:xfrm>
          <a:prstGeom prst="rect">
            <a:avLst/>
          </a:prstGeom>
        </p:spPr>
        <p:txBody>
          <a:bodyPr anchor="t" rtlCol="false" tIns="0" lIns="0" bIns="0" rIns="0">
            <a:spAutoFit/>
          </a:bodyPr>
          <a:lstStyle/>
          <a:p>
            <a:pPr algn="ctr">
              <a:lnSpc>
                <a:spcPts val="1920"/>
              </a:lnSpc>
            </a:pPr>
            <a:r>
              <a:rPr lang="en-US" sz="1602">
                <a:solidFill>
                  <a:srgbClr val="FFFFFF"/>
                </a:solidFill>
                <a:latin typeface="Calibri (MS)"/>
                <a:ea typeface="Calibri (MS)"/>
                <a:cs typeface="Calibri (MS)"/>
                <a:sym typeface="Calibri (MS)"/>
              </a:rPr>
              <a:t>Dosdoğru bilgiler içerir. </a:t>
            </a:r>
          </a:p>
        </p:txBody>
      </p:sp>
      <p:sp>
        <p:nvSpPr>
          <p:cNvPr name="TextBox 10" id="10"/>
          <p:cNvSpPr txBox="true"/>
          <p:nvPr/>
        </p:nvSpPr>
        <p:spPr>
          <a:xfrm rot="0">
            <a:off x="4823203" y="4255437"/>
            <a:ext cx="1504960" cy="506387"/>
          </a:xfrm>
          <a:prstGeom prst="rect">
            <a:avLst/>
          </a:prstGeom>
        </p:spPr>
        <p:txBody>
          <a:bodyPr anchor="t" rtlCol="false" tIns="0" lIns="0" bIns="0" rIns="0">
            <a:spAutoFit/>
          </a:bodyPr>
          <a:lstStyle/>
          <a:p>
            <a:pPr algn="ctr">
              <a:lnSpc>
                <a:spcPts val="1920"/>
              </a:lnSpc>
            </a:pPr>
            <a:r>
              <a:rPr lang="en-US" sz="1602">
                <a:solidFill>
                  <a:srgbClr val="FFFFFF"/>
                </a:solidFill>
                <a:latin typeface="Calibri (MS)"/>
                <a:ea typeface="Calibri (MS)"/>
                <a:cs typeface="Calibri (MS)"/>
                <a:sym typeface="Calibri (MS)"/>
              </a:rPr>
              <a:t>İyiliği ve kötülüğü belirler. </a:t>
            </a:r>
          </a:p>
        </p:txBody>
      </p:sp>
      <p:sp>
        <p:nvSpPr>
          <p:cNvPr name="TextBox 11" id="11"/>
          <p:cNvSpPr txBox="true"/>
          <p:nvPr/>
        </p:nvSpPr>
        <p:spPr>
          <a:xfrm rot="0">
            <a:off x="4810506" y="3519973"/>
            <a:ext cx="1703975" cy="291122"/>
          </a:xfrm>
          <a:prstGeom prst="rect">
            <a:avLst/>
          </a:prstGeom>
        </p:spPr>
        <p:txBody>
          <a:bodyPr anchor="t" rtlCol="false" tIns="0" lIns="0" bIns="0" rIns="0">
            <a:spAutoFit/>
          </a:bodyPr>
          <a:lstStyle/>
          <a:p>
            <a:pPr algn="l">
              <a:lnSpc>
                <a:spcPts val="2242"/>
              </a:lnSpc>
            </a:pPr>
            <a:r>
              <a:rPr lang="en-US" sz="1602">
                <a:solidFill>
                  <a:srgbClr val="FFFFFF"/>
                </a:solidFill>
                <a:latin typeface="Calibri (MS)"/>
                <a:ea typeface="Calibri (MS)"/>
                <a:cs typeface="Calibri (MS)"/>
                <a:sym typeface="Calibri (MS)"/>
              </a:rPr>
              <a:t>Güzel ahlakı öğretir. </a:t>
            </a:r>
          </a:p>
        </p:txBody>
      </p:sp>
      <p:sp>
        <p:nvSpPr>
          <p:cNvPr name="TextBox 12" id="12"/>
          <p:cNvSpPr txBox="true"/>
          <p:nvPr/>
        </p:nvSpPr>
        <p:spPr>
          <a:xfrm rot="0">
            <a:off x="3189732" y="1652349"/>
            <a:ext cx="2987392" cy="377533"/>
          </a:xfrm>
          <a:prstGeom prst="rect">
            <a:avLst/>
          </a:prstGeom>
        </p:spPr>
        <p:txBody>
          <a:bodyPr anchor="t" rtlCol="false" tIns="0" lIns="0" bIns="0" rIns="0">
            <a:spAutoFit/>
          </a:bodyPr>
          <a:lstStyle/>
          <a:p>
            <a:pPr algn="l">
              <a:lnSpc>
                <a:spcPts val="2797"/>
              </a:lnSpc>
            </a:pPr>
            <a:r>
              <a:rPr lang="en-US" sz="1997">
                <a:solidFill>
                  <a:srgbClr val="FFFFFF"/>
                </a:solidFill>
                <a:latin typeface="Calibri (MS)"/>
                <a:ea typeface="Calibri (MS)"/>
                <a:cs typeface="Calibri (MS)"/>
                <a:sym typeface="Calibri (MS)"/>
              </a:rPr>
              <a:t>Kur’an-ı Kerim’in Özellikleri </a:t>
            </a:r>
          </a:p>
        </p:txBody>
      </p:sp>
      <p:sp>
        <p:nvSpPr>
          <p:cNvPr name="TextBox 13" id="13"/>
          <p:cNvSpPr txBox="true"/>
          <p:nvPr/>
        </p:nvSpPr>
        <p:spPr>
          <a:xfrm rot="0">
            <a:off x="2684269" y="5176104"/>
            <a:ext cx="1732788" cy="291417"/>
          </a:xfrm>
          <a:prstGeom prst="rect">
            <a:avLst/>
          </a:prstGeom>
        </p:spPr>
        <p:txBody>
          <a:bodyPr anchor="t" rtlCol="false" tIns="0" lIns="0" bIns="0" rIns="0">
            <a:spAutoFit/>
          </a:bodyPr>
          <a:lstStyle/>
          <a:p>
            <a:pPr algn="l">
              <a:lnSpc>
                <a:spcPts val="2245"/>
              </a:lnSpc>
            </a:pPr>
            <a:r>
              <a:rPr lang="en-US" sz="1604">
                <a:solidFill>
                  <a:srgbClr val="FFFFFF"/>
                </a:solidFill>
                <a:latin typeface="Calibri (MS)"/>
                <a:ea typeface="Calibri (MS)"/>
                <a:cs typeface="Calibri (MS)"/>
                <a:sym typeface="Calibri (MS)"/>
              </a:rPr>
              <a:t>Doğru inancı açıklar. </a:t>
            </a:r>
          </a:p>
        </p:txBody>
      </p:sp>
      <p:sp>
        <p:nvSpPr>
          <p:cNvPr name="TextBox 14" id="14"/>
          <p:cNvSpPr txBox="true"/>
          <p:nvPr/>
        </p:nvSpPr>
        <p:spPr>
          <a:xfrm rot="0">
            <a:off x="4800857" y="5054184"/>
            <a:ext cx="1676181" cy="291417"/>
          </a:xfrm>
          <a:prstGeom prst="rect">
            <a:avLst/>
          </a:prstGeom>
        </p:spPr>
        <p:txBody>
          <a:bodyPr anchor="t" rtlCol="false" tIns="0" lIns="0" bIns="0" rIns="0">
            <a:spAutoFit/>
          </a:bodyPr>
          <a:lstStyle/>
          <a:p>
            <a:pPr algn="ctr">
              <a:lnSpc>
                <a:spcPts val="2245"/>
              </a:lnSpc>
            </a:pPr>
            <a:r>
              <a:rPr lang="en-US" sz="1604">
                <a:solidFill>
                  <a:srgbClr val="FFFFFF"/>
                </a:solidFill>
                <a:latin typeface="Calibri (MS)"/>
                <a:ea typeface="Calibri (MS)"/>
                <a:cs typeface="Calibri (MS)"/>
                <a:sym typeface="Calibri (MS)"/>
              </a:rPr>
              <a:t>Gayb hakkında bilgi </a:t>
            </a:r>
          </a:p>
        </p:txBody>
      </p:sp>
      <p:sp>
        <p:nvSpPr>
          <p:cNvPr name="TextBox 15" id="15"/>
          <p:cNvSpPr txBox="true"/>
          <p:nvPr/>
        </p:nvSpPr>
        <p:spPr>
          <a:xfrm rot="0">
            <a:off x="8602980" y="6525"/>
            <a:ext cx="302581" cy="318297"/>
          </a:xfrm>
          <a:prstGeom prst="rect">
            <a:avLst/>
          </a:prstGeom>
        </p:spPr>
        <p:txBody>
          <a:bodyPr anchor="t" rtlCol="false" tIns="0" lIns="0" bIns="0" rIns="0">
            <a:spAutoFit/>
          </a:bodyPr>
          <a:lstStyle/>
          <a:p>
            <a:pPr algn="l">
              <a:lnSpc>
                <a:spcPts val="2520"/>
              </a:lnSpc>
            </a:pPr>
            <a:r>
              <a:rPr lang="en-US" sz="1800" spc="1">
                <a:solidFill>
                  <a:srgbClr val="FFFFFF"/>
                </a:solidFill>
                <a:latin typeface="Georgia"/>
                <a:ea typeface="Georgia"/>
                <a:cs typeface="Georgia"/>
                <a:sym typeface="Georgia"/>
              </a:rPr>
              <a:t>37 </a:t>
            </a:r>
          </a:p>
        </p:txBody>
      </p:sp>
      <p:sp>
        <p:nvSpPr>
          <p:cNvPr name="TextBox 16" id="16"/>
          <p:cNvSpPr txBox="true"/>
          <p:nvPr/>
        </p:nvSpPr>
        <p:spPr>
          <a:xfrm rot="0">
            <a:off x="5410962" y="595627"/>
            <a:ext cx="2582304" cy="213360"/>
          </a:xfrm>
          <a:prstGeom prst="rect">
            <a:avLst/>
          </a:prstGeom>
        </p:spPr>
        <p:txBody>
          <a:bodyPr anchor="t" rtlCol="false" tIns="0" lIns="0" bIns="0" rIns="0">
            <a:spAutoFit/>
          </a:bodyPr>
          <a:lstStyle/>
          <a:p>
            <a:pPr algn="l">
              <a:lnSpc>
                <a:spcPts val="1679"/>
              </a:lnSpc>
            </a:pPr>
            <a:r>
              <a:rPr lang="en-US" sz="1200">
                <a:solidFill>
                  <a:srgbClr val="000000"/>
                </a:solidFill>
                <a:latin typeface="Calibri (MS)"/>
                <a:ea typeface="Calibri (MS)"/>
                <a:cs typeface="Calibri (MS)"/>
                <a:sym typeface="Calibri (MS)"/>
              </a:rPr>
              <a:t>5. Ünite: KUR’AN-I KERİM VE ÖZELLİKLERİ</a:t>
            </a:r>
          </a:p>
        </p:txBody>
      </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208275" y="3355972"/>
            <a:ext cx="6794249" cy="1477137"/>
          </a:xfrm>
          <a:custGeom>
            <a:avLst/>
            <a:gdLst/>
            <a:ahLst/>
            <a:cxnLst/>
            <a:rect r="r" b="b" t="t" l="l"/>
            <a:pathLst>
              <a:path h="1477137" w="6794249">
                <a:moveTo>
                  <a:pt x="0" y="0"/>
                </a:moveTo>
                <a:lnTo>
                  <a:pt x="6794249" y="0"/>
                </a:lnTo>
                <a:lnTo>
                  <a:pt x="6794249" y="1477137"/>
                </a:lnTo>
                <a:lnTo>
                  <a:pt x="0" y="147713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63503"/>
            <a:ext cx="9270997" cy="752475"/>
          </a:xfrm>
          <a:custGeom>
            <a:avLst/>
            <a:gdLst/>
            <a:ahLst/>
            <a:cxnLst/>
            <a:rect r="r" b="b" t="t" l="l"/>
            <a:pathLst>
              <a:path h="752475" w="9270997">
                <a:moveTo>
                  <a:pt x="0" y="0"/>
                </a:moveTo>
                <a:lnTo>
                  <a:pt x="9270997" y="0"/>
                </a:lnTo>
                <a:lnTo>
                  <a:pt x="9270997" y="752475"/>
                </a:lnTo>
                <a:lnTo>
                  <a:pt x="0" y="75247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372867" y="2385212"/>
            <a:ext cx="81610" cy="326736"/>
          </a:xfrm>
          <a:prstGeom prst="rect">
            <a:avLst/>
          </a:prstGeom>
        </p:spPr>
        <p:txBody>
          <a:bodyPr anchor="t" rtlCol="false" tIns="0" lIns="0" bIns="0" rIns="0">
            <a:spAutoFit/>
          </a:bodyPr>
          <a:lstStyle/>
          <a:p>
            <a:pPr algn="l">
              <a:lnSpc>
                <a:spcPts val="2520"/>
              </a:lnSpc>
            </a:pPr>
            <a:r>
              <a:rPr lang="en-US" sz="1800">
                <a:solidFill>
                  <a:srgbClr val="000000"/>
                </a:solidFill>
                <a:latin typeface="Arial"/>
                <a:ea typeface="Arial"/>
                <a:cs typeface="Arial"/>
                <a:sym typeface="Arial"/>
              </a:rPr>
              <a:t>•</a:t>
            </a:r>
          </a:p>
        </p:txBody>
      </p:sp>
      <p:sp>
        <p:nvSpPr>
          <p:cNvPr name="TextBox 5" id="5"/>
          <p:cNvSpPr txBox="true"/>
          <p:nvPr/>
        </p:nvSpPr>
        <p:spPr>
          <a:xfrm rot="0">
            <a:off x="1372867" y="3456689"/>
            <a:ext cx="6475581" cy="960815"/>
          </a:xfrm>
          <a:prstGeom prst="rect">
            <a:avLst/>
          </a:prstGeom>
        </p:spPr>
        <p:txBody>
          <a:bodyPr anchor="t" rtlCol="false" tIns="0" lIns="0" bIns="0" rIns="0">
            <a:spAutoFit/>
          </a:bodyPr>
          <a:lstStyle/>
          <a:p>
            <a:pPr algn="l">
              <a:lnSpc>
                <a:spcPts val="2483"/>
              </a:lnSpc>
            </a:pPr>
            <a:r>
              <a:rPr lang="en-US" sz="1800">
                <a:solidFill>
                  <a:srgbClr val="000000"/>
                </a:solidFill>
                <a:latin typeface="Calibri (MS)"/>
                <a:ea typeface="Calibri (MS)"/>
                <a:cs typeface="Calibri (MS)"/>
                <a:sym typeface="Calibri (MS)"/>
              </a:rPr>
              <a:t>Bir ayet: </a:t>
            </a:r>
          </a:p>
          <a:p>
            <a:pPr algn="l">
              <a:lnSpc>
                <a:spcPts val="2483"/>
              </a:lnSpc>
            </a:pPr>
            <a:r>
              <a:rPr lang="en-US" sz="1800">
                <a:solidFill>
                  <a:srgbClr val="000000"/>
                </a:solidFill>
                <a:latin typeface="Calibri (MS)"/>
                <a:ea typeface="Calibri (MS)"/>
                <a:cs typeface="Calibri (MS)"/>
                <a:sym typeface="Calibri (MS)"/>
              </a:rPr>
              <a:t>“Ant olsun, biz Nuh’u kendi kavmine peygamber olarak gönderdik. O da</a:t>
            </a:r>
            <a:r>
              <a:rPr lang="en-US" sz="1800">
                <a:solidFill>
                  <a:srgbClr val="FFFFFF"/>
                </a:solidFill>
                <a:latin typeface="Calibri (MS)"/>
                <a:ea typeface="Calibri (MS)"/>
                <a:cs typeface="Calibri (MS)"/>
                <a:sym typeface="Calibri (MS)"/>
              </a:rPr>
              <a:t> </a:t>
            </a:r>
            <a:r>
              <a:rPr lang="en-US" sz="1800">
                <a:solidFill>
                  <a:srgbClr val="000000"/>
                </a:solidFill>
                <a:latin typeface="Calibri (MS)"/>
                <a:ea typeface="Calibri (MS)"/>
                <a:cs typeface="Calibri (MS)"/>
                <a:sym typeface="Calibri (MS)"/>
              </a:rPr>
              <a:t>dokuz</a:t>
            </a:r>
            <a:r>
              <a:rPr lang="en-US" sz="1800">
                <a:solidFill>
                  <a:srgbClr val="FFFFFF"/>
                </a:solidFill>
                <a:latin typeface="Calibri (MS)"/>
                <a:ea typeface="Calibri (MS)"/>
                <a:cs typeface="Calibri (MS)"/>
                <a:sym typeface="Calibri (MS)"/>
              </a:rPr>
              <a:t> </a:t>
            </a:r>
            <a:r>
              <a:rPr lang="en-US" sz="1800">
                <a:solidFill>
                  <a:srgbClr val="000000"/>
                </a:solidFill>
                <a:latin typeface="Calibri (MS)"/>
                <a:ea typeface="Calibri (MS)"/>
                <a:cs typeface="Calibri (MS)"/>
                <a:sym typeface="Calibri (MS)"/>
              </a:rPr>
              <a:t>yüz</a:t>
            </a:r>
            <a:r>
              <a:rPr lang="en-US" sz="1800">
                <a:solidFill>
                  <a:srgbClr val="FFFFFF"/>
                </a:solidFill>
                <a:latin typeface="Calibri (MS)"/>
                <a:ea typeface="Calibri (MS)"/>
                <a:cs typeface="Calibri (MS)"/>
                <a:sym typeface="Calibri (MS)"/>
              </a:rPr>
              <a:t> </a:t>
            </a:r>
            <a:r>
              <a:rPr lang="en-US" sz="1800">
                <a:solidFill>
                  <a:srgbClr val="000000"/>
                </a:solidFill>
                <a:latin typeface="Calibri (MS)"/>
                <a:ea typeface="Calibri (MS)"/>
                <a:cs typeface="Calibri (MS)"/>
                <a:sym typeface="Calibri (MS)"/>
              </a:rPr>
              <a:t>elli</a:t>
            </a:r>
            <a:r>
              <a:rPr lang="en-US" sz="1800">
                <a:solidFill>
                  <a:srgbClr val="FFFFFF"/>
                </a:solidFill>
                <a:latin typeface="Calibri (MS)"/>
                <a:ea typeface="Calibri (MS)"/>
                <a:cs typeface="Calibri (MS)"/>
                <a:sym typeface="Calibri (MS)"/>
              </a:rPr>
              <a:t> </a:t>
            </a:r>
            <a:r>
              <a:rPr lang="en-US" sz="1800">
                <a:solidFill>
                  <a:srgbClr val="000000"/>
                </a:solidFill>
                <a:latin typeface="Calibri (MS)"/>
                <a:ea typeface="Calibri (MS)"/>
                <a:cs typeface="Calibri (MS)"/>
                <a:sym typeface="Calibri (MS)"/>
              </a:rPr>
              <a:t>yıl</a:t>
            </a:r>
            <a:r>
              <a:rPr lang="en-US" sz="1800">
                <a:solidFill>
                  <a:srgbClr val="FFFFFF"/>
                </a:solidFill>
                <a:latin typeface="Calibri (MS)"/>
                <a:ea typeface="Calibri (MS)"/>
                <a:cs typeface="Calibri (MS)"/>
                <a:sym typeface="Calibri (MS)"/>
              </a:rPr>
              <a:t> </a:t>
            </a:r>
            <a:r>
              <a:rPr lang="en-US" sz="1800">
                <a:solidFill>
                  <a:srgbClr val="000000"/>
                </a:solidFill>
                <a:latin typeface="Calibri (MS)"/>
                <a:ea typeface="Calibri (MS)"/>
                <a:cs typeface="Calibri (MS)"/>
                <a:sym typeface="Calibri (MS)"/>
              </a:rPr>
              <a:t>onların</a:t>
            </a:r>
            <a:r>
              <a:rPr lang="en-US" sz="1800">
                <a:solidFill>
                  <a:srgbClr val="FFFFFF"/>
                </a:solidFill>
                <a:latin typeface="Calibri (MS)"/>
                <a:ea typeface="Calibri (MS)"/>
                <a:cs typeface="Calibri (MS)"/>
                <a:sym typeface="Calibri (MS)"/>
              </a:rPr>
              <a:t> </a:t>
            </a:r>
            <a:r>
              <a:rPr lang="en-US" sz="1800">
                <a:solidFill>
                  <a:srgbClr val="000000"/>
                </a:solidFill>
                <a:latin typeface="Calibri (MS)"/>
                <a:ea typeface="Calibri (MS)"/>
                <a:cs typeface="Calibri (MS)"/>
                <a:sym typeface="Calibri (MS)"/>
              </a:rPr>
              <a:t>arasında</a:t>
            </a:r>
            <a:r>
              <a:rPr lang="en-US" sz="1800">
                <a:solidFill>
                  <a:srgbClr val="FFFFFF"/>
                </a:solidFill>
                <a:latin typeface="Calibri (MS)"/>
                <a:ea typeface="Calibri (MS)"/>
                <a:cs typeface="Calibri (MS)"/>
                <a:sym typeface="Calibri (MS)"/>
              </a:rPr>
              <a:t> </a:t>
            </a:r>
            <a:r>
              <a:rPr lang="en-US" sz="1800">
                <a:solidFill>
                  <a:srgbClr val="000000"/>
                </a:solidFill>
                <a:latin typeface="Calibri (MS)"/>
                <a:ea typeface="Calibri (MS)"/>
                <a:cs typeface="Calibri (MS)"/>
                <a:sym typeface="Calibri (MS)"/>
              </a:rPr>
              <a:t>kaldı...”</a:t>
            </a:r>
          </a:p>
        </p:txBody>
      </p:sp>
      <p:sp>
        <p:nvSpPr>
          <p:cNvPr name="TextBox 6" id="6"/>
          <p:cNvSpPr txBox="true"/>
          <p:nvPr/>
        </p:nvSpPr>
        <p:spPr>
          <a:xfrm rot="0">
            <a:off x="1658617" y="2430142"/>
            <a:ext cx="6221520" cy="576834"/>
          </a:xfrm>
          <a:prstGeom prst="rect">
            <a:avLst/>
          </a:prstGeom>
        </p:spPr>
        <p:txBody>
          <a:bodyPr anchor="t" rtlCol="false" tIns="0" lIns="0" bIns="0" rIns="0">
            <a:spAutoFit/>
          </a:bodyPr>
          <a:lstStyle/>
          <a:p>
            <a:pPr algn="l">
              <a:lnSpc>
                <a:spcPts val="2172"/>
              </a:lnSpc>
            </a:pPr>
            <a:r>
              <a:rPr lang="en-US" sz="1800">
                <a:solidFill>
                  <a:srgbClr val="000000"/>
                </a:solidFill>
                <a:latin typeface="Calibri (MS)"/>
                <a:ea typeface="Calibri (MS)"/>
                <a:cs typeface="Calibri (MS)"/>
                <a:sym typeface="Calibri (MS)"/>
              </a:rPr>
              <a:t>Hz. Nuh, Hz. Âdem’den sonra gelen ve Kur’an-ı Kerim’in ifadesiyle insanlığın ikinci atası kabul edilen bir peygamberdir. </a:t>
            </a:r>
          </a:p>
        </p:txBody>
      </p:sp>
      <p:sp>
        <p:nvSpPr>
          <p:cNvPr name="TextBox 7" id="7"/>
          <p:cNvSpPr txBox="true"/>
          <p:nvPr/>
        </p:nvSpPr>
        <p:spPr>
          <a:xfrm rot="0">
            <a:off x="5741670" y="4406941"/>
            <a:ext cx="2184568" cy="291122"/>
          </a:xfrm>
          <a:prstGeom prst="rect">
            <a:avLst/>
          </a:prstGeom>
        </p:spPr>
        <p:txBody>
          <a:bodyPr anchor="t" rtlCol="false" tIns="0" lIns="0" bIns="0" rIns="0">
            <a:spAutoFit/>
          </a:bodyPr>
          <a:lstStyle/>
          <a:p>
            <a:pPr algn="l">
              <a:lnSpc>
                <a:spcPts val="2242"/>
              </a:lnSpc>
            </a:pPr>
            <a:r>
              <a:rPr lang="en-US" sz="1602">
                <a:solidFill>
                  <a:srgbClr val="000000"/>
                </a:solidFill>
                <a:latin typeface="Calibri (MS)"/>
                <a:ea typeface="Calibri (MS)"/>
                <a:cs typeface="Calibri (MS)"/>
                <a:sym typeface="Calibri (MS)"/>
              </a:rPr>
              <a:t>(Ankebut suresi, 14. ayet) </a:t>
            </a:r>
          </a:p>
        </p:txBody>
      </p:sp>
      <p:sp>
        <p:nvSpPr>
          <p:cNvPr name="TextBox 8" id="8"/>
          <p:cNvSpPr txBox="true"/>
          <p:nvPr/>
        </p:nvSpPr>
        <p:spPr>
          <a:xfrm rot="0">
            <a:off x="1372867" y="1661798"/>
            <a:ext cx="4853083" cy="436245"/>
          </a:xfrm>
          <a:prstGeom prst="rect">
            <a:avLst/>
          </a:prstGeom>
        </p:spPr>
        <p:txBody>
          <a:bodyPr anchor="t" rtlCol="false" tIns="0" lIns="0" bIns="0" rIns="0">
            <a:spAutoFit/>
          </a:bodyPr>
          <a:lstStyle/>
          <a:p>
            <a:pPr algn="l">
              <a:lnSpc>
                <a:spcPts val="3359"/>
              </a:lnSpc>
            </a:pPr>
            <a:r>
              <a:rPr lang="en-US" sz="2400">
                <a:solidFill>
                  <a:srgbClr val="C6BE16"/>
                </a:solidFill>
                <a:latin typeface="Calibri (MS)"/>
                <a:ea typeface="Calibri (MS)"/>
                <a:cs typeface="Calibri (MS)"/>
                <a:sym typeface="Calibri (MS)"/>
              </a:rPr>
              <a:t>4. Bir Peygamber Tanıyorum: Hz. Nuh </a:t>
            </a:r>
          </a:p>
        </p:txBody>
      </p:sp>
      <p:sp>
        <p:nvSpPr>
          <p:cNvPr name="TextBox 9" id="9"/>
          <p:cNvSpPr txBox="true"/>
          <p:nvPr/>
        </p:nvSpPr>
        <p:spPr>
          <a:xfrm rot="0">
            <a:off x="8581644" y="6525"/>
            <a:ext cx="324345" cy="318297"/>
          </a:xfrm>
          <a:prstGeom prst="rect">
            <a:avLst/>
          </a:prstGeom>
        </p:spPr>
        <p:txBody>
          <a:bodyPr anchor="t" rtlCol="false" tIns="0" lIns="0" bIns="0" rIns="0">
            <a:spAutoFit/>
          </a:bodyPr>
          <a:lstStyle/>
          <a:p>
            <a:pPr algn="l">
              <a:lnSpc>
                <a:spcPts val="2520"/>
              </a:lnSpc>
            </a:pPr>
            <a:r>
              <a:rPr lang="en-US" sz="1800" spc="1">
                <a:solidFill>
                  <a:srgbClr val="FFFFFF"/>
                </a:solidFill>
                <a:latin typeface="Georgia"/>
                <a:ea typeface="Georgia"/>
                <a:cs typeface="Georgia"/>
                <a:sym typeface="Georgia"/>
              </a:rPr>
              <a:t>38 </a:t>
            </a:r>
          </a:p>
        </p:txBody>
      </p:sp>
      <p:sp>
        <p:nvSpPr>
          <p:cNvPr name="TextBox 10" id="10"/>
          <p:cNvSpPr txBox="true"/>
          <p:nvPr/>
        </p:nvSpPr>
        <p:spPr>
          <a:xfrm rot="0">
            <a:off x="5410962" y="595627"/>
            <a:ext cx="2582304" cy="213360"/>
          </a:xfrm>
          <a:prstGeom prst="rect">
            <a:avLst/>
          </a:prstGeom>
        </p:spPr>
        <p:txBody>
          <a:bodyPr anchor="t" rtlCol="false" tIns="0" lIns="0" bIns="0" rIns="0">
            <a:spAutoFit/>
          </a:bodyPr>
          <a:lstStyle/>
          <a:p>
            <a:pPr algn="l">
              <a:lnSpc>
                <a:spcPts val="1679"/>
              </a:lnSpc>
            </a:pPr>
            <a:r>
              <a:rPr lang="en-US" sz="1200">
                <a:solidFill>
                  <a:srgbClr val="000000"/>
                </a:solidFill>
                <a:latin typeface="Calibri (MS)"/>
                <a:ea typeface="Calibri (MS)"/>
                <a:cs typeface="Calibri (MS)"/>
                <a:sym typeface="Calibri (MS)"/>
              </a:rPr>
              <a:t>5. Ünite: KUR’AN-I KERİM VE ÖZELLİKLERİ</a:t>
            </a:r>
          </a:p>
        </p:txBody>
      </p:sp>
    </p:spTree>
  </p:cSld>
  <p:clrMapOvr>
    <a:masterClrMapping/>
  </p:clrMapOvr>
</p:sld>
</file>

<file path=ppt/slides/slide3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3503" y="-63503"/>
            <a:ext cx="9270997" cy="752475"/>
          </a:xfrm>
          <a:custGeom>
            <a:avLst/>
            <a:gdLst/>
            <a:ahLst/>
            <a:cxnLst/>
            <a:rect r="r" b="b" t="t" l="l"/>
            <a:pathLst>
              <a:path h="752475" w="9270997">
                <a:moveTo>
                  <a:pt x="0" y="0"/>
                </a:moveTo>
                <a:lnTo>
                  <a:pt x="9270997" y="0"/>
                </a:lnTo>
                <a:lnTo>
                  <a:pt x="9270997" y="752475"/>
                </a:lnTo>
                <a:lnTo>
                  <a:pt x="0" y="75247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351283" y="2415435"/>
            <a:ext cx="81610" cy="326736"/>
          </a:xfrm>
          <a:prstGeom prst="rect">
            <a:avLst/>
          </a:prstGeom>
        </p:spPr>
        <p:txBody>
          <a:bodyPr anchor="t" rtlCol="false" tIns="0" lIns="0" bIns="0" rIns="0">
            <a:spAutoFit/>
          </a:bodyPr>
          <a:lstStyle/>
          <a:p>
            <a:pPr algn="l">
              <a:lnSpc>
                <a:spcPts val="2520"/>
              </a:lnSpc>
            </a:pPr>
            <a:r>
              <a:rPr lang="en-US" sz="1800">
                <a:solidFill>
                  <a:srgbClr val="000000"/>
                </a:solidFill>
                <a:latin typeface="Arial"/>
                <a:ea typeface="Arial"/>
                <a:cs typeface="Arial"/>
                <a:sym typeface="Arial"/>
              </a:rPr>
              <a:t>•</a:t>
            </a:r>
          </a:p>
        </p:txBody>
      </p:sp>
      <p:sp>
        <p:nvSpPr>
          <p:cNvPr name="TextBox 4" id="4"/>
          <p:cNvSpPr txBox="true"/>
          <p:nvPr/>
        </p:nvSpPr>
        <p:spPr>
          <a:xfrm rot="0">
            <a:off x="1351283" y="3047133"/>
            <a:ext cx="81610" cy="778602"/>
          </a:xfrm>
          <a:prstGeom prst="rect">
            <a:avLst/>
          </a:prstGeom>
        </p:spPr>
        <p:txBody>
          <a:bodyPr anchor="t" rtlCol="false" tIns="0" lIns="0" bIns="0" rIns="0">
            <a:spAutoFit/>
          </a:bodyPr>
          <a:lstStyle/>
          <a:p>
            <a:pPr algn="just">
              <a:lnSpc>
                <a:spcPts val="3108"/>
              </a:lnSpc>
            </a:pPr>
            <a:r>
              <a:rPr lang="en-US" sz="1800">
                <a:solidFill>
                  <a:srgbClr val="000000"/>
                </a:solidFill>
                <a:latin typeface="Arial"/>
                <a:ea typeface="Arial"/>
                <a:cs typeface="Arial"/>
                <a:sym typeface="Arial"/>
              </a:rPr>
              <a:t>• •</a:t>
            </a:r>
          </a:p>
        </p:txBody>
      </p:sp>
      <p:sp>
        <p:nvSpPr>
          <p:cNvPr name="TextBox 5" id="5"/>
          <p:cNvSpPr txBox="true"/>
          <p:nvPr/>
        </p:nvSpPr>
        <p:spPr>
          <a:xfrm rot="0">
            <a:off x="1351283" y="4188104"/>
            <a:ext cx="81610" cy="326736"/>
          </a:xfrm>
          <a:prstGeom prst="rect">
            <a:avLst/>
          </a:prstGeom>
        </p:spPr>
        <p:txBody>
          <a:bodyPr anchor="t" rtlCol="false" tIns="0" lIns="0" bIns="0" rIns="0">
            <a:spAutoFit/>
          </a:bodyPr>
          <a:lstStyle/>
          <a:p>
            <a:pPr algn="l">
              <a:lnSpc>
                <a:spcPts val="2520"/>
              </a:lnSpc>
            </a:pPr>
            <a:r>
              <a:rPr lang="en-US" sz="1800">
                <a:solidFill>
                  <a:srgbClr val="000000"/>
                </a:solidFill>
                <a:latin typeface="Arial"/>
                <a:ea typeface="Arial"/>
                <a:cs typeface="Arial"/>
                <a:sym typeface="Arial"/>
              </a:rPr>
              <a:t>•</a:t>
            </a:r>
          </a:p>
        </p:txBody>
      </p:sp>
      <p:sp>
        <p:nvSpPr>
          <p:cNvPr name="TextBox 6" id="6"/>
          <p:cNvSpPr txBox="true"/>
          <p:nvPr/>
        </p:nvSpPr>
        <p:spPr>
          <a:xfrm rot="0">
            <a:off x="1351283" y="4876190"/>
            <a:ext cx="81610" cy="326736"/>
          </a:xfrm>
          <a:prstGeom prst="rect">
            <a:avLst/>
          </a:prstGeom>
        </p:spPr>
        <p:txBody>
          <a:bodyPr anchor="t" rtlCol="false" tIns="0" lIns="0" bIns="0" rIns="0">
            <a:spAutoFit/>
          </a:bodyPr>
          <a:lstStyle/>
          <a:p>
            <a:pPr algn="l">
              <a:lnSpc>
                <a:spcPts val="2520"/>
              </a:lnSpc>
            </a:pPr>
            <a:r>
              <a:rPr lang="en-US" sz="1800">
                <a:solidFill>
                  <a:srgbClr val="000000"/>
                </a:solidFill>
                <a:latin typeface="Arial"/>
                <a:ea typeface="Arial"/>
                <a:cs typeface="Arial"/>
                <a:sym typeface="Arial"/>
              </a:rPr>
              <a:t>•</a:t>
            </a:r>
          </a:p>
        </p:txBody>
      </p:sp>
      <p:sp>
        <p:nvSpPr>
          <p:cNvPr name="TextBox 7" id="7"/>
          <p:cNvSpPr txBox="true"/>
          <p:nvPr/>
        </p:nvSpPr>
        <p:spPr>
          <a:xfrm rot="0">
            <a:off x="1637033" y="2441324"/>
            <a:ext cx="6075531" cy="2780795"/>
          </a:xfrm>
          <a:prstGeom prst="rect">
            <a:avLst/>
          </a:prstGeom>
        </p:spPr>
        <p:txBody>
          <a:bodyPr anchor="t" rtlCol="false" tIns="0" lIns="0" bIns="0" rIns="0">
            <a:spAutoFit/>
          </a:bodyPr>
          <a:lstStyle/>
          <a:p>
            <a:pPr algn="l">
              <a:lnSpc>
                <a:spcPts val="2309"/>
              </a:lnSpc>
            </a:pPr>
            <a:r>
              <a:rPr lang="en-US" sz="1800">
                <a:solidFill>
                  <a:srgbClr val="000000"/>
                </a:solidFill>
                <a:latin typeface="Calibri (MS)"/>
                <a:ea typeface="Calibri (MS)"/>
                <a:cs typeface="Calibri (MS)"/>
                <a:sym typeface="Calibri (MS)"/>
              </a:rPr>
              <a:t>Hz. Nuh, uzun yıllar kavmini putlara tapmaktan vazgeçirmek için uğraştı. </a:t>
            </a:r>
          </a:p>
          <a:p>
            <a:pPr algn="l">
              <a:lnSpc>
                <a:spcPts val="3918"/>
              </a:lnSpc>
            </a:pPr>
            <a:r>
              <a:rPr lang="en-US" sz="1800">
                <a:solidFill>
                  <a:srgbClr val="000000"/>
                </a:solidFill>
                <a:latin typeface="Calibri (MS)"/>
                <a:ea typeface="Calibri (MS)"/>
                <a:cs typeface="Calibri (MS)"/>
                <a:sym typeface="Calibri (MS)"/>
              </a:rPr>
              <a:t>Gizli ve açık olarak gece gündüz tebliğ görevini sürdürdü. </a:t>
            </a:r>
          </a:p>
          <a:p>
            <a:pPr algn="l">
              <a:lnSpc>
                <a:spcPts val="2309"/>
              </a:lnSpc>
            </a:pPr>
            <a:r>
              <a:rPr lang="en-US" sz="1800">
                <a:solidFill>
                  <a:srgbClr val="000000"/>
                </a:solidFill>
                <a:latin typeface="Calibri (MS)"/>
                <a:ea typeface="Calibri (MS)"/>
                <a:cs typeface="Calibri (MS)"/>
                <a:sym typeface="Calibri (MS)"/>
              </a:rPr>
              <a:t>Onları Allah’ın (cc) birliğine iman etmeye, hak ve adaletten ayrılmamaya davet etti. </a:t>
            </a:r>
          </a:p>
          <a:p>
            <a:pPr algn="l">
              <a:lnSpc>
                <a:spcPts val="3909"/>
              </a:lnSpc>
            </a:pPr>
            <a:r>
              <a:rPr lang="en-US" sz="1800">
                <a:solidFill>
                  <a:srgbClr val="000000"/>
                </a:solidFill>
                <a:latin typeface="Calibri (MS)"/>
                <a:ea typeface="Calibri (MS)"/>
                <a:cs typeface="Calibri (MS)"/>
                <a:sym typeface="Calibri (MS)"/>
              </a:rPr>
              <a:t>Fakat kavmi kibirlendi. Sözlerine kulak tıkayıp onu yalancılıkla </a:t>
            </a:r>
          </a:p>
          <a:p>
            <a:pPr algn="l">
              <a:lnSpc>
                <a:spcPts val="900"/>
              </a:lnSpc>
            </a:pPr>
            <a:r>
              <a:rPr lang="en-US" sz="1800">
                <a:solidFill>
                  <a:srgbClr val="000000"/>
                </a:solidFill>
                <a:latin typeface="Calibri (MS)"/>
                <a:ea typeface="Calibri (MS)"/>
                <a:cs typeface="Calibri (MS)"/>
                <a:sym typeface="Calibri (MS)"/>
              </a:rPr>
              <a:t>suçladılar. </a:t>
            </a:r>
          </a:p>
          <a:p>
            <a:pPr algn="l">
              <a:lnSpc>
                <a:spcPts val="4500"/>
              </a:lnSpc>
            </a:pPr>
            <a:r>
              <a:rPr lang="en-US" sz="1800">
                <a:solidFill>
                  <a:srgbClr val="000000"/>
                </a:solidFill>
                <a:latin typeface="Calibri (MS)"/>
                <a:ea typeface="Calibri (MS)"/>
                <a:cs typeface="Calibri (MS)"/>
                <a:sym typeface="Calibri (MS)"/>
              </a:rPr>
              <a:t>Hz. Nuh, Allah’tan (cc) ümidini kesmedi. </a:t>
            </a:r>
          </a:p>
        </p:txBody>
      </p:sp>
      <p:sp>
        <p:nvSpPr>
          <p:cNvPr name="TextBox 8" id="8"/>
          <p:cNvSpPr txBox="true"/>
          <p:nvPr/>
        </p:nvSpPr>
        <p:spPr>
          <a:xfrm rot="0">
            <a:off x="8588502" y="6525"/>
            <a:ext cx="317344" cy="318297"/>
          </a:xfrm>
          <a:prstGeom prst="rect">
            <a:avLst/>
          </a:prstGeom>
        </p:spPr>
        <p:txBody>
          <a:bodyPr anchor="t" rtlCol="false" tIns="0" lIns="0" bIns="0" rIns="0">
            <a:spAutoFit/>
          </a:bodyPr>
          <a:lstStyle/>
          <a:p>
            <a:pPr algn="l">
              <a:lnSpc>
                <a:spcPts val="2520"/>
              </a:lnSpc>
            </a:pPr>
            <a:r>
              <a:rPr lang="en-US" sz="1800" spc="1">
                <a:solidFill>
                  <a:srgbClr val="FFFFFF"/>
                </a:solidFill>
                <a:latin typeface="Georgia"/>
                <a:ea typeface="Georgia"/>
                <a:cs typeface="Georgia"/>
                <a:sym typeface="Georgia"/>
              </a:rPr>
              <a:t>39 </a:t>
            </a:r>
          </a:p>
        </p:txBody>
      </p:sp>
      <p:sp>
        <p:nvSpPr>
          <p:cNvPr name="TextBox 9" id="9"/>
          <p:cNvSpPr txBox="true"/>
          <p:nvPr/>
        </p:nvSpPr>
        <p:spPr>
          <a:xfrm rot="0">
            <a:off x="5410962" y="595627"/>
            <a:ext cx="2582304" cy="213360"/>
          </a:xfrm>
          <a:prstGeom prst="rect">
            <a:avLst/>
          </a:prstGeom>
        </p:spPr>
        <p:txBody>
          <a:bodyPr anchor="t" rtlCol="false" tIns="0" lIns="0" bIns="0" rIns="0">
            <a:spAutoFit/>
          </a:bodyPr>
          <a:lstStyle/>
          <a:p>
            <a:pPr algn="l">
              <a:lnSpc>
                <a:spcPts val="1679"/>
              </a:lnSpc>
            </a:pPr>
            <a:r>
              <a:rPr lang="en-US" sz="1200">
                <a:solidFill>
                  <a:srgbClr val="000000"/>
                </a:solidFill>
                <a:latin typeface="Calibri (MS)"/>
                <a:ea typeface="Calibri (MS)"/>
                <a:cs typeface="Calibri (MS)"/>
                <a:sym typeface="Calibri (MS)"/>
              </a:rPr>
              <a:t>5. Ünite: KUR’AN-I KERİM VE ÖZELLİKLERİ</a:t>
            </a:r>
          </a:p>
        </p:txBody>
      </p:sp>
    </p:spTree>
  </p:cSld>
  <p:clrMapOvr>
    <a:masterClrMapping/>
  </p:clrMapOvr>
</p:sld>
</file>

<file path=ppt/slides/slide4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3503" y="-63503"/>
            <a:ext cx="9270997" cy="752475"/>
          </a:xfrm>
          <a:custGeom>
            <a:avLst/>
            <a:gdLst/>
            <a:ahLst/>
            <a:cxnLst/>
            <a:rect r="r" b="b" t="t" l="l"/>
            <a:pathLst>
              <a:path h="752475" w="9270997">
                <a:moveTo>
                  <a:pt x="0" y="0"/>
                </a:moveTo>
                <a:lnTo>
                  <a:pt x="9270997" y="0"/>
                </a:lnTo>
                <a:lnTo>
                  <a:pt x="9270997" y="752475"/>
                </a:lnTo>
                <a:lnTo>
                  <a:pt x="0" y="75247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351283" y="2434228"/>
            <a:ext cx="81610" cy="1111596"/>
          </a:xfrm>
          <a:prstGeom prst="rect">
            <a:avLst/>
          </a:prstGeom>
        </p:spPr>
        <p:txBody>
          <a:bodyPr anchor="t" rtlCol="false" tIns="0" lIns="0" bIns="0" rIns="0">
            <a:spAutoFit/>
          </a:bodyPr>
          <a:lstStyle/>
          <a:p>
            <a:pPr algn="just">
              <a:lnSpc>
                <a:spcPts val="2160"/>
              </a:lnSpc>
            </a:pPr>
            <a:r>
              <a:rPr lang="en-US" sz="1800">
                <a:solidFill>
                  <a:srgbClr val="000000"/>
                </a:solidFill>
                <a:latin typeface="Arial"/>
                <a:ea typeface="Arial"/>
                <a:cs typeface="Arial"/>
                <a:sym typeface="Arial"/>
              </a:rPr>
              <a:t>•</a:t>
            </a:r>
          </a:p>
          <a:p>
            <a:pPr algn="just" rtl="true">
              <a:lnSpc>
                <a:spcPts val="2160"/>
              </a:lnSpc>
            </a:pPr>
          </a:p>
          <a:p>
            <a:pPr algn="just">
              <a:lnSpc>
                <a:spcPts val="2160"/>
              </a:lnSpc>
            </a:pPr>
            <a:r>
              <a:rPr lang="en-US" sz="1800">
                <a:solidFill>
                  <a:srgbClr val="000000"/>
                </a:solidFill>
                <a:latin typeface="Arial"/>
                <a:ea typeface="Arial"/>
                <a:cs typeface="Arial"/>
                <a:sym typeface="Arial"/>
              </a:rPr>
              <a:t>• •</a:t>
            </a:r>
          </a:p>
        </p:txBody>
      </p:sp>
      <p:sp>
        <p:nvSpPr>
          <p:cNvPr name="TextBox 4" id="4"/>
          <p:cNvSpPr txBox="true"/>
          <p:nvPr/>
        </p:nvSpPr>
        <p:spPr>
          <a:xfrm rot="0">
            <a:off x="1351283" y="4794399"/>
            <a:ext cx="81610" cy="326736"/>
          </a:xfrm>
          <a:prstGeom prst="rect">
            <a:avLst/>
          </a:prstGeom>
        </p:spPr>
        <p:txBody>
          <a:bodyPr anchor="t" rtlCol="false" tIns="0" lIns="0" bIns="0" rIns="0">
            <a:spAutoFit/>
          </a:bodyPr>
          <a:lstStyle/>
          <a:p>
            <a:pPr algn="l">
              <a:lnSpc>
                <a:spcPts val="2520"/>
              </a:lnSpc>
            </a:pPr>
            <a:r>
              <a:rPr lang="en-US" sz="1800">
                <a:solidFill>
                  <a:srgbClr val="000000"/>
                </a:solidFill>
                <a:latin typeface="Arial"/>
                <a:ea typeface="Arial"/>
                <a:cs typeface="Arial"/>
                <a:sym typeface="Arial"/>
              </a:rPr>
              <a:t>•</a:t>
            </a:r>
          </a:p>
        </p:txBody>
      </p:sp>
      <p:sp>
        <p:nvSpPr>
          <p:cNvPr name="TextBox 5" id="5"/>
          <p:cNvSpPr txBox="true"/>
          <p:nvPr/>
        </p:nvSpPr>
        <p:spPr>
          <a:xfrm rot="0">
            <a:off x="1637033" y="2441067"/>
            <a:ext cx="6055014" cy="2699261"/>
          </a:xfrm>
          <a:prstGeom prst="rect">
            <a:avLst/>
          </a:prstGeom>
        </p:spPr>
        <p:txBody>
          <a:bodyPr anchor="t" rtlCol="false" tIns="0" lIns="0" bIns="0" rIns="0">
            <a:spAutoFit/>
          </a:bodyPr>
          <a:lstStyle/>
          <a:p>
            <a:pPr algn="l">
              <a:lnSpc>
                <a:spcPts val="2160"/>
              </a:lnSpc>
            </a:pPr>
            <a:r>
              <a:rPr lang="en-US" sz="1800">
                <a:solidFill>
                  <a:srgbClr val="000000"/>
                </a:solidFill>
                <a:latin typeface="Calibri (MS)"/>
                <a:ea typeface="Calibri (MS)"/>
                <a:cs typeface="Calibri (MS)"/>
                <a:sym typeface="Calibri (MS)"/>
              </a:rPr>
              <a:t>Yüce Allah, Hz. Nuh’a artık kavminden başka kimsenin kendisine inanmayacağını haber verdi. </a:t>
            </a:r>
          </a:p>
          <a:p>
            <a:pPr algn="l">
              <a:lnSpc>
                <a:spcPts val="2160"/>
              </a:lnSpc>
            </a:pPr>
            <a:r>
              <a:rPr lang="en-US" sz="1800">
                <a:solidFill>
                  <a:srgbClr val="000000"/>
                </a:solidFill>
                <a:latin typeface="Calibri (MS)"/>
                <a:ea typeface="Calibri (MS)"/>
                <a:cs typeface="Calibri (MS)"/>
                <a:sym typeface="Calibri (MS)"/>
              </a:rPr>
              <a:t>Ona bir gemi yapmasını emretti. </a:t>
            </a:r>
          </a:p>
          <a:p>
            <a:pPr algn="l">
              <a:lnSpc>
                <a:spcPts val="2160"/>
              </a:lnSpc>
            </a:pPr>
            <a:r>
              <a:rPr lang="en-US" sz="1800">
                <a:solidFill>
                  <a:srgbClr val="000000"/>
                </a:solidFill>
                <a:latin typeface="Calibri (MS)"/>
                <a:ea typeface="Calibri (MS)"/>
                <a:cs typeface="Calibri (MS)"/>
                <a:sym typeface="Calibri (MS)"/>
              </a:rPr>
              <a:t>Allah’ın (cc) emriyle tufan başladı. Hz. Nuh, çevresinde bulunan hayvanlardan birer çift alarak kendisine iman edenlerle birlikte gemiye bindi. </a:t>
            </a:r>
          </a:p>
          <a:p>
            <a:pPr algn="l">
              <a:lnSpc>
                <a:spcPts val="3757"/>
              </a:lnSpc>
            </a:pPr>
            <a:r>
              <a:rPr lang="en-US" sz="1802">
                <a:solidFill>
                  <a:srgbClr val="000000"/>
                </a:solidFill>
                <a:latin typeface="Calibri (MS)"/>
                <a:ea typeface="Calibri (MS)"/>
                <a:cs typeface="Calibri (MS)"/>
                <a:sym typeface="Calibri (MS)"/>
              </a:rPr>
              <a:t>Günlerce süren tufan sonrasında Hz. Nuh ve beraberindekileri </a:t>
            </a:r>
          </a:p>
          <a:p>
            <a:pPr algn="l">
              <a:lnSpc>
                <a:spcPts val="900"/>
              </a:lnSpc>
            </a:pPr>
            <a:r>
              <a:rPr lang="en-US" sz="1800">
                <a:solidFill>
                  <a:srgbClr val="000000"/>
                </a:solidFill>
                <a:latin typeface="Calibri (MS)"/>
                <a:ea typeface="Calibri (MS)"/>
                <a:cs typeface="Calibri (MS)"/>
                <a:sym typeface="Calibri (MS)"/>
              </a:rPr>
              <a:t>taşıyan gemi Cudi Dağı’na oturdu. </a:t>
            </a:r>
          </a:p>
          <a:p>
            <a:pPr algn="l">
              <a:lnSpc>
                <a:spcPts val="4500"/>
              </a:lnSpc>
            </a:pPr>
            <a:r>
              <a:rPr lang="en-US" sz="1800">
                <a:solidFill>
                  <a:srgbClr val="000000"/>
                </a:solidFill>
                <a:latin typeface="Calibri (MS)"/>
                <a:ea typeface="Calibri (MS)"/>
                <a:cs typeface="Calibri (MS)"/>
                <a:sym typeface="Calibri (MS)"/>
              </a:rPr>
              <a:t>İnkâr edenler ise tufanda boğulup gittiler. </a:t>
            </a:r>
          </a:p>
        </p:txBody>
      </p:sp>
      <p:sp>
        <p:nvSpPr>
          <p:cNvPr name="TextBox 6" id="6"/>
          <p:cNvSpPr txBox="true"/>
          <p:nvPr/>
        </p:nvSpPr>
        <p:spPr>
          <a:xfrm rot="0">
            <a:off x="1351283" y="4143413"/>
            <a:ext cx="81705" cy="327041"/>
          </a:xfrm>
          <a:prstGeom prst="rect">
            <a:avLst/>
          </a:prstGeom>
        </p:spPr>
        <p:txBody>
          <a:bodyPr anchor="t" rtlCol="false" tIns="0" lIns="0" bIns="0" rIns="0">
            <a:spAutoFit/>
          </a:bodyPr>
          <a:lstStyle/>
          <a:p>
            <a:pPr algn="l">
              <a:lnSpc>
                <a:spcPts val="2522"/>
              </a:lnSpc>
            </a:pPr>
            <a:r>
              <a:rPr lang="en-US" sz="1802">
                <a:solidFill>
                  <a:srgbClr val="000000"/>
                </a:solidFill>
                <a:latin typeface="Arial"/>
                <a:ea typeface="Arial"/>
                <a:cs typeface="Arial"/>
                <a:sym typeface="Arial"/>
              </a:rPr>
              <a:t>•</a:t>
            </a:r>
          </a:p>
        </p:txBody>
      </p:sp>
      <p:sp>
        <p:nvSpPr>
          <p:cNvPr name="TextBox 7" id="7"/>
          <p:cNvSpPr txBox="true"/>
          <p:nvPr/>
        </p:nvSpPr>
        <p:spPr>
          <a:xfrm rot="0">
            <a:off x="8575548" y="6525"/>
            <a:ext cx="330556" cy="318297"/>
          </a:xfrm>
          <a:prstGeom prst="rect">
            <a:avLst/>
          </a:prstGeom>
        </p:spPr>
        <p:txBody>
          <a:bodyPr anchor="t" rtlCol="false" tIns="0" lIns="0" bIns="0" rIns="0">
            <a:spAutoFit/>
          </a:bodyPr>
          <a:lstStyle/>
          <a:p>
            <a:pPr algn="l">
              <a:lnSpc>
                <a:spcPts val="2520"/>
              </a:lnSpc>
            </a:pPr>
            <a:r>
              <a:rPr lang="en-US" sz="1800">
                <a:solidFill>
                  <a:srgbClr val="FFFFFF"/>
                </a:solidFill>
                <a:latin typeface="Georgia"/>
                <a:ea typeface="Georgia"/>
                <a:cs typeface="Georgia"/>
                <a:sym typeface="Georgia"/>
              </a:rPr>
              <a:t>40 </a:t>
            </a:r>
          </a:p>
        </p:txBody>
      </p:sp>
      <p:sp>
        <p:nvSpPr>
          <p:cNvPr name="TextBox 8" id="8"/>
          <p:cNvSpPr txBox="true"/>
          <p:nvPr/>
        </p:nvSpPr>
        <p:spPr>
          <a:xfrm rot="0">
            <a:off x="5410962" y="595627"/>
            <a:ext cx="2582304" cy="213360"/>
          </a:xfrm>
          <a:prstGeom prst="rect">
            <a:avLst/>
          </a:prstGeom>
        </p:spPr>
        <p:txBody>
          <a:bodyPr anchor="t" rtlCol="false" tIns="0" lIns="0" bIns="0" rIns="0">
            <a:spAutoFit/>
          </a:bodyPr>
          <a:lstStyle/>
          <a:p>
            <a:pPr algn="l">
              <a:lnSpc>
                <a:spcPts val="1679"/>
              </a:lnSpc>
            </a:pPr>
            <a:r>
              <a:rPr lang="en-US" sz="1200">
                <a:solidFill>
                  <a:srgbClr val="000000"/>
                </a:solidFill>
                <a:latin typeface="Calibri (MS)"/>
                <a:ea typeface="Calibri (MS)"/>
                <a:cs typeface="Calibri (MS)"/>
                <a:sym typeface="Calibri (MS)"/>
              </a:rPr>
              <a:t>5. Ünite: KUR’AN-I KERİM VE ÖZELLİKLERİ</a:t>
            </a:r>
          </a:p>
        </p:txBody>
      </p:sp>
    </p:spTree>
  </p:cSld>
  <p:clrMapOvr>
    <a:masterClrMapping/>
  </p:clrMapOvr>
</p:sld>
</file>

<file path=ppt/slides/slide4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207894" y="2131819"/>
            <a:ext cx="6770751" cy="2171576"/>
          </a:xfrm>
          <a:custGeom>
            <a:avLst/>
            <a:gdLst/>
            <a:ahLst/>
            <a:cxnLst/>
            <a:rect r="r" b="b" t="t" l="l"/>
            <a:pathLst>
              <a:path h="2171576" w="6770751">
                <a:moveTo>
                  <a:pt x="0" y="0"/>
                </a:moveTo>
                <a:lnTo>
                  <a:pt x="6770751" y="0"/>
                </a:lnTo>
                <a:lnTo>
                  <a:pt x="6770751" y="2171576"/>
                </a:lnTo>
                <a:lnTo>
                  <a:pt x="0" y="217157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3503" y="-63503"/>
            <a:ext cx="9270997" cy="752475"/>
          </a:xfrm>
          <a:custGeom>
            <a:avLst/>
            <a:gdLst/>
            <a:ahLst/>
            <a:cxnLst/>
            <a:rect r="r" b="b" t="t" l="l"/>
            <a:pathLst>
              <a:path h="752475" w="9270997">
                <a:moveTo>
                  <a:pt x="0" y="0"/>
                </a:moveTo>
                <a:lnTo>
                  <a:pt x="9270997" y="0"/>
                </a:lnTo>
                <a:lnTo>
                  <a:pt x="9270997" y="752475"/>
                </a:lnTo>
                <a:lnTo>
                  <a:pt x="0" y="75247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372362" y="2148964"/>
            <a:ext cx="6533017" cy="1672085"/>
          </a:xfrm>
          <a:prstGeom prst="rect">
            <a:avLst/>
          </a:prstGeom>
        </p:spPr>
        <p:txBody>
          <a:bodyPr anchor="t" rtlCol="false" tIns="0" lIns="0" bIns="0" rIns="0">
            <a:spAutoFit/>
          </a:bodyPr>
          <a:lstStyle/>
          <a:p>
            <a:pPr algn="l">
              <a:lnSpc>
                <a:spcPts val="3110"/>
              </a:lnSpc>
            </a:pPr>
            <a:r>
              <a:rPr lang="en-US" sz="1800">
                <a:solidFill>
                  <a:srgbClr val="000000"/>
                </a:solidFill>
                <a:latin typeface="Calibri (MS)"/>
                <a:ea typeface="Calibri (MS)"/>
                <a:cs typeface="Calibri (MS)"/>
                <a:sym typeface="Calibri (MS)"/>
              </a:rPr>
              <a:t>Bir ayet: </a:t>
            </a:r>
          </a:p>
          <a:p>
            <a:pPr algn="l">
              <a:lnSpc>
                <a:spcPts val="3110"/>
              </a:lnSpc>
            </a:pPr>
            <a:r>
              <a:rPr lang="en-US" sz="1800">
                <a:solidFill>
                  <a:srgbClr val="000000"/>
                </a:solidFill>
                <a:latin typeface="Calibri (MS)"/>
                <a:ea typeface="Calibri (MS)"/>
                <a:cs typeface="Calibri (MS)"/>
                <a:sym typeface="Calibri (MS)"/>
              </a:rPr>
              <a:t>“Onun neslini yeryüzünde kalanlar kıldık. Sonradan gelenler arasında </a:t>
            </a:r>
          </a:p>
          <a:p>
            <a:pPr algn="l">
              <a:lnSpc>
                <a:spcPts val="1522"/>
              </a:lnSpc>
            </a:pPr>
            <a:r>
              <a:rPr lang="en-US" sz="1800">
                <a:solidFill>
                  <a:srgbClr val="000000"/>
                </a:solidFill>
                <a:latin typeface="Calibri (MS)"/>
                <a:ea typeface="Calibri (MS)"/>
                <a:cs typeface="Calibri (MS)"/>
                <a:sym typeface="Calibri (MS)"/>
              </a:rPr>
              <a:t>ona güzel bir ad bıraktık. Âlemler içinde Nuh’a selam olsun! İşte biz, </a:t>
            </a:r>
          </a:p>
          <a:p>
            <a:pPr algn="l">
              <a:lnSpc>
                <a:spcPts val="3097"/>
              </a:lnSpc>
            </a:pPr>
            <a:r>
              <a:rPr lang="en-US" sz="1800">
                <a:solidFill>
                  <a:srgbClr val="000000"/>
                </a:solidFill>
                <a:latin typeface="Calibri (MS)"/>
                <a:ea typeface="Calibri (MS)"/>
                <a:cs typeface="Calibri (MS)"/>
                <a:sym typeface="Calibri (MS)"/>
              </a:rPr>
              <a:t>iyilik yapanları böyle mükâfatlandırırız. Çünkü o, bizim mümin </a:t>
            </a:r>
          </a:p>
          <a:p>
            <a:pPr algn="l">
              <a:lnSpc>
                <a:spcPts val="1522"/>
              </a:lnSpc>
            </a:pPr>
            <a:r>
              <a:rPr lang="en-US" sz="1800">
                <a:solidFill>
                  <a:srgbClr val="000000"/>
                </a:solidFill>
                <a:latin typeface="Calibri (MS)"/>
                <a:ea typeface="Calibri (MS)"/>
                <a:cs typeface="Calibri (MS)"/>
                <a:sym typeface="Calibri (MS)"/>
              </a:rPr>
              <a:t>kullarımızdandı.” </a:t>
            </a:r>
          </a:p>
        </p:txBody>
      </p:sp>
      <p:sp>
        <p:nvSpPr>
          <p:cNvPr name="TextBox 5" id="5"/>
          <p:cNvSpPr txBox="true"/>
          <p:nvPr/>
        </p:nvSpPr>
        <p:spPr>
          <a:xfrm rot="0">
            <a:off x="1637033" y="4529709"/>
            <a:ext cx="6298682" cy="906780"/>
          </a:xfrm>
          <a:prstGeom prst="rect">
            <a:avLst/>
          </a:prstGeom>
        </p:spPr>
        <p:txBody>
          <a:bodyPr anchor="t" rtlCol="false" tIns="0" lIns="0" bIns="0" rIns="0">
            <a:spAutoFit/>
          </a:bodyPr>
          <a:lstStyle/>
          <a:p>
            <a:pPr algn="l">
              <a:lnSpc>
                <a:spcPts val="2309"/>
              </a:lnSpc>
            </a:pPr>
            <a:r>
              <a:rPr lang="en-US" sz="1800">
                <a:solidFill>
                  <a:srgbClr val="000000"/>
                </a:solidFill>
                <a:latin typeface="Calibri (MS)"/>
                <a:ea typeface="Calibri (MS)"/>
                <a:cs typeface="Calibri (MS)"/>
                <a:sym typeface="Calibri (MS)"/>
              </a:rPr>
              <a:t>Hz. Nuh; sabrı, kararlılığı, insanları güzel bir üslupla tevhit inancına davet etmesi, karşılık beklemeden davetini sürdürmesi, sadece Allah’a (cc) dayanıp güvenmesi ile örnek bir peygamberdir. </a:t>
            </a:r>
          </a:p>
        </p:txBody>
      </p:sp>
      <p:sp>
        <p:nvSpPr>
          <p:cNvPr name="TextBox 6" id="6"/>
          <p:cNvSpPr txBox="true"/>
          <p:nvPr/>
        </p:nvSpPr>
        <p:spPr>
          <a:xfrm rot="0">
            <a:off x="5453377" y="3886752"/>
            <a:ext cx="2407968" cy="291122"/>
          </a:xfrm>
          <a:prstGeom prst="rect">
            <a:avLst/>
          </a:prstGeom>
        </p:spPr>
        <p:txBody>
          <a:bodyPr anchor="t" rtlCol="false" tIns="0" lIns="0" bIns="0" rIns="0">
            <a:spAutoFit/>
          </a:bodyPr>
          <a:lstStyle/>
          <a:p>
            <a:pPr algn="l">
              <a:lnSpc>
                <a:spcPts val="2242"/>
              </a:lnSpc>
            </a:pPr>
            <a:r>
              <a:rPr lang="en-US" sz="1602">
                <a:solidFill>
                  <a:srgbClr val="000000"/>
                </a:solidFill>
                <a:latin typeface="Calibri (MS)"/>
                <a:ea typeface="Calibri (MS)"/>
                <a:cs typeface="Calibri (MS)"/>
                <a:sym typeface="Calibri (MS)"/>
              </a:rPr>
              <a:t>(Saffat</a:t>
            </a:r>
            <a:r>
              <a:rPr lang="en-US" sz="1602">
                <a:solidFill>
                  <a:srgbClr val="FFFFFF"/>
                </a:solidFill>
                <a:latin typeface="Calibri (MS)"/>
                <a:ea typeface="Calibri (MS)"/>
                <a:cs typeface="Calibri (MS)"/>
                <a:sym typeface="Calibri (MS)"/>
              </a:rPr>
              <a:t> </a:t>
            </a:r>
            <a:r>
              <a:rPr lang="en-US" sz="1602">
                <a:solidFill>
                  <a:srgbClr val="000000"/>
                </a:solidFill>
                <a:latin typeface="Calibri (MS)"/>
                <a:ea typeface="Calibri (MS)"/>
                <a:cs typeface="Calibri (MS)"/>
                <a:sym typeface="Calibri (MS)"/>
              </a:rPr>
              <a:t>suresi,</a:t>
            </a:r>
            <a:r>
              <a:rPr lang="en-US" sz="1602">
                <a:solidFill>
                  <a:srgbClr val="FFFFFF"/>
                </a:solidFill>
                <a:latin typeface="Calibri (MS)"/>
                <a:ea typeface="Calibri (MS)"/>
                <a:cs typeface="Calibri (MS)"/>
                <a:sym typeface="Calibri (MS)"/>
              </a:rPr>
              <a:t> </a:t>
            </a:r>
            <a:r>
              <a:rPr lang="en-US" sz="1602">
                <a:solidFill>
                  <a:srgbClr val="000000"/>
                </a:solidFill>
                <a:latin typeface="Calibri (MS)"/>
                <a:ea typeface="Calibri (MS)"/>
                <a:cs typeface="Calibri (MS)"/>
                <a:sym typeface="Calibri (MS)"/>
              </a:rPr>
              <a:t>77-81.</a:t>
            </a:r>
            <a:r>
              <a:rPr lang="en-US" sz="1602">
                <a:solidFill>
                  <a:srgbClr val="FFFFFF"/>
                </a:solidFill>
                <a:latin typeface="Calibri (MS)"/>
                <a:ea typeface="Calibri (MS)"/>
                <a:cs typeface="Calibri (MS)"/>
                <a:sym typeface="Calibri (MS)"/>
              </a:rPr>
              <a:t> </a:t>
            </a:r>
            <a:r>
              <a:rPr lang="en-US" sz="1602">
                <a:solidFill>
                  <a:srgbClr val="000000"/>
                </a:solidFill>
                <a:latin typeface="Calibri (MS)"/>
                <a:ea typeface="Calibri (MS)"/>
                <a:cs typeface="Calibri (MS)"/>
                <a:sym typeface="Calibri (MS)"/>
              </a:rPr>
              <a:t>ayetler)</a:t>
            </a:r>
          </a:p>
        </p:txBody>
      </p:sp>
      <p:sp>
        <p:nvSpPr>
          <p:cNvPr name="TextBox 7" id="7"/>
          <p:cNvSpPr txBox="true"/>
          <p:nvPr/>
        </p:nvSpPr>
        <p:spPr>
          <a:xfrm rot="0">
            <a:off x="1351283" y="4503820"/>
            <a:ext cx="81610" cy="326736"/>
          </a:xfrm>
          <a:prstGeom prst="rect">
            <a:avLst/>
          </a:prstGeom>
        </p:spPr>
        <p:txBody>
          <a:bodyPr anchor="t" rtlCol="false" tIns="0" lIns="0" bIns="0" rIns="0">
            <a:spAutoFit/>
          </a:bodyPr>
          <a:lstStyle/>
          <a:p>
            <a:pPr algn="l">
              <a:lnSpc>
                <a:spcPts val="2520"/>
              </a:lnSpc>
            </a:pPr>
            <a:r>
              <a:rPr lang="en-US" sz="1800">
                <a:solidFill>
                  <a:srgbClr val="000000"/>
                </a:solidFill>
                <a:latin typeface="Arial"/>
                <a:ea typeface="Arial"/>
                <a:cs typeface="Arial"/>
                <a:sym typeface="Arial"/>
              </a:rPr>
              <a:t>•</a:t>
            </a:r>
          </a:p>
        </p:txBody>
      </p:sp>
      <p:sp>
        <p:nvSpPr>
          <p:cNvPr name="TextBox 8" id="8"/>
          <p:cNvSpPr txBox="true"/>
          <p:nvPr/>
        </p:nvSpPr>
        <p:spPr>
          <a:xfrm rot="0">
            <a:off x="8617458" y="6525"/>
            <a:ext cx="287807" cy="318297"/>
          </a:xfrm>
          <a:prstGeom prst="rect">
            <a:avLst/>
          </a:prstGeom>
        </p:spPr>
        <p:txBody>
          <a:bodyPr anchor="t" rtlCol="false" tIns="0" lIns="0" bIns="0" rIns="0">
            <a:spAutoFit/>
          </a:bodyPr>
          <a:lstStyle/>
          <a:p>
            <a:pPr algn="l">
              <a:lnSpc>
                <a:spcPts val="2520"/>
              </a:lnSpc>
            </a:pPr>
            <a:r>
              <a:rPr lang="en-US" sz="1800">
                <a:solidFill>
                  <a:srgbClr val="FFFFFF"/>
                </a:solidFill>
                <a:latin typeface="Georgia"/>
                <a:ea typeface="Georgia"/>
                <a:cs typeface="Georgia"/>
                <a:sym typeface="Georgia"/>
              </a:rPr>
              <a:t>41 </a:t>
            </a:r>
          </a:p>
        </p:txBody>
      </p:sp>
      <p:sp>
        <p:nvSpPr>
          <p:cNvPr name="TextBox 9" id="9"/>
          <p:cNvSpPr txBox="true"/>
          <p:nvPr/>
        </p:nvSpPr>
        <p:spPr>
          <a:xfrm rot="0">
            <a:off x="5410962" y="595627"/>
            <a:ext cx="2582304" cy="213360"/>
          </a:xfrm>
          <a:prstGeom prst="rect">
            <a:avLst/>
          </a:prstGeom>
        </p:spPr>
        <p:txBody>
          <a:bodyPr anchor="t" rtlCol="false" tIns="0" lIns="0" bIns="0" rIns="0">
            <a:spAutoFit/>
          </a:bodyPr>
          <a:lstStyle/>
          <a:p>
            <a:pPr algn="l">
              <a:lnSpc>
                <a:spcPts val="1679"/>
              </a:lnSpc>
            </a:pPr>
            <a:r>
              <a:rPr lang="en-US" sz="1200">
                <a:solidFill>
                  <a:srgbClr val="000000"/>
                </a:solidFill>
                <a:latin typeface="Calibri (MS)"/>
                <a:ea typeface="Calibri (MS)"/>
                <a:cs typeface="Calibri (MS)"/>
                <a:sym typeface="Calibri (MS)"/>
              </a:rPr>
              <a:t>5. Ünite: KUR’AN-I KERİM VE ÖZELLİKLERİ</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DAHMkEbdk88</dc:identifier>
  <dcterms:modified xsi:type="dcterms:W3CDTF">2011-08-01T06:04:30Z</dcterms:modified>
  <cp:revision>1</cp:revision>
  <dc:title>8.Sınıf Din Kültürü 5.Ünite Meb ders sunusu salimdurmus.com powerpoint</dc:title>
</cp:coreProperties>
</file>