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</p:sldIdLst>
  <p:sldSz cx="18288000" cy="10287000"/>
  <p:notesSz cx="6858000" cy="9144000"/>
  <p:embeddedFontLst>
    <p:embeddedFont>
      <p:font typeface="Crusoe Text Bold" charset="1" panose="00000000000000000000"/>
      <p:regular r:id="rId34"/>
    </p:embeddedFont>
    <p:embeddedFont>
      <p:font typeface="Crusoe Text" charset="1" panose="00000000000000000000"/>
      <p:regular r:id="rId35"/>
    </p:embeddedFont>
    <p:embeddedFont>
      <p:font typeface="Abril Fatface" charset="1" panose="02000503000000020003"/>
      <p:regular r:id="rId3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fonts/font34.fntdata" Type="http://schemas.openxmlformats.org/officeDocument/2006/relationships/font"/><Relationship Id="rId35" Target="fonts/font35.fntdata" Type="http://schemas.openxmlformats.org/officeDocument/2006/relationships/font"/><Relationship Id="rId36" Target="fonts/font36.fntdata" Type="http://schemas.openxmlformats.org/officeDocument/2006/relationships/font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svg" Type="http://schemas.openxmlformats.org/officeDocument/2006/relationships/image"/><Relationship Id="rId11" Target="../media/image12.png" Type="http://schemas.openxmlformats.org/officeDocument/2006/relationships/image"/><Relationship Id="rId12" Target="../media/image13.svg" Type="http://schemas.openxmlformats.org/officeDocument/2006/relationships/image"/><Relationship Id="rId13" Target="../media/image14.png" Type="http://schemas.openxmlformats.org/officeDocument/2006/relationships/image"/><Relationship Id="rId14" Target="../media/image15.svg" Type="http://schemas.openxmlformats.org/officeDocument/2006/relationships/image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9.png" Type="http://schemas.openxmlformats.org/officeDocument/2006/relationships/image"/><Relationship Id="rId9" Target="../media/image10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14.png" Type="http://schemas.openxmlformats.org/officeDocument/2006/relationships/image"/><Relationship Id="rId7" Target="../media/image15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16.svg" Type="http://schemas.openxmlformats.org/officeDocument/2006/relationships/image"/><Relationship Id="rId4" Target="../media/image17.png" Type="http://schemas.openxmlformats.org/officeDocument/2006/relationships/image"/><Relationship Id="rId5" Target="../media/image18.svg" Type="http://schemas.openxmlformats.org/officeDocument/2006/relationships/image"/><Relationship Id="rId6" Target="../media/image19.png" Type="http://schemas.openxmlformats.org/officeDocument/2006/relationships/image"/><Relationship Id="rId7" Target="../media/image20.svg" Type="http://schemas.openxmlformats.org/officeDocument/2006/relationships/image"/><Relationship Id="rId8" Target="../media/image21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3.png" Type="http://schemas.openxmlformats.org/officeDocument/2006/relationships/image"/><Relationship Id="rId5" Target="../media/image16.svg" Type="http://schemas.openxmlformats.org/officeDocument/2006/relationships/image"/><Relationship Id="rId6" Target="../media/image19.png" Type="http://schemas.openxmlformats.org/officeDocument/2006/relationships/image"/><Relationship Id="rId7" Target="../media/image20.svg" Type="http://schemas.openxmlformats.org/officeDocument/2006/relationships/image"/><Relationship Id="rId8" Target="../media/image22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3.png" Type="http://schemas.openxmlformats.org/officeDocument/2006/relationships/image"/><Relationship Id="rId5" Target="../media/image16.svg" Type="http://schemas.openxmlformats.org/officeDocument/2006/relationships/image"/><Relationship Id="rId6" Target="../media/image19.png" Type="http://schemas.openxmlformats.org/officeDocument/2006/relationships/image"/><Relationship Id="rId7" Target="../media/image20.svg" Type="http://schemas.openxmlformats.org/officeDocument/2006/relationships/image"/><Relationship Id="rId8" Target="../media/image23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14.png" Type="http://schemas.openxmlformats.org/officeDocument/2006/relationships/image"/><Relationship Id="rId7" Target="../media/image15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3.png" Type="http://schemas.openxmlformats.org/officeDocument/2006/relationships/image"/><Relationship Id="rId5" Target="../media/image16.svg" Type="http://schemas.openxmlformats.org/officeDocument/2006/relationships/image"/><Relationship Id="rId6" Target="../media/image19.png" Type="http://schemas.openxmlformats.org/officeDocument/2006/relationships/image"/><Relationship Id="rId7" Target="../media/image20.svg" Type="http://schemas.openxmlformats.org/officeDocument/2006/relationships/image"/><Relationship Id="rId8" Target="../media/image24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16.svg" Type="http://schemas.openxmlformats.org/officeDocument/2006/relationships/image"/><Relationship Id="rId4" Target="../media/image17.png" Type="http://schemas.openxmlformats.org/officeDocument/2006/relationships/image"/><Relationship Id="rId5" Target="../media/image18.svg" Type="http://schemas.openxmlformats.org/officeDocument/2006/relationships/image"/><Relationship Id="rId6" Target="../media/image19.png" Type="http://schemas.openxmlformats.org/officeDocument/2006/relationships/image"/><Relationship Id="rId7" Target="../media/image20.svg" Type="http://schemas.openxmlformats.org/officeDocument/2006/relationships/image"/><Relationship Id="rId8" Target="../media/image25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3.png" Type="http://schemas.openxmlformats.org/officeDocument/2006/relationships/image"/><Relationship Id="rId5" Target="../media/image16.svg" Type="http://schemas.openxmlformats.org/officeDocument/2006/relationships/image"/><Relationship Id="rId6" Target="../media/image19.png" Type="http://schemas.openxmlformats.org/officeDocument/2006/relationships/image"/><Relationship Id="rId7" Target="../media/image20.svg" Type="http://schemas.openxmlformats.org/officeDocument/2006/relationships/image"/><Relationship Id="rId8" Target="../media/image23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16.svg" Type="http://schemas.openxmlformats.org/officeDocument/2006/relationships/image"/><Relationship Id="rId4" Target="../media/image17.png" Type="http://schemas.openxmlformats.org/officeDocument/2006/relationships/image"/><Relationship Id="rId5" Target="../media/image18.svg" Type="http://schemas.openxmlformats.org/officeDocument/2006/relationships/image"/><Relationship Id="rId6" Target="../media/image19.png" Type="http://schemas.openxmlformats.org/officeDocument/2006/relationships/image"/><Relationship Id="rId7" Target="../media/image20.svg" Type="http://schemas.openxmlformats.org/officeDocument/2006/relationships/image"/><Relationship Id="rId8" Target="../media/image26.jpeg" Type="http://schemas.openxmlformats.org/officeDocument/2006/relationships/image"/><Relationship Id="rId9" Target="../media/image27.jpe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3.png" Type="http://schemas.openxmlformats.org/officeDocument/2006/relationships/image"/><Relationship Id="rId5" Target="../media/image16.svg" Type="http://schemas.openxmlformats.org/officeDocument/2006/relationships/image"/><Relationship Id="rId6" Target="../media/image19.png" Type="http://schemas.openxmlformats.org/officeDocument/2006/relationships/image"/><Relationship Id="rId7" Target="../media/image20.svg" Type="http://schemas.openxmlformats.org/officeDocument/2006/relationships/image"/><Relationship Id="rId8" Target="../media/image23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0.svg" Type="http://schemas.openxmlformats.org/officeDocument/2006/relationships/image"/><Relationship Id="rId2" Target="../media/image3.png" Type="http://schemas.openxmlformats.org/officeDocument/2006/relationships/image"/><Relationship Id="rId3" Target="../media/image16.svg" Type="http://schemas.openxmlformats.org/officeDocument/2006/relationships/image"/><Relationship Id="rId4" Target="../media/image17.png" Type="http://schemas.openxmlformats.org/officeDocument/2006/relationships/image"/><Relationship Id="rId5" Target="../media/image18.svg" Type="http://schemas.openxmlformats.org/officeDocument/2006/relationships/image"/><Relationship Id="rId6" Target="../media/image19.png" Type="http://schemas.openxmlformats.org/officeDocument/2006/relationships/image"/><Relationship Id="rId7" Target="../media/image20.svg" Type="http://schemas.openxmlformats.org/officeDocument/2006/relationships/image"/><Relationship Id="rId8" Target="../media/image28.png" Type="http://schemas.openxmlformats.org/officeDocument/2006/relationships/image"/><Relationship Id="rId9" Target="../media/image29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3.png" Type="http://schemas.openxmlformats.org/officeDocument/2006/relationships/image"/><Relationship Id="rId5" Target="../media/image16.svg" Type="http://schemas.openxmlformats.org/officeDocument/2006/relationships/image"/><Relationship Id="rId6" Target="../media/image19.png" Type="http://schemas.openxmlformats.org/officeDocument/2006/relationships/image"/><Relationship Id="rId7" Target="../media/image20.svg" Type="http://schemas.openxmlformats.org/officeDocument/2006/relationships/image"/><Relationship Id="rId8" Target="../media/image23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3.png" Type="http://schemas.openxmlformats.org/officeDocument/2006/relationships/image"/><Relationship Id="rId5" Target="../media/image16.svg" Type="http://schemas.openxmlformats.org/officeDocument/2006/relationships/image"/><Relationship Id="rId6" Target="../media/image19.png" Type="http://schemas.openxmlformats.org/officeDocument/2006/relationships/image"/><Relationship Id="rId7" Target="../media/image20.svg" Type="http://schemas.openxmlformats.org/officeDocument/2006/relationships/image"/><Relationship Id="rId8" Target="../media/image31.jpe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3.png" Type="http://schemas.openxmlformats.org/officeDocument/2006/relationships/image"/><Relationship Id="rId5" Target="../media/image16.svg" Type="http://schemas.openxmlformats.org/officeDocument/2006/relationships/image"/><Relationship Id="rId6" Target="../media/image19.png" Type="http://schemas.openxmlformats.org/officeDocument/2006/relationships/image"/><Relationship Id="rId7" Target="../media/image20.svg" Type="http://schemas.openxmlformats.org/officeDocument/2006/relationships/image"/><Relationship Id="rId8" Target="../media/image32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14.png" Type="http://schemas.openxmlformats.org/officeDocument/2006/relationships/image"/><Relationship Id="rId7" Target="../media/image15.sv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14.png" Type="http://schemas.openxmlformats.org/officeDocument/2006/relationships/image"/><Relationship Id="rId7" Target="../media/image15.sv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3.png" Type="http://schemas.openxmlformats.org/officeDocument/2006/relationships/image"/><Relationship Id="rId5" Target="../media/image16.svg" Type="http://schemas.openxmlformats.org/officeDocument/2006/relationships/image"/><Relationship Id="rId6" Target="../media/image19.png" Type="http://schemas.openxmlformats.org/officeDocument/2006/relationships/image"/><Relationship Id="rId7" Target="../media/image20.svg" Type="http://schemas.openxmlformats.org/officeDocument/2006/relationships/image"/><Relationship Id="rId8" Target="../media/image24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3.png" Type="http://schemas.openxmlformats.org/officeDocument/2006/relationships/image"/><Relationship Id="rId5" Target="../media/image16.svg" Type="http://schemas.openxmlformats.org/officeDocument/2006/relationships/image"/><Relationship Id="rId6" Target="../media/image19.png" Type="http://schemas.openxmlformats.org/officeDocument/2006/relationships/image"/><Relationship Id="rId7" Target="../media/image20.svg" Type="http://schemas.openxmlformats.org/officeDocument/2006/relationships/image"/><Relationship Id="rId8" Target="../media/image33.jpe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14.png" Type="http://schemas.openxmlformats.org/officeDocument/2006/relationships/image"/><Relationship Id="rId7" Target="../media/image15.sv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14.png" Type="http://schemas.openxmlformats.org/officeDocument/2006/relationships/image"/><Relationship Id="rId7" Target="../media/image15.sv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14.png" Type="http://schemas.openxmlformats.org/officeDocument/2006/relationships/image"/><Relationship Id="rId7" Target="../media/image15.sv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14.png" Type="http://schemas.openxmlformats.org/officeDocument/2006/relationships/image"/><Relationship Id="rId7" Target="../media/image15.sv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14.png" Type="http://schemas.openxmlformats.org/officeDocument/2006/relationships/image"/><Relationship Id="rId7" Target="../media/image15.sv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14.png" Type="http://schemas.openxmlformats.org/officeDocument/2006/relationships/image"/><Relationship Id="rId7" Target="../media/image15.sv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14.png" Type="http://schemas.openxmlformats.org/officeDocument/2006/relationships/image"/><Relationship Id="rId7" Target="../media/image15.sv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14.png" Type="http://schemas.openxmlformats.org/officeDocument/2006/relationships/image"/><Relationship Id="rId7" Target="../media/image15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1220450" y="2743200"/>
            <a:ext cx="6029325" cy="6029325"/>
            <a:chOff x="0" y="0"/>
            <a:chExt cx="8039100" cy="80391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039100" cy="8039100"/>
            </a:xfrm>
            <a:custGeom>
              <a:avLst/>
              <a:gdLst/>
              <a:ahLst/>
              <a:cxnLst/>
              <a:rect r="r" b="b" t="t" l="l"/>
              <a:pathLst>
                <a:path h="8039100" w="8039100">
                  <a:moveTo>
                    <a:pt x="292100" y="0"/>
                  </a:moveTo>
                  <a:cubicBezTo>
                    <a:pt x="130810" y="0"/>
                    <a:pt x="0" y="130810"/>
                    <a:pt x="0" y="292100"/>
                  </a:cubicBezTo>
                  <a:lnTo>
                    <a:pt x="0" y="7747000"/>
                  </a:lnTo>
                  <a:cubicBezTo>
                    <a:pt x="0" y="7908290"/>
                    <a:pt x="130810" y="8039100"/>
                    <a:pt x="292100" y="8039100"/>
                  </a:cubicBezTo>
                  <a:lnTo>
                    <a:pt x="7747000" y="8039100"/>
                  </a:lnTo>
                  <a:cubicBezTo>
                    <a:pt x="7908290" y="8039100"/>
                    <a:pt x="8039100" y="7908290"/>
                    <a:pt x="8039100" y="7747000"/>
                  </a:cubicBezTo>
                  <a:lnTo>
                    <a:pt x="8039100" y="292100"/>
                  </a:lnTo>
                  <a:cubicBezTo>
                    <a:pt x="8039100" y="130810"/>
                    <a:pt x="7908290" y="0"/>
                    <a:pt x="7747000" y="0"/>
                  </a:cubicBezTo>
                  <a:close/>
                </a:path>
              </a:pathLst>
            </a:custGeom>
            <a:blipFill>
              <a:blip r:embed="rId2"/>
              <a:stretch>
                <a:fillRect l="-16666" t="0" r="-16536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-63503" y="7585148"/>
            <a:ext cx="5270030" cy="2765231"/>
            <a:chOff x="0" y="0"/>
            <a:chExt cx="5270030" cy="276523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63500" y="938403"/>
              <a:ext cx="5142995" cy="1763395"/>
            </a:xfrm>
            <a:custGeom>
              <a:avLst/>
              <a:gdLst/>
              <a:ahLst/>
              <a:cxnLst/>
              <a:rect r="r" b="b" t="t" l="l"/>
              <a:pathLst>
                <a:path h="1763395" w="5142995">
                  <a:moveTo>
                    <a:pt x="0" y="0"/>
                  </a:moveTo>
                  <a:lnTo>
                    <a:pt x="0" y="1763395"/>
                  </a:lnTo>
                  <a:lnTo>
                    <a:pt x="5142995" y="1763395"/>
                  </a:lnTo>
                  <a:lnTo>
                    <a:pt x="5142995" y="1279779"/>
                  </a:lnTo>
                  <a:cubicBezTo>
                    <a:pt x="5142995" y="1279779"/>
                    <a:pt x="4699384" y="1430020"/>
                    <a:pt x="4301492" y="1430020"/>
                  </a:cubicBezTo>
                  <a:cubicBezTo>
                    <a:pt x="4147441" y="1430020"/>
                    <a:pt x="4000376" y="1407541"/>
                    <a:pt x="3888361" y="1345057"/>
                  </a:cubicBezTo>
                  <a:cubicBezTo>
                    <a:pt x="3487295" y="1121156"/>
                    <a:pt x="2759712" y="1289050"/>
                    <a:pt x="1463168" y="1074547"/>
                  </a:cubicBezTo>
                  <a:cubicBezTo>
                    <a:pt x="320929" y="885571"/>
                    <a:pt x="48641" y="168021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63500" y="121793"/>
              <a:ext cx="4261488" cy="2580005"/>
            </a:xfrm>
            <a:custGeom>
              <a:avLst/>
              <a:gdLst/>
              <a:ahLst/>
              <a:cxnLst/>
              <a:rect r="r" b="b" t="t" l="l"/>
              <a:pathLst>
                <a:path h="2580005" w="4261488">
                  <a:moveTo>
                    <a:pt x="0" y="0"/>
                  </a:moveTo>
                  <a:lnTo>
                    <a:pt x="0" y="2580005"/>
                  </a:lnTo>
                  <a:lnTo>
                    <a:pt x="4261488" y="2580005"/>
                  </a:lnTo>
                  <a:cubicBezTo>
                    <a:pt x="4259710" y="2579624"/>
                    <a:pt x="345567" y="1986280"/>
                    <a:pt x="0" y="0"/>
                  </a:cubicBezTo>
                  <a:close/>
                </a:path>
              </a:pathLst>
            </a:custGeom>
            <a:solidFill>
              <a:srgbClr val="58031F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63500" y="938403"/>
              <a:ext cx="5142995" cy="1763395"/>
            </a:xfrm>
            <a:custGeom>
              <a:avLst/>
              <a:gdLst/>
              <a:ahLst/>
              <a:cxnLst/>
              <a:rect r="r" b="b" t="t" l="l"/>
              <a:pathLst>
                <a:path h="1763395" w="5142995">
                  <a:moveTo>
                    <a:pt x="0" y="0"/>
                  </a:moveTo>
                  <a:lnTo>
                    <a:pt x="0" y="1763395"/>
                  </a:lnTo>
                  <a:lnTo>
                    <a:pt x="5142995" y="1763395"/>
                  </a:lnTo>
                  <a:lnTo>
                    <a:pt x="5142995" y="1279779"/>
                  </a:lnTo>
                  <a:cubicBezTo>
                    <a:pt x="5142995" y="1279779"/>
                    <a:pt x="4699384" y="1430020"/>
                    <a:pt x="4301492" y="1430020"/>
                  </a:cubicBezTo>
                  <a:cubicBezTo>
                    <a:pt x="4147441" y="1430020"/>
                    <a:pt x="4000248" y="1407541"/>
                    <a:pt x="3888361" y="1345057"/>
                  </a:cubicBezTo>
                  <a:cubicBezTo>
                    <a:pt x="3559304" y="1161415"/>
                    <a:pt x="3010664" y="1241425"/>
                    <a:pt x="2108582" y="1157605"/>
                  </a:cubicBezTo>
                  <a:cubicBezTo>
                    <a:pt x="2108582" y="1157605"/>
                    <a:pt x="2108455" y="1157605"/>
                    <a:pt x="2108455" y="1157605"/>
                  </a:cubicBezTo>
                  <a:cubicBezTo>
                    <a:pt x="1910843" y="1139317"/>
                    <a:pt x="1696213" y="1113028"/>
                    <a:pt x="1463168" y="1074547"/>
                  </a:cubicBezTo>
                  <a:cubicBezTo>
                    <a:pt x="320802" y="885571"/>
                    <a:pt x="48641" y="168021"/>
                    <a:pt x="0" y="0"/>
                  </a:cubicBezTo>
                  <a:close/>
                </a:path>
              </a:pathLst>
            </a:custGeom>
            <a:solidFill>
              <a:srgbClr val="D91757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63500" y="915416"/>
              <a:ext cx="2108455" cy="1180719"/>
            </a:xfrm>
            <a:custGeom>
              <a:avLst/>
              <a:gdLst/>
              <a:ahLst/>
              <a:cxnLst/>
              <a:rect r="r" b="b" t="t" l="l"/>
              <a:pathLst>
                <a:path h="1180719" w="2108455">
                  <a:moveTo>
                    <a:pt x="0" y="0"/>
                  </a:moveTo>
                  <a:lnTo>
                    <a:pt x="0" y="22987"/>
                  </a:lnTo>
                  <a:cubicBezTo>
                    <a:pt x="48641" y="191008"/>
                    <a:pt x="320802" y="908685"/>
                    <a:pt x="1463168" y="1097661"/>
                  </a:cubicBezTo>
                  <a:cubicBezTo>
                    <a:pt x="1696086" y="1136269"/>
                    <a:pt x="1910716" y="1162431"/>
                    <a:pt x="2108455" y="1180719"/>
                  </a:cubicBezTo>
                  <a:cubicBezTo>
                    <a:pt x="1562482" y="1086993"/>
                    <a:pt x="620014" y="839978"/>
                    <a:pt x="0" y="0"/>
                  </a:cubicBezTo>
                  <a:close/>
                </a:path>
              </a:pathLst>
            </a:custGeom>
            <a:solidFill>
              <a:srgbClr val="58031F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63500" y="1761109"/>
              <a:ext cx="2650111" cy="940689"/>
            </a:xfrm>
            <a:custGeom>
              <a:avLst/>
              <a:gdLst/>
              <a:ahLst/>
              <a:cxnLst/>
              <a:rect r="r" b="b" t="t" l="l"/>
              <a:pathLst>
                <a:path h="940689" w="2650111">
                  <a:moveTo>
                    <a:pt x="0" y="0"/>
                  </a:moveTo>
                  <a:lnTo>
                    <a:pt x="0" y="940689"/>
                  </a:lnTo>
                  <a:lnTo>
                    <a:pt x="2650111" y="940689"/>
                  </a:lnTo>
                  <a:cubicBezTo>
                    <a:pt x="2650111" y="940689"/>
                    <a:pt x="435991" y="864108"/>
                    <a:pt x="0" y="0"/>
                  </a:cubicBezTo>
                  <a:close/>
                </a:path>
              </a:pathLst>
            </a:custGeom>
            <a:solidFill>
              <a:srgbClr val="D91757"/>
            </a:soli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3081473" y="-63503"/>
            <a:ext cx="5270030" cy="2755754"/>
            <a:chOff x="0" y="0"/>
            <a:chExt cx="5270030" cy="2755748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63500" y="63500"/>
              <a:ext cx="5142995" cy="1753995"/>
            </a:xfrm>
            <a:custGeom>
              <a:avLst/>
              <a:gdLst/>
              <a:ahLst/>
              <a:cxnLst/>
              <a:rect r="r" b="b" t="t" l="l"/>
              <a:pathLst>
                <a:path h="1753995" w="5142995">
                  <a:moveTo>
                    <a:pt x="0" y="0"/>
                  </a:moveTo>
                  <a:lnTo>
                    <a:pt x="0" y="474090"/>
                  </a:lnTo>
                  <a:cubicBezTo>
                    <a:pt x="0" y="474090"/>
                    <a:pt x="443611" y="323850"/>
                    <a:pt x="841503" y="323850"/>
                  </a:cubicBezTo>
                  <a:cubicBezTo>
                    <a:pt x="995554" y="323850"/>
                    <a:pt x="1142620" y="346328"/>
                    <a:pt x="1254634" y="408812"/>
                  </a:cubicBezTo>
                  <a:cubicBezTo>
                    <a:pt x="1655700" y="632713"/>
                    <a:pt x="2383283" y="464819"/>
                    <a:pt x="3679827" y="679322"/>
                  </a:cubicBezTo>
                  <a:cubicBezTo>
                    <a:pt x="4822193" y="868298"/>
                    <a:pt x="5094481" y="1585974"/>
                    <a:pt x="5142995" y="1753995"/>
                  </a:cubicBezTo>
                  <a:lnTo>
                    <a:pt x="5142995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1002793" y="63500"/>
              <a:ext cx="4203702" cy="2570477"/>
            </a:xfrm>
            <a:custGeom>
              <a:avLst/>
              <a:gdLst/>
              <a:ahLst/>
              <a:cxnLst/>
              <a:rect r="r" b="b" t="t" l="l"/>
              <a:pathLst>
                <a:path h="2570477" w="4203702">
                  <a:moveTo>
                    <a:pt x="0" y="0"/>
                  </a:moveTo>
                  <a:cubicBezTo>
                    <a:pt x="486410" y="82931"/>
                    <a:pt x="3882899" y="726439"/>
                    <a:pt x="4203702" y="2570476"/>
                  </a:cubicBezTo>
                  <a:lnTo>
                    <a:pt x="4203702" y="0"/>
                  </a:lnTo>
                  <a:close/>
                </a:path>
              </a:pathLst>
            </a:custGeom>
            <a:solidFill>
              <a:srgbClr val="58031F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63500" y="63500"/>
              <a:ext cx="5142995" cy="1753868"/>
            </a:xfrm>
            <a:custGeom>
              <a:avLst/>
              <a:gdLst/>
              <a:ahLst/>
              <a:cxnLst/>
              <a:rect r="r" b="b" t="t" l="l"/>
              <a:pathLst>
                <a:path h="1753868" w="5142995">
                  <a:moveTo>
                    <a:pt x="0" y="0"/>
                  </a:moveTo>
                  <a:lnTo>
                    <a:pt x="0" y="473963"/>
                  </a:lnTo>
                  <a:cubicBezTo>
                    <a:pt x="0" y="473963"/>
                    <a:pt x="443611" y="323722"/>
                    <a:pt x="841503" y="323722"/>
                  </a:cubicBezTo>
                  <a:cubicBezTo>
                    <a:pt x="995554" y="323722"/>
                    <a:pt x="1142747" y="346201"/>
                    <a:pt x="1254634" y="408685"/>
                  </a:cubicBezTo>
                  <a:cubicBezTo>
                    <a:pt x="1583691" y="592327"/>
                    <a:pt x="2132331" y="512317"/>
                    <a:pt x="3034413" y="596137"/>
                  </a:cubicBezTo>
                  <a:cubicBezTo>
                    <a:pt x="3034413" y="596137"/>
                    <a:pt x="3034540" y="596137"/>
                    <a:pt x="3034540" y="596137"/>
                  </a:cubicBezTo>
                  <a:cubicBezTo>
                    <a:pt x="3232152" y="614425"/>
                    <a:pt x="3446782" y="640714"/>
                    <a:pt x="3679827" y="679195"/>
                  </a:cubicBezTo>
                  <a:cubicBezTo>
                    <a:pt x="4822193" y="868171"/>
                    <a:pt x="5094481" y="1585847"/>
                    <a:pt x="5142995" y="1753868"/>
                  </a:cubicBezTo>
                  <a:lnTo>
                    <a:pt x="5142995" y="0"/>
                  </a:lnTo>
                  <a:close/>
                </a:path>
              </a:pathLst>
            </a:custGeom>
            <a:solidFill>
              <a:srgbClr val="D91757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3098167" y="659637"/>
              <a:ext cx="2108455" cy="1180718"/>
            </a:xfrm>
            <a:custGeom>
              <a:avLst/>
              <a:gdLst/>
              <a:ahLst/>
              <a:cxnLst/>
              <a:rect r="r" b="b" t="t" l="l"/>
              <a:pathLst>
                <a:path h="1180718" w="2108455">
                  <a:moveTo>
                    <a:pt x="0" y="0"/>
                  </a:moveTo>
                  <a:cubicBezTo>
                    <a:pt x="545973" y="93726"/>
                    <a:pt x="1488441" y="340741"/>
                    <a:pt x="2108455" y="1180718"/>
                  </a:cubicBezTo>
                  <a:lnTo>
                    <a:pt x="2108455" y="1157731"/>
                  </a:lnTo>
                  <a:cubicBezTo>
                    <a:pt x="2059814" y="989710"/>
                    <a:pt x="1787653" y="272034"/>
                    <a:pt x="645287" y="83058"/>
                  </a:cubicBezTo>
                  <a:cubicBezTo>
                    <a:pt x="412369" y="44450"/>
                    <a:pt x="197739" y="18288"/>
                    <a:pt x="0" y="0"/>
                  </a:cubicBezTo>
                  <a:close/>
                </a:path>
              </a:pathLst>
            </a:custGeom>
            <a:solidFill>
              <a:srgbClr val="58031F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719706" y="63500"/>
              <a:ext cx="2486789" cy="931163"/>
            </a:xfrm>
            <a:custGeom>
              <a:avLst/>
              <a:gdLst/>
              <a:ahLst/>
              <a:cxnLst/>
              <a:rect r="r" b="b" t="t" l="l"/>
              <a:pathLst>
                <a:path h="931163" w="2486789">
                  <a:moveTo>
                    <a:pt x="0" y="0"/>
                  </a:moveTo>
                  <a:cubicBezTo>
                    <a:pt x="519812" y="37338"/>
                    <a:pt x="2122807" y="209931"/>
                    <a:pt x="2486789" y="931163"/>
                  </a:cubicBezTo>
                  <a:lnTo>
                    <a:pt x="2486789" y="0"/>
                  </a:lnTo>
                  <a:close/>
                </a:path>
              </a:pathLst>
            </a:custGeom>
            <a:solidFill>
              <a:srgbClr val="D91757"/>
            </a:solid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4395102" y="696316"/>
            <a:ext cx="2047875" cy="2047875"/>
            <a:chOff x="0" y="0"/>
            <a:chExt cx="2730500" cy="27305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730500" cy="2730500"/>
            </a:xfrm>
            <a:custGeom>
              <a:avLst/>
              <a:gdLst/>
              <a:ahLst/>
              <a:cxnLst/>
              <a:rect r="r" b="b" t="t" l="l"/>
              <a:pathLst>
                <a:path h="2730500" w="2730500">
                  <a:moveTo>
                    <a:pt x="0" y="0"/>
                  </a:moveTo>
                  <a:lnTo>
                    <a:pt x="2730500" y="0"/>
                  </a:lnTo>
                  <a:lnTo>
                    <a:pt x="2730500" y="2730500"/>
                  </a:lnTo>
                  <a:lnTo>
                    <a:pt x="0" y="2730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0" y="7648651"/>
            <a:ext cx="5143500" cy="2638349"/>
            <a:chOff x="0" y="0"/>
            <a:chExt cx="5143500" cy="2638349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5143500" cy="2638298"/>
            </a:xfrm>
            <a:custGeom>
              <a:avLst/>
              <a:gdLst/>
              <a:ahLst/>
              <a:cxnLst/>
              <a:rect r="r" b="b" t="t" l="l"/>
              <a:pathLst>
                <a:path h="2638298" w="5143500">
                  <a:moveTo>
                    <a:pt x="0" y="0"/>
                  </a:moveTo>
                  <a:lnTo>
                    <a:pt x="0" y="2638298"/>
                  </a:lnTo>
                  <a:lnTo>
                    <a:pt x="5143500" y="2638298"/>
                  </a:lnTo>
                  <a:lnTo>
                    <a:pt x="514350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4395102" y="696316"/>
            <a:ext cx="2047418" cy="2047418"/>
            <a:chOff x="0" y="0"/>
            <a:chExt cx="2047418" cy="2047418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2047368" cy="2047368"/>
            </a:xfrm>
            <a:custGeom>
              <a:avLst/>
              <a:gdLst/>
              <a:ahLst/>
              <a:cxnLst/>
              <a:rect r="r" b="b" t="t" l="l"/>
              <a:pathLst>
                <a:path h="2047368" w="2047368">
                  <a:moveTo>
                    <a:pt x="0" y="2047368"/>
                  </a:moveTo>
                  <a:lnTo>
                    <a:pt x="2047368" y="2047368"/>
                  </a:lnTo>
                  <a:lnTo>
                    <a:pt x="204736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11156947" y="-63503"/>
            <a:ext cx="7194547" cy="8899522"/>
            <a:chOff x="0" y="0"/>
            <a:chExt cx="7194550" cy="8899525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1987550" y="63500"/>
              <a:ext cx="5143500" cy="2628773"/>
            </a:xfrm>
            <a:custGeom>
              <a:avLst/>
              <a:gdLst/>
              <a:ahLst/>
              <a:cxnLst/>
              <a:rect r="r" b="b" t="t" l="l"/>
              <a:pathLst>
                <a:path h="2628773" w="5143500">
                  <a:moveTo>
                    <a:pt x="0" y="0"/>
                  </a:moveTo>
                  <a:lnTo>
                    <a:pt x="0" y="2628773"/>
                  </a:lnTo>
                  <a:lnTo>
                    <a:pt x="5143500" y="2628773"/>
                  </a:lnTo>
                  <a:lnTo>
                    <a:pt x="514350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63500" y="2806700"/>
              <a:ext cx="6029325" cy="6029325"/>
            </a:xfrm>
            <a:custGeom>
              <a:avLst/>
              <a:gdLst/>
              <a:ahLst/>
              <a:cxnLst/>
              <a:rect r="r" b="b" t="t" l="l"/>
              <a:pathLst>
                <a:path h="6029325" w="6029325">
                  <a:moveTo>
                    <a:pt x="0" y="6029325"/>
                  </a:moveTo>
                  <a:lnTo>
                    <a:pt x="6029325" y="6029325"/>
                  </a:lnTo>
                  <a:lnTo>
                    <a:pt x="602932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TextBox 25" id="25"/>
          <p:cNvSpPr txBox="true"/>
          <p:nvPr/>
        </p:nvSpPr>
        <p:spPr>
          <a:xfrm rot="0">
            <a:off x="2101463" y="6518500"/>
            <a:ext cx="6767151" cy="15191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75"/>
              </a:lnSpc>
            </a:pPr>
            <a:r>
              <a:rPr lang="en-US" b="true" sz="3499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5. Ünite</a:t>
            </a:r>
          </a:p>
          <a:p>
            <a:pPr algn="ctr">
              <a:lnSpc>
                <a:spcPts val="6075"/>
              </a:lnSpc>
            </a:pPr>
            <a:r>
              <a:rPr lang="en-US" b="true" sz="3499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Kültürümüzdeki Dini Motifler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4346534" y="4897060"/>
            <a:ext cx="2187197" cy="8047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98"/>
              </a:lnSpc>
            </a:pPr>
            <a:r>
              <a:rPr lang="en-US" b="true" sz="4499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6. Sınıf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415653" y="3211020"/>
            <a:ext cx="8166259" cy="8048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b="true" sz="4500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Din Kültürü ve Ahlak Bilgisi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9842173"/>
            <a:ext cx="9787957" cy="427415"/>
          </a:xfrm>
          <a:custGeom>
            <a:avLst/>
            <a:gdLst/>
            <a:ahLst/>
            <a:cxnLst/>
            <a:rect r="r" b="b" t="t" l="l"/>
            <a:pathLst>
              <a:path h="427415" w="9787957">
                <a:moveTo>
                  <a:pt x="0" y="0"/>
                </a:moveTo>
                <a:lnTo>
                  <a:pt x="9787957" y="0"/>
                </a:lnTo>
                <a:lnTo>
                  <a:pt x="9787957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5023237" y="965197"/>
            <a:ext cx="8241525" cy="3380956"/>
          </a:xfrm>
          <a:custGeom>
            <a:avLst/>
            <a:gdLst/>
            <a:ahLst/>
            <a:cxnLst/>
            <a:rect r="r" b="b" t="t" l="l"/>
            <a:pathLst>
              <a:path h="3380956" w="8241525">
                <a:moveTo>
                  <a:pt x="0" y="0"/>
                </a:moveTo>
                <a:lnTo>
                  <a:pt x="8241526" y="0"/>
                </a:lnTo>
                <a:lnTo>
                  <a:pt x="8241526" y="3380956"/>
                </a:lnTo>
                <a:lnTo>
                  <a:pt x="0" y="338095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5937637" y="4491857"/>
            <a:ext cx="7146798" cy="1441618"/>
          </a:xfrm>
          <a:custGeom>
            <a:avLst/>
            <a:gdLst/>
            <a:ahLst/>
            <a:cxnLst/>
            <a:rect r="r" b="b" t="t" l="l"/>
            <a:pathLst>
              <a:path h="1441618" w="7146798">
                <a:moveTo>
                  <a:pt x="0" y="0"/>
                </a:moveTo>
                <a:lnTo>
                  <a:pt x="7146798" y="0"/>
                </a:lnTo>
                <a:lnTo>
                  <a:pt x="7146798" y="1441618"/>
                </a:lnTo>
                <a:lnTo>
                  <a:pt x="0" y="144161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937637" y="6079169"/>
            <a:ext cx="7146798" cy="1441618"/>
          </a:xfrm>
          <a:custGeom>
            <a:avLst/>
            <a:gdLst/>
            <a:ahLst/>
            <a:cxnLst/>
            <a:rect r="r" b="b" t="t" l="l"/>
            <a:pathLst>
              <a:path h="1441618" w="7146798">
                <a:moveTo>
                  <a:pt x="0" y="0"/>
                </a:moveTo>
                <a:lnTo>
                  <a:pt x="7146798" y="0"/>
                </a:lnTo>
                <a:lnTo>
                  <a:pt x="7146798" y="1441619"/>
                </a:lnTo>
                <a:lnTo>
                  <a:pt x="0" y="144161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4518091" y="-63503"/>
            <a:ext cx="3833403" cy="2024682"/>
          </a:xfrm>
          <a:custGeom>
            <a:avLst/>
            <a:gdLst/>
            <a:ahLst/>
            <a:cxnLst/>
            <a:rect r="r" b="b" t="t" l="l"/>
            <a:pathLst>
              <a:path h="2024682" w="3833403">
                <a:moveTo>
                  <a:pt x="0" y="0"/>
                </a:moveTo>
                <a:lnTo>
                  <a:pt x="3833403" y="0"/>
                </a:lnTo>
                <a:lnTo>
                  <a:pt x="3833403" y="2024681"/>
                </a:lnTo>
                <a:lnTo>
                  <a:pt x="0" y="202468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7195721" y="9375124"/>
            <a:ext cx="824122" cy="984847"/>
          </a:xfrm>
          <a:custGeom>
            <a:avLst/>
            <a:gdLst/>
            <a:ahLst/>
            <a:cxnLst/>
            <a:rect r="r" b="b" t="t" l="l"/>
            <a:pathLst>
              <a:path h="984847" w="824122">
                <a:moveTo>
                  <a:pt x="0" y="0"/>
                </a:moveTo>
                <a:lnTo>
                  <a:pt x="824122" y="0"/>
                </a:lnTo>
                <a:lnTo>
                  <a:pt x="824122" y="984847"/>
                </a:lnTo>
                <a:lnTo>
                  <a:pt x="0" y="98484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298953" y="132998"/>
            <a:ext cx="2271741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Neler Öğreneceğiz?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831619" y="9870338"/>
            <a:ext cx="7961747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2. Ünite: Kültürümüzdeki Dini Motifler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7454924" y="9522209"/>
            <a:ext cx="250231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2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696864" y="1049150"/>
            <a:ext cx="7031965" cy="8288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24"/>
              </a:lnSpc>
            </a:pPr>
            <a:r>
              <a:rPr lang="en-US" b="true" sz="4589">
                <a:solidFill>
                  <a:srgbClr val="FFFFFF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NELER ÖĞRENECEĞİZ?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6148835" y="6480134"/>
            <a:ext cx="4810725" cy="4428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b="true" sz="2499">
                <a:solidFill>
                  <a:srgbClr val="FFFFFF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5.3. Musikimizde Dinin İzleri 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6148835" y="3305508"/>
            <a:ext cx="5087207" cy="4428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b="true" sz="2499">
                <a:solidFill>
                  <a:srgbClr val="FFFFFF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5.1. Geleneğimizde Dinin İzleri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6148835" y="4892821"/>
            <a:ext cx="5227091" cy="4428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b="true" sz="2499">
                <a:solidFill>
                  <a:srgbClr val="FFFFFF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5.2. Edebiyatımızda Dinin İzleri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9842173"/>
            <a:ext cx="9787957" cy="427415"/>
          </a:xfrm>
          <a:custGeom>
            <a:avLst/>
            <a:gdLst/>
            <a:ahLst/>
            <a:cxnLst/>
            <a:rect r="r" b="b" t="t" l="l"/>
            <a:pathLst>
              <a:path h="427415" w="9787957">
                <a:moveTo>
                  <a:pt x="0" y="0"/>
                </a:moveTo>
                <a:lnTo>
                  <a:pt x="9787957" y="0"/>
                </a:lnTo>
                <a:lnTo>
                  <a:pt x="9787957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4681852" y="2983868"/>
            <a:ext cx="8743683" cy="5782675"/>
            <a:chOff x="0" y="0"/>
            <a:chExt cx="8743683" cy="578267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1251966" y="169878"/>
              <a:ext cx="6248724" cy="5112712"/>
            </a:xfrm>
            <a:custGeom>
              <a:avLst/>
              <a:gdLst/>
              <a:ahLst/>
              <a:cxnLst/>
              <a:rect r="r" b="b" t="t" l="l"/>
              <a:pathLst>
                <a:path h="5112712" w="6248724">
                  <a:moveTo>
                    <a:pt x="5972686" y="1699"/>
                  </a:moveTo>
                  <a:lnTo>
                    <a:pt x="218822" y="673911"/>
                  </a:lnTo>
                  <a:cubicBezTo>
                    <a:pt x="79884" y="690039"/>
                    <a:pt x="-18033" y="818183"/>
                    <a:pt x="2795" y="956613"/>
                  </a:cubicBezTo>
                  <a:lnTo>
                    <a:pt x="599441" y="4902251"/>
                  </a:lnTo>
                  <a:cubicBezTo>
                    <a:pt x="618618" y="5028489"/>
                    <a:pt x="730505" y="5119548"/>
                    <a:pt x="858140" y="5112309"/>
                  </a:cubicBezTo>
                  <a:lnTo>
                    <a:pt x="5917696" y="4824273"/>
                  </a:lnTo>
                  <a:cubicBezTo>
                    <a:pt x="6046600" y="4816907"/>
                    <a:pt x="6148200" y="4711751"/>
                    <a:pt x="6150995" y="4582845"/>
                  </a:cubicBezTo>
                  <a:lnTo>
                    <a:pt x="6248658" y="253286"/>
                  </a:lnTo>
                  <a:cubicBezTo>
                    <a:pt x="6252086" y="102791"/>
                    <a:pt x="6121911" y="-15700"/>
                    <a:pt x="5972686" y="1699"/>
                  </a:cubicBezTo>
                  <a:close/>
                </a:path>
              </a:pathLst>
            </a:custGeom>
            <a:solidFill>
              <a:srgbClr val="FCE34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607998" y="291385"/>
              <a:ext cx="7810011" cy="5402588"/>
            </a:xfrm>
            <a:custGeom>
              <a:avLst/>
              <a:gdLst/>
              <a:ahLst/>
              <a:cxnLst/>
              <a:rect r="r" b="b" t="t" l="l"/>
              <a:pathLst>
                <a:path h="5402588" w="7810011">
                  <a:moveTo>
                    <a:pt x="7809184" y="624921"/>
                  </a:moveTo>
                  <a:cubicBezTo>
                    <a:pt x="7809184" y="627207"/>
                    <a:pt x="7809057" y="629620"/>
                    <a:pt x="7808803" y="631906"/>
                  </a:cubicBezTo>
                  <a:lnTo>
                    <a:pt x="7785054" y="912449"/>
                  </a:lnTo>
                  <a:lnTo>
                    <a:pt x="7556073" y="3614629"/>
                  </a:lnTo>
                  <a:lnTo>
                    <a:pt x="7529022" y="3934416"/>
                  </a:lnTo>
                  <a:lnTo>
                    <a:pt x="7512131" y="4133298"/>
                  </a:lnTo>
                  <a:cubicBezTo>
                    <a:pt x="7497018" y="4311352"/>
                    <a:pt x="7353763" y="4451560"/>
                    <a:pt x="7175581" y="4462609"/>
                  </a:cubicBezTo>
                  <a:lnTo>
                    <a:pt x="4336622" y="4642060"/>
                  </a:lnTo>
                  <a:lnTo>
                    <a:pt x="4010359" y="5325066"/>
                  </a:lnTo>
                  <a:cubicBezTo>
                    <a:pt x="3965528" y="5418539"/>
                    <a:pt x="3837004" y="5429968"/>
                    <a:pt x="3776551" y="5345767"/>
                  </a:cubicBezTo>
                  <a:cubicBezTo>
                    <a:pt x="3650187" y="5169618"/>
                    <a:pt x="3459051" y="4904061"/>
                    <a:pt x="3314144" y="4706576"/>
                  </a:cubicBezTo>
                  <a:lnTo>
                    <a:pt x="1261062" y="4836243"/>
                  </a:lnTo>
                  <a:lnTo>
                    <a:pt x="1260935" y="4836243"/>
                  </a:lnTo>
                  <a:lnTo>
                    <a:pt x="748109" y="4868628"/>
                  </a:lnTo>
                  <a:lnTo>
                    <a:pt x="591009" y="4878534"/>
                  </a:lnTo>
                  <a:cubicBezTo>
                    <a:pt x="472264" y="4886027"/>
                    <a:pt x="363425" y="4835100"/>
                    <a:pt x="292559" y="4750772"/>
                  </a:cubicBezTo>
                  <a:cubicBezTo>
                    <a:pt x="243537" y="4692733"/>
                    <a:pt x="212549" y="4618565"/>
                    <a:pt x="208358" y="4536777"/>
                  </a:cubicBezTo>
                  <a:lnTo>
                    <a:pt x="193753" y="4244042"/>
                  </a:lnTo>
                  <a:lnTo>
                    <a:pt x="21160" y="792815"/>
                  </a:lnTo>
                  <a:lnTo>
                    <a:pt x="459" y="378540"/>
                  </a:lnTo>
                  <a:cubicBezTo>
                    <a:pt x="-811" y="353267"/>
                    <a:pt x="586" y="328502"/>
                    <a:pt x="4269" y="304499"/>
                  </a:cubicBezTo>
                  <a:cubicBezTo>
                    <a:pt x="31828" y="128604"/>
                    <a:pt x="187149" y="-6016"/>
                    <a:pt x="372696" y="207"/>
                  </a:cubicBezTo>
                  <a:lnTo>
                    <a:pt x="380316" y="334"/>
                  </a:lnTo>
                  <a:lnTo>
                    <a:pt x="380443" y="334"/>
                  </a:lnTo>
                  <a:lnTo>
                    <a:pt x="816054" y="15193"/>
                  </a:lnTo>
                  <a:lnTo>
                    <a:pt x="816181" y="15193"/>
                  </a:lnTo>
                  <a:lnTo>
                    <a:pt x="7461839" y="241126"/>
                  </a:lnTo>
                  <a:cubicBezTo>
                    <a:pt x="7491684" y="242142"/>
                    <a:pt x="7520640" y="246714"/>
                    <a:pt x="7547945" y="254588"/>
                  </a:cubicBezTo>
                  <a:cubicBezTo>
                    <a:pt x="7633035" y="278591"/>
                    <a:pt x="7704917" y="333074"/>
                    <a:pt x="7751653" y="404702"/>
                  </a:cubicBezTo>
                  <a:cubicBezTo>
                    <a:pt x="7792801" y="467694"/>
                    <a:pt x="7814645" y="544021"/>
                    <a:pt x="7809184" y="624921"/>
                  </a:cubicBezTo>
                  <a:close/>
                </a:path>
              </a:pathLst>
            </a:custGeom>
            <a:solidFill>
              <a:srgbClr val="00B5C9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8096786" y="3906014"/>
              <a:ext cx="67412" cy="319786"/>
            </a:xfrm>
            <a:custGeom>
              <a:avLst/>
              <a:gdLst/>
              <a:ahLst/>
              <a:cxnLst/>
              <a:rect r="r" b="b" t="t" l="l"/>
              <a:pathLst>
                <a:path h="319786" w="67412">
                  <a:moveTo>
                    <a:pt x="67412" y="0"/>
                  </a:moveTo>
                  <a:lnTo>
                    <a:pt x="40361" y="319786"/>
                  </a:lnTo>
                  <a:cubicBezTo>
                    <a:pt x="-13741" y="235458"/>
                    <a:pt x="-14249" y="114681"/>
                    <a:pt x="43663" y="30353"/>
                  </a:cubicBezTo>
                  <a:cubicBezTo>
                    <a:pt x="51155" y="19431"/>
                    <a:pt x="59030" y="9271"/>
                    <a:pt x="67412" y="0"/>
                  </a:cubicBezTo>
                  <a:close/>
                </a:path>
              </a:pathLst>
            </a:custGeom>
            <a:solidFill>
              <a:srgbClr val="636363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7426495" y="3824205"/>
              <a:ext cx="609412" cy="926978"/>
            </a:xfrm>
            <a:custGeom>
              <a:avLst/>
              <a:gdLst/>
              <a:ahLst/>
              <a:cxnLst/>
              <a:rect r="r" b="b" t="t" l="l"/>
              <a:pathLst>
                <a:path h="926978" w="609412">
                  <a:moveTo>
                    <a:pt x="37044" y="131974"/>
                  </a:moveTo>
                  <a:cubicBezTo>
                    <a:pt x="-25694" y="231923"/>
                    <a:pt x="-6898" y="375179"/>
                    <a:pt x="79462" y="455571"/>
                  </a:cubicBezTo>
                  <a:cubicBezTo>
                    <a:pt x="165822" y="535962"/>
                    <a:pt x="310094" y="544344"/>
                    <a:pt x="405217" y="474621"/>
                  </a:cubicBezTo>
                  <a:cubicBezTo>
                    <a:pt x="425410" y="588413"/>
                    <a:pt x="338669" y="710333"/>
                    <a:pt x="224369" y="728494"/>
                  </a:cubicBezTo>
                  <a:cubicBezTo>
                    <a:pt x="189190" y="734082"/>
                    <a:pt x="152741" y="731161"/>
                    <a:pt x="117816" y="738400"/>
                  </a:cubicBezTo>
                  <a:cubicBezTo>
                    <a:pt x="82764" y="745766"/>
                    <a:pt x="47204" y="767356"/>
                    <a:pt x="38822" y="802027"/>
                  </a:cubicBezTo>
                  <a:cubicBezTo>
                    <a:pt x="26503" y="852827"/>
                    <a:pt x="77684" y="897277"/>
                    <a:pt x="127595" y="913279"/>
                  </a:cubicBezTo>
                  <a:cubicBezTo>
                    <a:pt x="213066" y="940838"/>
                    <a:pt x="309459" y="925344"/>
                    <a:pt x="387056" y="880005"/>
                  </a:cubicBezTo>
                  <a:cubicBezTo>
                    <a:pt x="464653" y="834666"/>
                    <a:pt x="523708" y="761641"/>
                    <a:pt x="561046" y="679853"/>
                  </a:cubicBezTo>
                  <a:cubicBezTo>
                    <a:pt x="616545" y="558314"/>
                    <a:pt x="624673" y="416073"/>
                    <a:pt x="583398" y="289073"/>
                  </a:cubicBezTo>
                  <a:cubicBezTo>
                    <a:pt x="550505" y="187727"/>
                    <a:pt x="463764" y="33803"/>
                    <a:pt x="350861" y="6117"/>
                  </a:cubicBezTo>
                  <a:cubicBezTo>
                    <a:pt x="244562" y="-20045"/>
                    <a:pt x="94575" y="40661"/>
                    <a:pt x="37171" y="131974"/>
                  </a:cubicBezTo>
                  <a:close/>
                </a:path>
              </a:pathLst>
            </a:custGeom>
            <a:solidFill>
              <a:srgbClr val="636363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607998" y="595884"/>
              <a:ext cx="188849" cy="488315"/>
            </a:xfrm>
            <a:custGeom>
              <a:avLst/>
              <a:gdLst/>
              <a:ahLst/>
              <a:cxnLst/>
              <a:rect r="r" b="b" t="t" l="l"/>
              <a:pathLst>
                <a:path h="488315" w="188849">
                  <a:moveTo>
                    <a:pt x="145112" y="388875"/>
                  </a:moveTo>
                  <a:cubicBezTo>
                    <a:pt x="110441" y="439675"/>
                    <a:pt x="67642" y="471552"/>
                    <a:pt x="21160" y="488316"/>
                  </a:cubicBezTo>
                  <a:lnTo>
                    <a:pt x="459" y="74041"/>
                  </a:lnTo>
                  <a:cubicBezTo>
                    <a:pt x="-811" y="48768"/>
                    <a:pt x="586" y="24003"/>
                    <a:pt x="4269" y="0"/>
                  </a:cubicBezTo>
                  <a:cubicBezTo>
                    <a:pt x="49608" y="10287"/>
                    <a:pt x="92153" y="32893"/>
                    <a:pt x="124284" y="67818"/>
                  </a:cubicBezTo>
                  <a:cubicBezTo>
                    <a:pt x="201373" y="151003"/>
                    <a:pt x="210771" y="293244"/>
                    <a:pt x="145239" y="389002"/>
                  </a:cubicBezTo>
                  <a:close/>
                </a:path>
              </a:pathLst>
            </a:custGeom>
            <a:solidFill>
              <a:srgbClr val="636363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857834" y="291719"/>
              <a:ext cx="609485" cy="805159"/>
            </a:xfrm>
            <a:custGeom>
              <a:avLst/>
              <a:gdLst/>
              <a:ahLst/>
              <a:cxnLst/>
              <a:rect r="r" b="b" t="t" l="l"/>
              <a:pathLst>
                <a:path h="805159" w="609485">
                  <a:moveTo>
                    <a:pt x="572187" y="673228"/>
                  </a:moveTo>
                  <a:cubicBezTo>
                    <a:pt x="514783" y="764541"/>
                    <a:pt x="364922" y="825120"/>
                    <a:pt x="258497" y="799085"/>
                  </a:cubicBezTo>
                  <a:cubicBezTo>
                    <a:pt x="145720" y="771526"/>
                    <a:pt x="58852" y="617348"/>
                    <a:pt x="25959" y="516129"/>
                  </a:cubicBezTo>
                  <a:cubicBezTo>
                    <a:pt x="-15189" y="389255"/>
                    <a:pt x="-7188" y="246888"/>
                    <a:pt x="48311" y="125349"/>
                  </a:cubicBezTo>
                  <a:cubicBezTo>
                    <a:pt x="69012" y="79629"/>
                    <a:pt x="96825" y="36830"/>
                    <a:pt x="130607" y="0"/>
                  </a:cubicBezTo>
                  <a:lnTo>
                    <a:pt x="130734" y="0"/>
                  </a:lnTo>
                  <a:lnTo>
                    <a:pt x="566345" y="14859"/>
                  </a:lnTo>
                  <a:cubicBezTo>
                    <a:pt x="553772" y="42799"/>
                    <a:pt x="522403" y="60325"/>
                    <a:pt x="491542" y="66929"/>
                  </a:cubicBezTo>
                  <a:cubicBezTo>
                    <a:pt x="456489" y="74295"/>
                    <a:pt x="420167" y="71120"/>
                    <a:pt x="384861" y="76708"/>
                  </a:cubicBezTo>
                  <a:cubicBezTo>
                    <a:pt x="270688" y="94996"/>
                    <a:pt x="183947" y="216662"/>
                    <a:pt x="204267" y="330708"/>
                  </a:cubicBezTo>
                  <a:cubicBezTo>
                    <a:pt x="299263" y="260985"/>
                    <a:pt x="443662" y="269367"/>
                    <a:pt x="530023" y="349758"/>
                  </a:cubicBezTo>
                  <a:cubicBezTo>
                    <a:pt x="616383" y="430022"/>
                    <a:pt x="635179" y="573278"/>
                    <a:pt x="572441" y="673228"/>
                  </a:cubicBezTo>
                  <a:close/>
                </a:path>
              </a:pathLst>
            </a:custGeom>
            <a:solidFill>
              <a:srgbClr val="636363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8023613" y="3730730"/>
              <a:ext cx="639770" cy="925206"/>
            </a:xfrm>
            <a:custGeom>
              <a:avLst/>
              <a:gdLst/>
              <a:ahLst/>
              <a:cxnLst/>
              <a:rect r="r" b="b" t="t" l="l"/>
              <a:pathLst>
                <a:path h="925206" w="639770">
                  <a:moveTo>
                    <a:pt x="43557" y="113816"/>
                  </a:moveTo>
                  <a:cubicBezTo>
                    <a:pt x="-21848" y="209574"/>
                    <a:pt x="-12576" y="351687"/>
                    <a:pt x="64513" y="434999"/>
                  </a:cubicBezTo>
                  <a:cubicBezTo>
                    <a:pt x="141601" y="518184"/>
                    <a:pt x="278126" y="533297"/>
                    <a:pt x="372741" y="469162"/>
                  </a:cubicBezTo>
                  <a:cubicBezTo>
                    <a:pt x="389125" y="458240"/>
                    <a:pt x="409064" y="444397"/>
                    <a:pt x="426081" y="453668"/>
                  </a:cubicBezTo>
                  <a:cubicBezTo>
                    <a:pt x="437003" y="459764"/>
                    <a:pt x="441956" y="473353"/>
                    <a:pt x="444624" y="486053"/>
                  </a:cubicBezTo>
                  <a:cubicBezTo>
                    <a:pt x="459482" y="556030"/>
                    <a:pt x="438019" y="633501"/>
                    <a:pt x="389378" y="685698"/>
                  </a:cubicBezTo>
                  <a:cubicBezTo>
                    <a:pt x="340738" y="737641"/>
                    <a:pt x="266569" y="762406"/>
                    <a:pt x="198751" y="749325"/>
                  </a:cubicBezTo>
                  <a:cubicBezTo>
                    <a:pt x="144903" y="738911"/>
                    <a:pt x="78737" y="710463"/>
                    <a:pt x="42541" y="754024"/>
                  </a:cubicBezTo>
                  <a:cubicBezTo>
                    <a:pt x="5965" y="798347"/>
                    <a:pt x="47240" y="866292"/>
                    <a:pt x="96263" y="893343"/>
                  </a:cubicBezTo>
                  <a:cubicBezTo>
                    <a:pt x="185416" y="942492"/>
                    <a:pt x="298827" y="932078"/>
                    <a:pt x="388489" y="880643"/>
                  </a:cubicBezTo>
                  <a:cubicBezTo>
                    <a:pt x="477898" y="829208"/>
                    <a:pt x="544700" y="741324"/>
                    <a:pt x="587371" y="645058"/>
                  </a:cubicBezTo>
                  <a:cubicBezTo>
                    <a:pt x="637790" y="531392"/>
                    <a:pt x="656714" y="399947"/>
                    <a:pt x="622296" y="281583"/>
                  </a:cubicBezTo>
                  <a:cubicBezTo>
                    <a:pt x="556383" y="56285"/>
                    <a:pt x="208530" y="-127484"/>
                    <a:pt x="43557" y="113816"/>
                  </a:cubicBezTo>
                  <a:close/>
                </a:path>
              </a:pathLst>
            </a:custGeom>
            <a:solidFill>
              <a:srgbClr val="FCE34F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7353343" y="3732300"/>
              <a:ext cx="609412" cy="926935"/>
            </a:xfrm>
            <a:custGeom>
              <a:avLst/>
              <a:gdLst/>
              <a:ahLst/>
              <a:cxnLst/>
              <a:rect r="r" b="b" t="t" l="l"/>
              <a:pathLst>
                <a:path h="926935" w="609412">
                  <a:moveTo>
                    <a:pt x="37044" y="131931"/>
                  </a:moveTo>
                  <a:cubicBezTo>
                    <a:pt x="-25694" y="231880"/>
                    <a:pt x="-6898" y="375136"/>
                    <a:pt x="79462" y="455527"/>
                  </a:cubicBezTo>
                  <a:cubicBezTo>
                    <a:pt x="165822" y="535918"/>
                    <a:pt x="310094" y="544300"/>
                    <a:pt x="405217" y="474577"/>
                  </a:cubicBezTo>
                  <a:cubicBezTo>
                    <a:pt x="425410" y="588370"/>
                    <a:pt x="338669" y="710290"/>
                    <a:pt x="224369" y="728451"/>
                  </a:cubicBezTo>
                  <a:cubicBezTo>
                    <a:pt x="189190" y="734039"/>
                    <a:pt x="152741" y="731117"/>
                    <a:pt x="117816" y="738357"/>
                  </a:cubicBezTo>
                  <a:cubicBezTo>
                    <a:pt x="82764" y="745722"/>
                    <a:pt x="47204" y="767313"/>
                    <a:pt x="38822" y="801984"/>
                  </a:cubicBezTo>
                  <a:cubicBezTo>
                    <a:pt x="26503" y="852784"/>
                    <a:pt x="77684" y="897234"/>
                    <a:pt x="127595" y="913235"/>
                  </a:cubicBezTo>
                  <a:cubicBezTo>
                    <a:pt x="213066" y="940795"/>
                    <a:pt x="309459" y="925301"/>
                    <a:pt x="387056" y="879961"/>
                  </a:cubicBezTo>
                  <a:cubicBezTo>
                    <a:pt x="464653" y="834622"/>
                    <a:pt x="523708" y="761597"/>
                    <a:pt x="561046" y="679810"/>
                  </a:cubicBezTo>
                  <a:cubicBezTo>
                    <a:pt x="616545" y="558270"/>
                    <a:pt x="624673" y="416030"/>
                    <a:pt x="583398" y="289030"/>
                  </a:cubicBezTo>
                  <a:cubicBezTo>
                    <a:pt x="550505" y="187684"/>
                    <a:pt x="463764" y="33760"/>
                    <a:pt x="350861" y="6074"/>
                  </a:cubicBezTo>
                  <a:cubicBezTo>
                    <a:pt x="244689" y="-19961"/>
                    <a:pt x="94575" y="40618"/>
                    <a:pt x="37171" y="131931"/>
                  </a:cubicBezTo>
                  <a:close/>
                </a:path>
              </a:pathLst>
            </a:custGeom>
            <a:solidFill>
              <a:srgbClr val="FCE34F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83873" y="81547"/>
              <a:ext cx="639770" cy="925093"/>
            </a:xfrm>
            <a:custGeom>
              <a:avLst/>
              <a:gdLst/>
              <a:ahLst/>
              <a:cxnLst/>
              <a:rect r="r" b="b" t="t" l="l"/>
              <a:pathLst>
                <a:path h="925093" w="639770">
                  <a:moveTo>
                    <a:pt x="596212" y="811390"/>
                  </a:moveTo>
                  <a:cubicBezTo>
                    <a:pt x="661617" y="715632"/>
                    <a:pt x="652346" y="573519"/>
                    <a:pt x="575257" y="490207"/>
                  </a:cubicBezTo>
                  <a:cubicBezTo>
                    <a:pt x="498168" y="406895"/>
                    <a:pt x="361643" y="391909"/>
                    <a:pt x="267028" y="456044"/>
                  </a:cubicBezTo>
                  <a:cubicBezTo>
                    <a:pt x="250645" y="466966"/>
                    <a:pt x="230706" y="480809"/>
                    <a:pt x="213688" y="471538"/>
                  </a:cubicBezTo>
                  <a:cubicBezTo>
                    <a:pt x="202766" y="465442"/>
                    <a:pt x="197813" y="451853"/>
                    <a:pt x="195146" y="439153"/>
                  </a:cubicBezTo>
                  <a:cubicBezTo>
                    <a:pt x="180287" y="369176"/>
                    <a:pt x="201750" y="291706"/>
                    <a:pt x="250391" y="239509"/>
                  </a:cubicBezTo>
                  <a:cubicBezTo>
                    <a:pt x="299032" y="187566"/>
                    <a:pt x="373200" y="162801"/>
                    <a:pt x="441018" y="175882"/>
                  </a:cubicBezTo>
                  <a:cubicBezTo>
                    <a:pt x="494866" y="186296"/>
                    <a:pt x="561033" y="214744"/>
                    <a:pt x="597228" y="171183"/>
                  </a:cubicBezTo>
                  <a:cubicBezTo>
                    <a:pt x="633804" y="126860"/>
                    <a:pt x="592529" y="58915"/>
                    <a:pt x="543507" y="31864"/>
                  </a:cubicBezTo>
                  <a:cubicBezTo>
                    <a:pt x="454353" y="-17285"/>
                    <a:pt x="340942" y="-6871"/>
                    <a:pt x="251280" y="44564"/>
                  </a:cubicBezTo>
                  <a:cubicBezTo>
                    <a:pt x="161618" y="95999"/>
                    <a:pt x="95070" y="183883"/>
                    <a:pt x="52398" y="280149"/>
                  </a:cubicBezTo>
                  <a:cubicBezTo>
                    <a:pt x="1979" y="393814"/>
                    <a:pt x="-16944" y="525259"/>
                    <a:pt x="17473" y="643623"/>
                  </a:cubicBezTo>
                  <a:cubicBezTo>
                    <a:pt x="83386" y="868922"/>
                    <a:pt x="431239" y="1052437"/>
                    <a:pt x="596212" y="811390"/>
                  </a:cubicBezTo>
                  <a:close/>
                </a:path>
              </a:pathLst>
            </a:custGeom>
            <a:solidFill>
              <a:srgbClr val="FCE34F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784628" y="78065"/>
              <a:ext cx="609412" cy="927034"/>
            </a:xfrm>
            <a:custGeom>
              <a:avLst/>
              <a:gdLst/>
              <a:ahLst/>
              <a:cxnLst/>
              <a:rect r="r" b="b" t="t" l="l"/>
              <a:pathLst>
                <a:path h="927034" w="609412">
                  <a:moveTo>
                    <a:pt x="572368" y="794933"/>
                  </a:moveTo>
                  <a:cubicBezTo>
                    <a:pt x="635106" y="694984"/>
                    <a:pt x="616310" y="551728"/>
                    <a:pt x="529950" y="471337"/>
                  </a:cubicBezTo>
                  <a:cubicBezTo>
                    <a:pt x="443589" y="390946"/>
                    <a:pt x="299317" y="382564"/>
                    <a:pt x="204194" y="452287"/>
                  </a:cubicBezTo>
                  <a:cubicBezTo>
                    <a:pt x="184001" y="338495"/>
                    <a:pt x="270869" y="216575"/>
                    <a:pt x="385042" y="198541"/>
                  </a:cubicBezTo>
                  <a:cubicBezTo>
                    <a:pt x="420221" y="192953"/>
                    <a:pt x="456670" y="195874"/>
                    <a:pt x="491595" y="188635"/>
                  </a:cubicBezTo>
                  <a:cubicBezTo>
                    <a:pt x="526520" y="181396"/>
                    <a:pt x="562208" y="159679"/>
                    <a:pt x="570590" y="125008"/>
                  </a:cubicBezTo>
                  <a:cubicBezTo>
                    <a:pt x="582909" y="74208"/>
                    <a:pt x="531728" y="29758"/>
                    <a:pt x="481816" y="13756"/>
                  </a:cubicBezTo>
                  <a:cubicBezTo>
                    <a:pt x="396472" y="-13930"/>
                    <a:pt x="299952" y="1691"/>
                    <a:pt x="222355" y="47030"/>
                  </a:cubicBezTo>
                  <a:cubicBezTo>
                    <a:pt x="144758" y="92369"/>
                    <a:pt x="85703" y="165394"/>
                    <a:pt x="48365" y="247182"/>
                  </a:cubicBezTo>
                  <a:cubicBezTo>
                    <a:pt x="-7134" y="368721"/>
                    <a:pt x="-15262" y="510961"/>
                    <a:pt x="26013" y="637961"/>
                  </a:cubicBezTo>
                  <a:cubicBezTo>
                    <a:pt x="58906" y="739307"/>
                    <a:pt x="145647" y="893232"/>
                    <a:pt x="258550" y="920918"/>
                  </a:cubicBezTo>
                  <a:cubicBezTo>
                    <a:pt x="364722" y="947080"/>
                    <a:pt x="514836" y="886374"/>
                    <a:pt x="572241" y="795060"/>
                  </a:cubicBezTo>
                  <a:close/>
                </a:path>
              </a:pathLst>
            </a:custGeom>
            <a:solidFill>
              <a:srgbClr val="FCE34F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63500" y="63500"/>
              <a:ext cx="8616699" cy="5655694"/>
            </a:xfrm>
            <a:custGeom>
              <a:avLst/>
              <a:gdLst/>
              <a:ahLst/>
              <a:cxnLst/>
              <a:rect r="r" b="b" t="t" l="l"/>
              <a:pathLst>
                <a:path h="5655694" w="8616699">
                  <a:moveTo>
                    <a:pt x="0" y="5655694"/>
                  </a:moveTo>
                  <a:lnTo>
                    <a:pt x="8616699" y="5655694"/>
                  </a:lnTo>
                  <a:lnTo>
                    <a:pt x="861669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14518091" y="-63503"/>
            <a:ext cx="3833403" cy="2024682"/>
            <a:chOff x="0" y="0"/>
            <a:chExt cx="3833406" cy="2024685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64516" y="65532"/>
              <a:ext cx="3704209" cy="1288545"/>
            </a:xfrm>
            <a:custGeom>
              <a:avLst/>
              <a:gdLst/>
              <a:ahLst/>
              <a:cxnLst/>
              <a:rect r="r" b="b" t="t" l="l"/>
              <a:pathLst>
                <a:path h="1288545" w="3704209">
                  <a:moveTo>
                    <a:pt x="0" y="0"/>
                  </a:moveTo>
                  <a:lnTo>
                    <a:pt x="0" y="345441"/>
                  </a:lnTo>
                  <a:cubicBezTo>
                    <a:pt x="16637" y="339853"/>
                    <a:pt x="326136" y="237618"/>
                    <a:pt x="604520" y="237618"/>
                  </a:cubicBezTo>
                  <a:cubicBezTo>
                    <a:pt x="715264" y="237618"/>
                    <a:pt x="821182" y="253874"/>
                    <a:pt x="901700" y="298705"/>
                  </a:cubicBezTo>
                  <a:cubicBezTo>
                    <a:pt x="1190117" y="459868"/>
                    <a:pt x="1713484" y="339091"/>
                    <a:pt x="2646045" y="493396"/>
                  </a:cubicBezTo>
                  <a:cubicBezTo>
                    <a:pt x="3539743" y="641225"/>
                    <a:pt x="3693033" y="1239015"/>
                    <a:pt x="3704209" y="1288546"/>
                  </a:cubicBezTo>
                  <a:lnTo>
                    <a:pt x="3704209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710819" y="65532"/>
              <a:ext cx="3057906" cy="1890527"/>
            </a:xfrm>
            <a:custGeom>
              <a:avLst/>
              <a:gdLst/>
              <a:ahLst/>
              <a:cxnLst/>
              <a:rect r="r" b="b" t="t" l="l"/>
              <a:pathLst>
                <a:path h="1890527" w="3057906">
                  <a:moveTo>
                    <a:pt x="0" y="0"/>
                  </a:moveTo>
                  <a:cubicBezTo>
                    <a:pt x="208534" y="33782"/>
                    <a:pt x="2859913" y="489332"/>
                    <a:pt x="3057906" y="1890527"/>
                  </a:cubicBezTo>
                  <a:lnTo>
                    <a:pt x="3057906" y="0"/>
                  </a:lnTo>
                  <a:close/>
                </a:path>
              </a:pathLst>
            </a:custGeom>
            <a:solidFill>
              <a:srgbClr val="58031F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64516" y="65532"/>
              <a:ext cx="3704209" cy="1288418"/>
            </a:xfrm>
            <a:custGeom>
              <a:avLst/>
              <a:gdLst/>
              <a:ahLst/>
              <a:cxnLst/>
              <a:rect r="r" b="b" t="t" l="l"/>
              <a:pathLst>
                <a:path h="1288418" w="3704209">
                  <a:moveTo>
                    <a:pt x="0" y="0"/>
                  </a:moveTo>
                  <a:lnTo>
                    <a:pt x="0" y="345441"/>
                  </a:lnTo>
                  <a:cubicBezTo>
                    <a:pt x="16637" y="339853"/>
                    <a:pt x="326136" y="237618"/>
                    <a:pt x="604520" y="237618"/>
                  </a:cubicBezTo>
                  <a:cubicBezTo>
                    <a:pt x="715264" y="237618"/>
                    <a:pt x="821182" y="253874"/>
                    <a:pt x="901700" y="298705"/>
                  </a:cubicBezTo>
                  <a:cubicBezTo>
                    <a:pt x="1138301" y="430785"/>
                    <a:pt x="1533017" y="373254"/>
                    <a:pt x="2181860" y="433452"/>
                  </a:cubicBezTo>
                  <a:cubicBezTo>
                    <a:pt x="2181860" y="433452"/>
                    <a:pt x="2181987" y="433452"/>
                    <a:pt x="2181987" y="433452"/>
                  </a:cubicBezTo>
                  <a:cubicBezTo>
                    <a:pt x="2324100" y="446660"/>
                    <a:pt x="2478532" y="465456"/>
                    <a:pt x="2646045" y="493269"/>
                  </a:cubicBezTo>
                  <a:cubicBezTo>
                    <a:pt x="3539998" y="641225"/>
                    <a:pt x="3693160" y="1239142"/>
                    <a:pt x="3704209" y="1288418"/>
                  </a:cubicBezTo>
                  <a:lnTo>
                    <a:pt x="3704209" y="0"/>
                  </a:lnTo>
                  <a:close/>
                </a:path>
              </a:pathLst>
            </a:custGeom>
            <a:solidFill>
              <a:srgbClr val="D91757"/>
            </a:solidFill>
          </p:spPr>
        </p:sp>
        <p:sp>
          <p:nvSpPr>
            <p:cNvPr name="Freeform 20" id="20"/>
            <p:cNvSpPr/>
            <p:nvPr/>
          </p:nvSpPr>
          <p:spPr>
            <a:xfrm flipH="false" flipV="false" rot="0">
              <a:off x="2246503" y="498984"/>
              <a:ext cx="1522222" cy="857252"/>
            </a:xfrm>
            <a:custGeom>
              <a:avLst/>
              <a:gdLst/>
              <a:ahLst/>
              <a:cxnLst/>
              <a:rect r="r" b="b" t="t" l="l"/>
              <a:pathLst>
                <a:path h="857252" w="1522222">
                  <a:moveTo>
                    <a:pt x="0" y="127"/>
                  </a:moveTo>
                  <a:cubicBezTo>
                    <a:pt x="394335" y="67819"/>
                    <a:pt x="1076452" y="246762"/>
                    <a:pt x="1522222" y="857253"/>
                  </a:cubicBezTo>
                  <a:lnTo>
                    <a:pt x="1522222" y="854966"/>
                  </a:lnTo>
                  <a:cubicBezTo>
                    <a:pt x="1511046" y="805817"/>
                    <a:pt x="1358011" y="207773"/>
                    <a:pt x="464058" y="59817"/>
                  </a:cubicBezTo>
                  <a:cubicBezTo>
                    <a:pt x="296545" y="32131"/>
                    <a:pt x="142113" y="13208"/>
                    <a:pt x="0" y="0"/>
                  </a:cubicBezTo>
                  <a:close/>
                </a:path>
              </a:pathLst>
            </a:custGeom>
            <a:solidFill>
              <a:srgbClr val="58031F"/>
            </a:solid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1899666" y="65532"/>
              <a:ext cx="1869059" cy="686437"/>
            </a:xfrm>
            <a:custGeom>
              <a:avLst/>
              <a:gdLst/>
              <a:ahLst/>
              <a:cxnLst/>
              <a:rect r="r" b="b" t="t" l="l"/>
              <a:pathLst>
                <a:path h="686437" w="1869059">
                  <a:moveTo>
                    <a:pt x="0" y="0"/>
                  </a:moveTo>
                  <a:cubicBezTo>
                    <a:pt x="257810" y="14224"/>
                    <a:pt x="1598803" y="115189"/>
                    <a:pt x="1869059" y="686437"/>
                  </a:cubicBezTo>
                  <a:lnTo>
                    <a:pt x="1869059" y="0"/>
                  </a:lnTo>
                  <a:close/>
                </a:path>
              </a:pathLst>
            </a:custGeom>
            <a:solidFill>
              <a:srgbClr val="D91757"/>
            </a:solid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63500" y="63500"/>
              <a:ext cx="3706368" cy="1897639"/>
            </a:xfrm>
            <a:custGeom>
              <a:avLst/>
              <a:gdLst/>
              <a:ahLst/>
              <a:cxnLst/>
              <a:rect r="r" b="b" t="t" l="l"/>
              <a:pathLst>
                <a:path h="1897639" w="3706368">
                  <a:moveTo>
                    <a:pt x="0" y="0"/>
                  </a:moveTo>
                  <a:lnTo>
                    <a:pt x="0" y="1897639"/>
                  </a:lnTo>
                  <a:lnTo>
                    <a:pt x="3706368" y="1897639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Freeform 23" id="23"/>
          <p:cNvSpPr/>
          <p:nvPr/>
        </p:nvSpPr>
        <p:spPr>
          <a:xfrm flipH="false" flipV="false" rot="0">
            <a:off x="17195721" y="9375124"/>
            <a:ext cx="824122" cy="984847"/>
          </a:xfrm>
          <a:custGeom>
            <a:avLst/>
            <a:gdLst/>
            <a:ahLst/>
            <a:cxnLst/>
            <a:rect r="r" b="b" t="t" l="l"/>
            <a:pathLst>
              <a:path h="984847" w="824122">
                <a:moveTo>
                  <a:pt x="0" y="0"/>
                </a:moveTo>
                <a:lnTo>
                  <a:pt x="824122" y="0"/>
                </a:lnTo>
                <a:lnTo>
                  <a:pt x="824122" y="984847"/>
                </a:lnTo>
                <a:lnTo>
                  <a:pt x="0" y="9848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1298953" y="132998"/>
            <a:ext cx="3562207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5.1. Geleneğimizde Dinin İzleri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831619" y="9870338"/>
            <a:ext cx="7961747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2. Ünite: Kültürümüzdeki Dini Motifler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5894232" y="4862008"/>
            <a:ext cx="6547856" cy="1895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25"/>
              </a:lnSpc>
            </a:pP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Toplumun uzun sürede oluşturup benimsediği yazılı olmayan kurallardır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7454924" y="9522209"/>
            <a:ext cx="259756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3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5946296" y="1459144"/>
            <a:ext cx="6912645" cy="6333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b="true" sz="3499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GELENEĞİMİZDE DİNİN İZLERİ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7099954" y="3495580"/>
            <a:ext cx="4255875" cy="8025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97"/>
              </a:lnSpc>
            </a:pPr>
            <a:r>
              <a:rPr lang="en-US" b="true" sz="4427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Örf ve Âdetler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1659" y="9842173"/>
            <a:ext cx="9736112" cy="427415"/>
          </a:xfrm>
          <a:custGeom>
            <a:avLst/>
            <a:gdLst/>
            <a:ahLst/>
            <a:cxnLst/>
            <a:rect r="r" b="b" t="t" l="l"/>
            <a:pathLst>
              <a:path h="427415" w="9736112">
                <a:moveTo>
                  <a:pt x="0" y="0"/>
                </a:moveTo>
                <a:lnTo>
                  <a:pt x="9736113" y="0"/>
                </a:lnTo>
                <a:lnTo>
                  <a:pt x="9736113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6010246" y="3446659"/>
            <a:ext cx="9382125" cy="3867588"/>
            <a:chOff x="0" y="0"/>
            <a:chExt cx="9382125" cy="386759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9381998" cy="3867410"/>
            </a:xfrm>
            <a:custGeom>
              <a:avLst/>
              <a:gdLst/>
              <a:ahLst/>
              <a:cxnLst/>
              <a:rect r="r" b="b" t="t" l="l"/>
              <a:pathLst>
                <a:path h="3867410" w="9381998">
                  <a:moveTo>
                    <a:pt x="667131" y="0"/>
                  </a:moveTo>
                  <a:cubicBezTo>
                    <a:pt x="645287" y="0"/>
                    <a:pt x="623443" y="1016"/>
                    <a:pt x="601726" y="3175"/>
                  </a:cubicBezTo>
                  <a:cubicBezTo>
                    <a:pt x="580009" y="5334"/>
                    <a:pt x="558419" y="8509"/>
                    <a:pt x="536956" y="12827"/>
                  </a:cubicBezTo>
                  <a:cubicBezTo>
                    <a:pt x="515493" y="17145"/>
                    <a:pt x="494411" y="22352"/>
                    <a:pt x="473456" y="28702"/>
                  </a:cubicBezTo>
                  <a:cubicBezTo>
                    <a:pt x="452501" y="35052"/>
                    <a:pt x="432054" y="42418"/>
                    <a:pt x="411861" y="50800"/>
                  </a:cubicBezTo>
                  <a:cubicBezTo>
                    <a:pt x="391668" y="59182"/>
                    <a:pt x="371983" y="68453"/>
                    <a:pt x="352679" y="78740"/>
                  </a:cubicBezTo>
                  <a:cubicBezTo>
                    <a:pt x="333375" y="89027"/>
                    <a:pt x="314706" y="100203"/>
                    <a:pt x="296545" y="112395"/>
                  </a:cubicBezTo>
                  <a:cubicBezTo>
                    <a:pt x="278384" y="124587"/>
                    <a:pt x="260858" y="137541"/>
                    <a:pt x="243967" y="151384"/>
                  </a:cubicBezTo>
                  <a:cubicBezTo>
                    <a:pt x="227076" y="165227"/>
                    <a:pt x="210947" y="179959"/>
                    <a:pt x="195453" y="195326"/>
                  </a:cubicBezTo>
                  <a:cubicBezTo>
                    <a:pt x="179959" y="210693"/>
                    <a:pt x="165354" y="226949"/>
                    <a:pt x="151511" y="243840"/>
                  </a:cubicBezTo>
                  <a:cubicBezTo>
                    <a:pt x="137668" y="260731"/>
                    <a:pt x="124587" y="278257"/>
                    <a:pt x="112522" y="296418"/>
                  </a:cubicBezTo>
                  <a:cubicBezTo>
                    <a:pt x="100457" y="314579"/>
                    <a:pt x="89154" y="333248"/>
                    <a:pt x="78867" y="352553"/>
                  </a:cubicBezTo>
                  <a:cubicBezTo>
                    <a:pt x="68580" y="371857"/>
                    <a:pt x="59182" y="391669"/>
                    <a:pt x="50800" y="411862"/>
                  </a:cubicBezTo>
                  <a:cubicBezTo>
                    <a:pt x="42418" y="432055"/>
                    <a:pt x="35052" y="452629"/>
                    <a:pt x="28702" y="473457"/>
                  </a:cubicBezTo>
                  <a:cubicBezTo>
                    <a:pt x="22352" y="494285"/>
                    <a:pt x="17018" y="515494"/>
                    <a:pt x="12827" y="536957"/>
                  </a:cubicBezTo>
                  <a:cubicBezTo>
                    <a:pt x="8636" y="558420"/>
                    <a:pt x="5334" y="580010"/>
                    <a:pt x="3175" y="601727"/>
                  </a:cubicBezTo>
                  <a:cubicBezTo>
                    <a:pt x="1016" y="623444"/>
                    <a:pt x="0" y="645288"/>
                    <a:pt x="0" y="667132"/>
                  </a:cubicBezTo>
                  <a:lnTo>
                    <a:pt x="0" y="3200405"/>
                  </a:lnTo>
                  <a:cubicBezTo>
                    <a:pt x="0" y="3222249"/>
                    <a:pt x="1016" y="3244093"/>
                    <a:pt x="3175" y="3265810"/>
                  </a:cubicBezTo>
                  <a:cubicBezTo>
                    <a:pt x="5334" y="3287527"/>
                    <a:pt x="8509" y="3309117"/>
                    <a:pt x="12827" y="3330580"/>
                  </a:cubicBezTo>
                  <a:cubicBezTo>
                    <a:pt x="17145" y="3352043"/>
                    <a:pt x="22352" y="3373125"/>
                    <a:pt x="28702" y="3394080"/>
                  </a:cubicBezTo>
                  <a:cubicBezTo>
                    <a:pt x="35052" y="3415035"/>
                    <a:pt x="42418" y="3435609"/>
                    <a:pt x="50800" y="3455675"/>
                  </a:cubicBezTo>
                  <a:cubicBezTo>
                    <a:pt x="59182" y="3475741"/>
                    <a:pt x="68453" y="3495553"/>
                    <a:pt x="78740" y="3514857"/>
                  </a:cubicBezTo>
                  <a:cubicBezTo>
                    <a:pt x="89027" y="3534161"/>
                    <a:pt x="100203" y="3552830"/>
                    <a:pt x="112395" y="3570991"/>
                  </a:cubicBezTo>
                  <a:cubicBezTo>
                    <a:pt x="124587" y="3589152"/>
                    <a:pt x="137541" y="3606678"/>
                    <a:pt x="151384" y="3623569"/>
                  </a:cubicBezTo>
                  <a:cubicBezTo>
                    <a:pt x="165227" y="3640460"/>
                    <a:pt x="179959" y="3656590"/>
                    <a:pt x="195326" y="3672084"/>
                  </a:cubicBezTo>
                  <a:cubicBezTo>
                    <a:pt x="210693" y="3687578"/>
                    <a:pt x="226949" y="3702183"/>
                    <a:pt x="243840" y="3716026"/>
                  </a:cubicBezTo>
                  <a:cubicBezTo>
                    <a:pt x="260731" y="3729868"/>
                    <a:pt x="278257" y="3742949"/>
                    <a:pt x="296418" y="3755015"/>
                  </a:cubicBezTo>
                  <a:cubicBezTo>
                    <a:pt x="314579" y="3767079"/>
                    <a:pt x="333248" y="3778383"/>
                    <a:pt x="352552" y="3788670"/>
                  </a:cubicBezTo>
                  <a:cubicBezTo>
                    <a:pt x="371856" y="3798956"/>
                    <a:pt x="391541" y="3808354"/>
                    <a:pt x="411734" y="3816610"/>
                  </a:cubicBezTo>
                  <a:cubicBezTo>
                    <a:pt x="431927" y="3824865"/>
                    <a:pt x="452501" y="3832358"/>
                    <a:pt x="473329" y="3838708"/>
                  </a:cubicBezTo>
                  <a:cubicBezTo>
                    <a:pt x="494157" y="3845058"/>
                    <a:pt x="515366" y="3850391"/>
                    <a:pt x="536829" y="3854583"/>
                  </a:cubicBezTo>
                  <a:cubicBezTo>
                    <a:pt x="558292" y="3858773"/>
                    <a:pt x="579882" y="3862076"/>
                    <a:pt x="601599" y="3864235"/>
                  </a:cubicBezTo>
                  <a:cubicBezTo>
                    <a:pt x="623316" y="3866393"/>
                    <a:pt x="645160" y="3867410"/>
                    <a:pt x="667004" y="3867410"/>
                  </a:cubicBezTo>
                  <a:lnTo>
                    <a:pt x="8718423" y="3867410"/>
                  </a:lnTo>
                  <a:cubicBezTo>
                    <a:pt x="8740267" y="3867410"/>
                    <a:pt x="8762111" y="3866393"/>
                    <a:pt x="8783828" y="3864235"/>
                  </a:cubicBezTo>
                  <a:cubicBezTo>
                    <a:pt x="8805545" y="3862076"/>
                    <a:pt x="8827135" y="3858901"/>
                    <a:pt x="8848598" y="3854583"/>
                  </a:cubicBezTo>
                  <a:cubicBezTo>
                    <a:pt x="8870061" y="3850265"/>
                    <a:pt x="8891143" y="3845058"/>
                    <a:pt x="8912098" y="3838708"/>
                  </a:cubicBezTo>
                  <a:cubicBezTo>
                    <a:pt x="8933053" y="3832358"/>
                    <a:pt x="8953500" y="3824991"/>
                    <a:pt x="8973693" y="3816610"/>
                  </a:cubicBezTo>
                  <a:cubicBezTo>
                    <a:pt x="8993886" y="3808228"/>
                    <a:pt x="9013571" y="3798956"/>
                    <a:pt x="9032875" y="3788670"/>
                  </a:cubicBezTo>
                  <a:cubicBezTo>
                    <a:pt x="9052179" y="3778383"/>
                    <a:pt x="9070848" y="3767206"/>
                    <a:pt x="9089009" y="3755015"/>
                  </a:cubicBezTo>
                  <a:cubicBezTo>
                    <a:pt x="9107170" y="3742822"/>
                    <a:pt x="9124696" y="3729868"/>
                    <a:pt x="9141587" y="3716026"/>
                  </a:cubicBezTo>
                  <a:cubicBezTo>
                    <a:pt x="9158478" y="3702183"/>
                    <a:pt x="9174607" y="3687451"/>
                    <a:pt x="9190101" y="3672084"/>
                  </a:cubicBezTo>
                  <a:cubicBezTo>
                    <a:pt x="9205595" y="3656716"/>
                    <a:pt x="9220200" y="3640460"/>
                    <a:pt x="9234043" y="3623569"/>
                  </a:cubicBezTo>
                  <a:cubicBezTo>
                    <a:pt x="9247886" y="3606678"/>
                    <a:pt x="9260967" y="3589152"/>
                    <a:pt x="9273032" y="3570991"/>
                  </a:cubicBezTo>
                  <a:cubicBezTo>
                    <a:pt x="9285097" y="3552830"/>
                    <a:pt x="9296400" y="3534161"/>
                    <a:pt x="9306687" y="3514857"/>
                  </a:cubicBezTo>
                  <a:cubicBezTo>
                    <a:pt x="9316974" y="3495553"/>
                    <a:pt x="9326372" y="3475868"/>
                    <a:pt x="9334627" y="3455675"/>
                  </a:cubicBezTo>
                  <a:cubicBezTo>
                    <a:pt x="9342882" y="3435482"/>
                    <a:pt x="9350375" y="3414908"/>
                    <a:pt x="9356725" y="3394080"/>
                  </a:cubicBezTo>
                  <a:cubicBezTo>
                    <a:pt x="9363075" y="3373252"/>
                    <a:pt x="9368409" y="3352043"/>
                    <a:pt x="9372600" y="3330580"/>
                  </a:cubicBezTo>
                  <a:cubicBezTo>
                    <a:pt x="9376664" y="3309879"/>
                    <a:pt x="9379839" y="3288924"/>
                    <a:pt x="9381998" y="3267969"/>
                  </a:cubicBezTo>
                  <a:lnTo>
                    <a:pt x="9381998" y="599695"/>
                  </a:lnTo>
                  <a:cubicBezTo>
                    <a:pt x="9379839" y="578613"/>
                    <a:pt x="9376664" y="557785"/>
                    <a:pt x="9372600" y="537084"/>
                  </a:cubicBezTo>
                  <a:cubicBezTo>
                    <a:pt x="9368282" y="515621"/>
                    <a:pt x="9363075" y="494539"/>
                    <a:pt x="9356725" y="473584"/>
                  </a:cubicBezTo>
                  <a:cubicBezTo>
                    <a:pt x="9350375" y="452629"/>
                    <a:pt x="9343009" y="432182"/>
                    <a:pt x="9334627" y="411989"/>
                  </a:cubicBezTo>
                  <a:cubicBezTo>
                    <a:pt x="9326245" y="391796"/>
                    <a:pt x="9316974" y="372111"/>
                    <a:pt x="9306687" y="352807"/>
                  </a:cubicBezTo>
                  <a:cubicBezTo>
                    <a:pt x="9296400" y="333503"/>
                    <a:pt x="9285224" y="314833"/>
                    <a:pt x="9273032" y="296672"/>
                  </a:cubicBezTo>
                  <a:cubicBezTo>
                    <a:pt x="9260840" y="278511"/>
                    <a:pt x="9247886" y="260985"/>
                    <a:pt x="9234043" y="244094"/>
                  </a:cubicBezTo>
                  <a:cubicBezTo>
                    <a:pt x="9220200" y="227203"/>
                    <a:pt x="9205468" y="211074"/>
                    <a:pt x="9190101" y="195580"/>
                  </a:cubicBezTo>
                  <a:cubicBezTo>
                    <a:pt x="9174734" y="180086"/>
                    <a:pt x="9158478" y="165481"/>
                    <a:pt x="9141587" y="151638"/>
                  </a:cubicBezTo>
                  <a:cubicBezTo>
                    <a:pt x="9124696" y="137795"/>
                    <a:pt x="9107170" y="124714"/>
                    <a:pt x="9089009" y="112649"/>
                  </a:cubicBezTo>
                  <a:cubicBezTo>
                    <a:pt x="9070848" y="100584"/>
                    <a:pt x="9052179" y="89281"/>
                    <a:pt x="9032875" y="78994"/>
                  </a:cubicBezTo>
                  <a:cubicBezTo>
                    <a:pt x="9013571" y="68707"/>
                    <a:pt x="8993886" y="59309"/>
                    <a:pt x="8973693" y="51054"/>
                  </a:cubicBezTo>
                  <a:cubicBezTo>
                    <a:pt x="8953500" y="42799"/>
                    <a:pt x="8932926" y="35306"/>
                    <a:pt x="8912098" y="28956"/>
                  </a:cubicBezTo>
                  <a:cubicBezTo>
                    <a:pt x="8891270" y="22606"/>
                    <a:pt x="8870061" y="17272"/>
                    <a:pt x="8848598" y="13081"/>
                  </a:cubicBezTo>
                  <a:cubicBezTo>
                    <a:pt x="8827135" y="8890"/>
                    <a:pt x="8805545" y="5588"/>
                    <a:pt x="8783828" y="3429"/>
                  </a:cubicBezTo>
                  <a:cubicBezTo>
                    <a:pt x="8762111" y="1270"/>
                    <a:pt x="8740267" y="0"/>
                    <a:pt x="8718423" y="0"/>
                  </a:cubicBezTo>
                  <a:close/>
                </a:path>
              </a:pathLst>
            </a:custGeom>
            <a:solidFill>
              <a:srgbClr val="FBC4AB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14518434" y="-63475"/>
            <a:ext cx="3832593" cy="2024529"/>
            <a:chOff x="0" y="0"/>
            <a:chExt cx="3832593" cy="202453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64262" y="65532"/>
              <a:ext cx="3704084" cy="1288417"/>
            </a:xfrm>
            <a:custGeom>
              <a:avLst/>
              <a:gdLst/>
              <a:ahLst/>
              <a:cxnLst/>
              <a:rect r="r" b="b" t="t" l="l"/>
              <a:pathLst>
                <a:path h="1288417" w="3704084">
                  <a:moveTo>
                    <a:pt x="0" y="0"/>
                  </a:moveTo>
                  <a:lnTo>
                    <a:pt x="0" y="345441"/>
                  </a:lnTo>
                  <a:cubicBezTo>
                    <a:pt x="16637" y="339853"/>
                    <a:pt x="326136" y="237617"/>
                    <a:pt x="604520" y="237617"/>
                  </a:cubicBezTo>
                  <a:cubicBezTo>
                    <a:pt x="715264" y="237617"/>
                    <a:pt x="821183" y="253874"/>
                    <a:pt x="901701" y="298705"/>
                  </a:cubicBezTo>
                  <a:cubicBezTo>
                    <a:pt x="1190118" y="459741"/>
                    <a:pt x="1713358" y="338964"/>
                    <a:pt x="2645920" y="493269"/>
                  </a:cubicBezTo>
                  <a:cubicBezTo>
                    <a:pt x="3539619" y="641097"/>
                    <a:pt x="3692908" y="1238887"/>
                    <a:pt x="3704084" y="1288417"/>
                  </a:cubicBezTo>
                  <a:lnTo>
                    <a:pt x="3704084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710438" y="65532"/>
              <a:ext cx="3057908" cy="1890398"/>
            </a:xfrm>
            <a:custGeom>
              <a:avLst/>
              <a:gdLst/>
              <a:ahLst/>
              <a:cxnLst/>
              <a:rect r="r" b="b" t="t" l="l"/>
              <a:pathLst>
                <a:path h="1890398" w="3057908">
                  <a:moveTo>
                    <a:pt x="0" y="0"/>
                  </a:moveTo>
                  <a:cubicBezTo>
                    <a:pt x="208535" y="33782"/>
                    <a:pt x="2860043" y="489332"/>
                    <a:pt x="3057908" y="1890398"/>
                  </a:cubicBezTo>
                  <a:lnTo>
                    <a:pt x="3057908" y="0"/>
                  </a:lnTo>
                  <a:close/>
                </a:path>
              </a:pathLst>
            </a:custGeom>
            <a:solidFill>
              <a:srgbClr val="58031F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64262" y="65532"/>
              <a:ext cx="3704211" cy="1288417"/>
            </a:xfrm>
            <a:custGeom>
              <a:avLst/>
              <a:gdLst/>
              <a:ahLst/>
              <a:cxnLst/>
              <a:rect r="r" b="b" t="t" l="l"/>
              <a:pathLst>
                <a:path h="1288417" w="3704211">
                  <a:moveTo>
                    <a:pt x="0" y="0"/>
                  </a:moveTo>
                  <a:lnTo>
                    <a:pt x="0" y="345441"/>
                  </a:lnTo>
                  <a:cubicBezTo>
                    <a:pt x="16637" y="339853"/>
                    <a:pt x="326136" y="237617"/>
                    <a:pt x="604520" y="237617"/>
                  </a:cubicBezTo>
                  <a:cubicBezTo>
                    <a:pt x="715264" y="237617"/>
                    <a:pt x="821183" y="253874"/>
                    <a:pt x="901701" y="298705"/>
                  </a:cubicBezTo>
                  <a:cubicBezTo>
                    <a:pt x="1138302" y="430785"/>
                    <a:pt x="1533018" y="373254"/>
                    <a:pt x="2181861" y="433452"/>
                  </a:cubicBezTo>
                  <a:cubicBezTo>
                    <a:pt x="2181861" y="433452"/>
                    <a:pt x="2181988" y="433452"/>
                    <a:pt x="2181988" y="433452"/>
                  </a:cubicBezTo>
                  <a:cubicBezTo>
                    <a:pt x="2324102" y="446660"/>
                    <a:pt x="2478534" y="465456"/>
                    <a:pt x="2646047" y="493269"/>
                  </a:cubicBezTo>
                  <a:cubicBezTo>
                    <a:pt x="3540000" y="641224"/>
                    <a:pt x="3693162" y="1239141"/>
                    <a:pt x="3704211" y="1288417"/>
                  </a:cubicBezTo>
                  <a:lnTo>
                    <a:pt x="3704211" y="0"/>
                  </a:lnTo>
                  <a:close/>
                </a:path>
              </a:pathLst>
            </a:custGeom>
            <a:solidFill>
              <a:srgbClr val="D91757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2246123" y="498984"/>
              <a:ext cx="1522223" cy="857251"/>
            </a:xfrm>
            <a:custGeom>
              <a:avLst/>
              <a:gdLst/>
              <a:ahLst/>
              <a:cxnLst/>
              <a:rect r="r" b="b" t="t" l="l"/>
              <a:pathLst>
                <a:path h="857251" w="1522223">
                  <a:moveTo>
                    <a:pt x="0" y="127"/>
                  </a:moveTo>
                  <a:cubicBezTo>
                    <a:pt x="394336" y="67818"/>
                    <a:pt x="1076453" y="246761"/>
                    <a:pt x="1522223" y="857251"/>
                  </a:cubicBezTo>
                  <a:lnTo>
                    <a:pt x="1522223" y="854965"/>
                  </a:lnTo>
                  <a:cubicBezTo>
                    <a:pt x="1511047" y="805816"/>
                    <a:pt x="1358012" y="207772"/>
                    <a:pt x="464059" y="59817"/>
                  </a:cubicBezTo>
                  <a:cubicBezTo>
                    <a:pt x="296546" y="32131"/>
                    <a:pt x="142114" y="13208"/>
                    <a:pt x="0" y="0"/>
                  </a:cubicBezTo>
                  <a:close/>
                </a:path>
              </a:pathLst>
            </a:custGeom>
            <a:solidFill>
              <a:srgbClr val="58031F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1899413" y="65532"/>
              <a:ext cx="1869060" cy="686436"/>
            </a:xfrm>
            <a:custGeom>
              <a:avLst/>
              <a:gdLst/>
              <a:ahLst/>
              <a:cxnLst/>
              <a:rect r="r" b="b" t="t" l="l"/>
              <a:pathLst>
                <a:path h="686436" w="1869060">
                  <a:moveTo>
                    <a:pt x="0" y="0"/>
                  </a:moveTo>
                  <a:cubicBezTo>
                    <a:pt x="257810" y="14224"/>
                    <a:pt x="1598804" y="115189"/>
                    <a:pt x="1869060" y="686436"/>
                  </a:cubicBezTo>
                  <a:lnTo>
                    <a:pt x="1869060" y="0"/>
                  </a:lnTo>
                  <a:close/>
                </a:path>
              </a:pathLst>
            </a:custGeom>
            <a:solidFill>
              <a:srgbClr val="D91757"/>
            </a:solidFill>
          </p:spPr>
        </p:sp>
      </p:grpSp>
      <p:sp>
        <p:nvSpPr>
          <p:cNvPr name="Freeform 12" id="12"/>
          <p:cNvSpPr/>
          <p:nvPr/>
        </p:nvSpPr>
        <p:spPr>
          <a:xfrm flipH="false" flipV="false" rot="0">
            <a:off x="17259224" y="9438789"/>
            <a:ext cx="697039" cy="857688"/>
          </a:xfrm>
          <a:custGeom>
            <a:avLst/>
            <a:gdLst/>
            <a:ahLst/>
            <a:cxnLst/>
            <a:rect r="r" b="b" t="t" l="l"/>
            <a:pathLst>
              <a:path h="857688" w="697039">
                <a:moveTo>
                  <a:pt x="0" y="0"/>
                </a:moveTo>
                <a:lnTo>
                  <a:pt x="697039" y="0"/>
                </a:lnTo>
                <a:lnTo>
                  <a:pt x="697039" y="857688"/>
                </a:lnTo>
                <a:lnTo>
                  <a:pt x="0" y="8576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2777490" y="3895068"/>
            <a:ext cx="2552700" cy="2771775"/>
            <a:chOff x="0" y="0"/>
            <a:chExt cx="3403600" cy="36957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403600" cy="3695700"/>
            </a:xfrm>
            <a:custGeom>
              <a:avLst/>
              <a:gdLst/>
              <a:ahLst/>
              <a:cxnLst/>
              <a:rect r="r" b="b" t="t" l="l"/>
              <a:pathLst>
                <a:path h="3695700" w="3403600">
                  <a:moveTo>
                    <a:pt x="0" y="0"/>
                  </a:moveTo>
                  <a:lnTo>
                    <a:pt x="3403600" y="0"/>
                  </a:lnTo>
                  <a:lnTo>
                    <a:pt x="3403600" y="3695700"/>
                  </a:lnTo>
                  <a:lnTo>
                    <a:pt x="0" y="36957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0" y="313858"/>
            <a:ext cx="1127503" cy="57150"/>
            <a:chOff x="0" y="0"/>
            <a:chExt cx="1127506" cy="5715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127509" cy="57150"/>
            </a:xfrm>
            <a:custGeom>
              <a:avLst/>
              <a:gdLst/>
              <a:ahLst/>
              <a:cxnLst/>
              <a:rect r="r" b="b" t="t" l="l"/>
              <a:pathLst>
                <a:path h="57150" w="1127509">
                  <a:moveTo>
                    <a:pt x="0" y="0"/>
                  </a:moveTo>
                  <a:lnTo>
                    <a:pt x="0" y="57150"/>
                  </a:lnTo>
                  <a:lnTo>
                    <a:pt x="1127509" y="57150"/>
                  </a:lnTo>
                  <a:lnTo>
                    <a:pt x="1127509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2777490" y="3895068"/>
            <a:ext cx="2551300" cy="2773147"/>
            <a:chOff x="0" y="0"/>
            <a:chExt cx="2551290" cy="2773147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2551298" cy="2773172"/>
            </a:xfrm>
            <a:custGeom>
              <a:avLst/>
              <a:gdLst/>
              <a:ahLst/>
              <a:cxnLst/>
              <a:rect r="r" b="b" t="t" l="l"/>
              <a:pathLst>
                <a:path h="2773172" w="2551298">
                  <a:moveTo>
                    <a:pt x="0" y="2773172"/>
                  </a:moveTo>
                  <a:lnTo>
                    <a:pt x="2551298" y="2773172"/>
                  </a:lnTo>
                  <a:lnTo>
                    <a:pt x="255129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-63503" y="9842173"/>
            <a:ext cx="9787957" cy="427415"/>
            <a:chOff x="0" y="0"/>
            <a:chExt cx="9787954" cy="427418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63500" y="63500"/>
              <a:ext cx="1672335" cy="295656"/>
            </a:xfrm>
            <a:custGeom>
              <a:avLst/>
              <a:gdLst/>
              <a:ahLst/>
              <a:cxnLst/>
              <a:rect r="r" b="b" t="t" l="l"/>
              <a:pathLst>
                <a:path h="295656" w="1672335">
                  <a:moveTo>
                    <a:pt x="0" y="295656"/>
                  </a:moveTo>
                  <a:lnTo>
                    <a:pt x="1672335" y="295656"/>
                  </a:lnTo>
                  <a:lnTo>
                    <a:pt x="167233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177800" y="325755"/>
              <a:ext cx="9546714" cy="38100"/>
            </a:xfrm>
            <a:custGeom>
              <a:avLst/>
              <a:gdLst/>
              <a:ahLst/>
              <a:cxnLst/>
              <a:rect r="r" b="b" t="t" l="l"/>
              <a:pathLst>
                <a:path h="38100" w="9546714">
                  <a:moveTo>
                    <a:pt x="0" y="38100"/>
                  </a:moveTo>
                  <a:lnTo>
                    <a:pt x="9546714" y="38100"/>
                  </a:lnTo>
                  <a:lnTo>
                    <a:pt x="954671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6010246" y="3443611"/>
            <a:ext cx="9385659" cy="3873713"/>
            <a:chOff x="0" y="0"/>
            <a:chExt cx="9385656" cy="3873716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9385681" cy="3873753"/>
            </a:xfrm>
            <a:custGeom>
              <a:avLst/>
              <a:gdLst/>
              <a:ahLst/>
              <a:cxnLst/>
              <a:rect r="r" b="b" t="t" l="l"/>
              <a:pathLst>
                <a:path h="3873753" w="9385681">
                  <a:moveTo>
                    <a:pt x="0" y="3873753"/>
                  </a:moveTo>
                  <a:lnTo>
                    <a:pt x="9385681" y="3873753"/>
                  </a:lnTo>
                  <a:lnTo>
                    <a:pt x="938568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4" id="24"/>
          <p:cNvGrpSpPr/>
          <p:nvPr/>
        </p:nvGrpSpPr>
        <p:grpSpPr>
          <a:xfrm rot="0">
            <a:off x="14581594" y="0"/>
            <a:ext cx="3706406" cy="1897675"/>
            <a:chOff x="0" y="0"/>
            <a:chExt cx="3706406" cy="1897685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3706368" cy="1897639"/>
            </a:xfrm>
            <a:custGeom>
              <a:avLst/>
              <a:gdLst/>
              <a:ahLst/>
              <a:cxnLst/>
              <a:rect r="r" b="b" t="t" l="l"/>
              <a:pathLst>
                <a:path h="1897639" w="3706368">
                  <a:moveTo>
                    <a:pt x="0" y="0"/>
                  </a:moveTo>
                  <a:lnTo>
                    <a:pt x="0" y="1897639"/>
                  </a:lnTo>
                  <a:lnTo>
                    <a:pt x="3706368" y="1897639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6" id="26"/>
          <p:cNvGrpSpPr/>
          <p:nvPr/>
        </p:nvGrpSpPr>
        <p:grpSpPr>
          <a:xfrm rot="0">
            <a:off x="17259300" y="9438627"/>
            <a:ext cx="697040" cy="848373"/>
            <a:chOff x="0" y="0"/>
            <a:chExt cx="697040" cy="848373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697100" cy="848360"/>
            </a:xfrm>
            <a:custGeom>
              <a:avLst/>
              <a:gdLst/>
              <a:ahLst/>
              <a:cxnLst/>
              <a:rect r="r" b="b" t="t" l="l"/>
              <a:pathLst>
                <a:path h="848360" w="697100">
                  <a:moveTo>
                    <a:pt x="0" y="0"/>
                  </a:moveTo>
                  <a:lnTo>
                    <a:pt x="0" y="848360"/>
                  </a:lnTo>
                  <a:lnTo>
                    <a:pt x="697100" y="848360"/>
                  </a:lnTo>
                  <a:lnTo>
                    <a:pt x="69710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TextBox 28" id="28"/>
          <p:cNvSpPr txBox="true"/>
          <p:nvPr/>
        </p:nvSpPr>
        <p:spPr>
          <a:xfrm rot="0">
            <a:off x="1298953" y="132998"/>
            <a:ext cx="3562207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5.1. Geleneğimizde Dinin İzleri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831619" y="9870338"/>
            <a:ext cx="7961747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2. Ünite: Kültürümüzdeki Dini Motifler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7445399" y="9522209"/>
            <a:ext cx="273358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4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6366186" y="3727428"/>
            <a:ext cx="8529771" cy="26398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84"/>
              </a:lnSpc>
            </a:pPr>
            <a:r>
              <a:rPr lang="en-US" sz="417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Örf ve âdetler; </a:t>
            </a:r>
          </a:p>
          <a:p>
            <a:pPr algn="l">
              <a:lnSpc>
                <a:spcPts val="6984"/>
              </a:lnSpc>
            </a:pPr>
            <a:r>
              <a:rPr lang="en-US" b="true" sz="4170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gelenek</a:t>
            </a:r>
            <a:r>
              <a:rPr lang="en-US" sz="417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, </a:t>
            </a:r>
            <a:r>
              <a:rPr lang="en-US" b="true" sz="4170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görenek </a:t>
            </a:r>
            <a:r>
              <a:rPr lang="en-US" sz="417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kavramlarıyla açıklanmaktadır.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1659" y="9842173"/>
            <a:ext cx="9736112" cy="427415"/>
          </a:xfrm>
          <a:custGeom>
            <a:avLst/>
            <a:gdLst/>
            <a:ahLst/>
            <a:cxnLst/>
            <a:rect r="r" b="b" t="t" l="l"/>
            <a:pathLst>
              <a:path h="427415" w="9736112">
                <a:moveTo>
                  <a:pt x="0" y="0"/>
                </a:moveTo>
                <a:lnTo>
                  <a:pt x="9736113" y="0"/>
                </a:lnTo>
                <a:lnTo>
                  <a:pt x="9736113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4518434" y="-63475"/>
            <a:ext cx="3832593" cy="2024529"/>
            <a:chOff x="0" y="0"/>
            <a:chExt cx="3832593" cy="202453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64262" y="65532"/>
              <a:ext cx="3704084" cy="1288417"/>
            </a:xfrm>
            <a:custGeom>
              <a:avLst/>
              <a:gdLst/>
              <a:ahLst/>
              <a:cxnLst/>
              <a:rect r="r" b="b" t="t" l="l"/>
              <a:pathLst>
                <a:path h="1288417" w="3704084">
                  <a:moveTo>
                    <a:pt x="0" y="0"/>
                  </a:moveTo>
                  <a:lnTo>
                    <a:pt x="0" y="345441"/>
                  </a:lnTo>
                  <a:cubicBezTo>
                    <a:pt x="16637" y="339853"/>
                    <a:pt x="326136" y="237617"/>
                    <a:pt x="604520" y="237617"/>
                  </a:cubicBezTo>
                  <a:cubicBezTo>
                    <a:pt x="715264" y="237617"/>
                    <a:pt x="821183" y="253874"/>
                    <a:pt x="901701" y="298705"/>
                  </a:cubicBezTo>
                  <a:cubicBezTo>
                    <a:pt x="1190118" y="459741"/>
                    <a:pt x="1713358" y="338964"/>
                    <a:pt x="2645920" y="493269"/>
                  </a:cubicBezTo>
                  <a:cubicBezTo>
                    <a:pt x="3539619" y="641097"/>
                    <a:pt x="3692908" y="1238887"/>
                    <a:pt x="3704084" y="1288417"/>
                  </a:cubicBezTo>
                  <a:lnTo>
                    <a:pt x="3704084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710438" y="65532"/>
              <a:ext cx="3057908" cy="1890398"/>
            </a:xfrm>
            <a:custGeom>
              <a:avLst/>
              <a:gdLst/>
              <a:ahLst/>
              <a:cxnLst/>
              <a:rect r="r" b="b" t="t" l="l"/>
              <a:pathLst>
                <a:path h="1890398" w="3057908">
                  <a:moveTo>
                    <a:pt x="0" y="0"/>
                  </a:moveTo>
                  <a:cubicBezTo>
                    <a:pt x="208535" y="33782"/>
                    <a:pt x="2860043" y="489332"/>
                    <a:pt x="3057908" y="1890398"/>
                  </a:cubicBezTo>
                  <a:lnTo>
                    <a:pt x="3057908" y="0"/>
                  </a:lnTo>
                  <a:close/>
                </a:path>
              </a:pathLst>
            </a:custGeom>
            <a:solidFill>
              <a:srgbClr val="58031F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64262" y="65532"/>
              <a:ext cx="3704211" cy="1288417"/>
            </a:xfrm>
            <a:custGeom>
              <a:avLst/>
              <a:gdLst/>
              <a:ahLst/>
              <a:cxnLst/>
              <a:rect r="r" b="b" t="t" l="l"/>
              <a:pathLst>
                <a:path h="1288417" w="3704211">
                  <a:moveTo>
                    <a:pt x="0" y="0"/>
                  </a:moveTo>
                  <a:lnTo>
                    <a:pt x="0" y="345441"/>
                  </a:lnTo>
                  <a:cubicBezTo>
                    <a:pt x="16637" y="339853"/>
                    <a:pt x="326136" y="237617"/>
                    <a:pt x="604520" y="237617"/>
                  </a:cubicBezTo>
                  <a:cubicBezTo>
                    <a:pt x="715264" y="237617"/>
                    <a:pt x="821183" y="253874"/>
                    <a:pt x="901701" y="298705"/>
                  </a:cubicBezTo>
                  <a:cubicBezTo>
                    <a:pt x="1138302" y="430785"/>
                    <a:pt x="1533018" y="373254"/>
                    <a:pt x="2181861" y="433452"/>
                  </a:cubicBezTo>
                  <a:cubicBezTo>
                    <a:pt x="2181861" y="433452"/>
                    <a:pt x="2181988" y="433452"/>
                    <a:pt x="2181988" y="433452"/>
                  </a:cubicBezTo>
                  <a:cubicBezTo>
                    <a:pt x="2324102" y="446660"/>
                    <a:pt x="2478534" y="465456"/>
                    <a:pt x="2646047" y="493269"/>
                  </a:cubicBezTo>
                  <a:cubicBezTo>
                    <a:pt x="3540000" y="641224"/>
                    <a:pt x="3693162" y="1239141"/>
                    <a:pt x="3704211" y="1288417"/>
                  </a:cubicBezTo>
                  <a:lnTo>
                    <a:pt x="3704211" y="0"/>
                  </a:lnTo>
                  <a:close/>
                </a:path>
              </a:pathLst>
            </a:custGeom>
            <a:solidFill>
              <a:srgbClr val="D91757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2246123" y="498984"/>
              <a:ext cx="1522223" cy="857251"/>
            </a:xfrm>
            <a:custGeom>
              <a:avLst/>
              <a:gdLst/>
              <a:ahLst/>
              <a:cxnLst/>
              <a:rect r="r" b="b" t="t" l="l"/>
              <a:pathLst>
                <a:path h="857251" w="1522223">
                  <a:moveTo>
                    <a:pt x="0" y="127"/>
                  </a:moveTo>
                  <a:cubicBezTo>
                    <a:pt x="394336" y="67818"/>
                    <a:pt x="1076453" y="246761"/>
                    <a:pt x="1522223" y="857251"/>
                  </a:cubicBezTo>
                  <a:lnTo>
                    <a:pt x="1522223" y="854965"/>
                  </a:lnTo>
                  <a:cubicBezTo>
                    <a:pt x="1511047" y="805816"/>
                    <a:pt x="1358012" y="207772"/>
                    <a:pt x="464059" y="59817"/>
                  </a:cubicBezTo>
                  <a:cubicBezTo>
                    <a:pt x="296546" y="32131"/>
                    <a:pt x="142114" y="13208"/>
                    <a:pt x="0" y="0"/>
                  </a:cubicBezTo>
                  <a:close/>
                </a:path>
              </a:pathLst>
            </a:custGeom>
            <a:solidFill>
              <a:srgbClr val="58031F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899413" y="65532"/>
              <a:ext cx="1869060" cy="686436"/>
            </a:xfrm>
            <a:custGeom>
              <a:avLst/>
              <a:gdLst/>
              <a:ahLst/>
              <a:cxnLst/>
              <a:rect r="r" b="b" t="t" l="l"/>
              <a:pathLst>
                <a:path h="686436" w="1869060">
                  <a:moveTo>
                    <a:pt x="0" y="0"/>
                  </a:moveTo>
                  <a:cubicBezTo>
                    <a:pt x="257810" y="14224"/>
                    <a:pt x="1598804" y="115189"/>
                    <a:pt x="1869060" y="686436"/>
                  </a:cubicBezTo>
                  <a:lnTo>
                    <a:pt x="1869060" y="0"/>
                  </a:lnTo>
                  <a:close/>
                </a:path>
              </a:pathLst>
            </a:custGeom>
            <a:solidFill>
              <a:srgbClr val="D91757"/>
            </a:solid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7259224" y="9438789"/>
            <a:ext cx="697039" cy="857688"/>
          </a:xfrm>
          <a:custGeom>
            <a:avLst/>
            <a:gdLst/>
            <a:ahLst/>
            <a:cxnLst/>
            <a:rect r="r" b="b" t="t" l="l"/>
            <a:pathLst>
              <a:path h="857688" w="697039">
                <a:moveTo>
                  <a:pt x="0" y="0"/>
                </a:moveTo>
                <a:lnTo>
                  <a:pt x="697039" y="0"/>
                </a:lnTo>
                <a:lnTo>
                  <a:pt x="697039" y="857688"/>
                </a:lnTo>
                <a:lnTo>
                  <a:pt x="0" y="8576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11233804" y="3358763"/>
            <a:ext cx="4525975" cy="4525975"/>
            <a:chOff x="0" y="0"/>
            <a:chExt cx="6034634" cy="6034634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6034659" cy="6034659"/>
            </a:xfrm>
            <a:custGeom>
              <a:avLst/>
              <a:gdLst/>
              <a:ahLst/>
              <a:cxnLst/>
              <a:rect r="r" b="b" t="t" l="l"/>
              <a:pathLst>
                <a:path h="6034659" w="6034659">
                  <a:moveTo>
                    <a:pt x="292100" y="0"/>
                  </a:moveTo>
                  <a:cubicBezTo>
                    <a:pt x="130810" y="0"/>
                    <a:pt x="0" y="130810"/>
                    <a:pt x="0" y="292100"/>
                  </a:cubicBezTo>
                  <a:lnTo>
                    <a:pt x="0" y="5742559"/>
                  </a:lnTo>
                  <a:cubicBezTo>
                    <a:pt x="0" y="5903722"/>
                    <a:pt x="130556" y="6034405"/>
                    <a:pt x="291719" y="6034659"/>
                  </a:cubicBezTo>
                  <a:lnTo>
                    <a:pt x="5742940" y="6034659"/>
                  </a:lnTo>
                  <a:cubicBezTo>
                    <a:pt x="5904103" y="6034405"/>
                    <a:pt x="6034659" y="5903722"/>
                    <a:pt x="6034659" y="5742559"/>
                  </a:cubicBezTo>
                  <a:lnTo>
                    <a:pt x="6034659" y="292100"/>
                  </a:lnTo>
                  <a:cubicBezTo>
                    <a:pt x="6034659" y="130810"/>
                    <a:pt x="5903849" y="0"/>
                    <a:pt x="5742559" y="0"/>
                  </a:cubicBez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0" y="313858"/>
            <a:ext cx="1127503" cy="57150"/>
            <a:chOff x="0" y="0"/>
            <a:chExt cx="1127506" cy="5715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127509" cy="57150"/>
            </a:xfrm>
            <a:custGeom>
              <a:avLst/>
              <a:gdLst/>
              <a:ahLst/>
              <a:cxnLst/>
              <a:rect r="r" b="b" t="t" l="l"/>
              <a:pathLst>
                <a:path h="57150" w="1127509">
                  <a:moveTo>
                    <a:pt x="0" y="0"/>
                  </a:moveTo>
                  <a:lnTo>
                    <a:pt x="0" y="57150"/>
                  </a:lnTo>
                  <a:lnTo>
                    <a:pt x="1127509" y="57150"/>
                  </a:lnTo>
                  <a:lnTo>
                    <a:pt x="1127509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-63503" y="9842173"/>
            <a:ext cx="9787957" cy="427415"/>
            <a:chOff x="0" y="0"/>
            <a:chExt cx="9787954" cy="427418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63500" y="63500"/>
              <a:ext cx="1672335" cy="295656"/>
            </a:xfrm>
            <a:custGeom>
              <a:avLst/>
              <a:gdLst/>
              <a:ahLst/>
              <a:cxnLst/>
              <a:rect r="r" b="b" t="t" l="l"/>
              <a:pathLst>
                <a:path h="295656" w="1672335">
                  <a:moveTo>
                    <a:pt x="0" y="295656"/>
                  </a:moveTo>
                  <a:lnTo>
                    <a:pt x="1672335" y="295656"/>
                  </a:lnTo>
                  <a:lnTo>
                    <a:pt x="167233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77800" y="325755"/>
              <a:ext cx="9546714" cy="38100"/>
            </a:xfrm>
            <a:custGeom>
              <a:avLst/>
              <a:gdLst/>
              <a:ahLst/>
              <a:cxnLst/>
              <a:rect r="r" b="b" t="t" l="l"/>
              <a:pathLst>
                <a:path h="38100" w="9546714">
                  <a:moveTo>
                    <a:pt x="0" y="38100"/>
                  </a:moveTo>
                  <a:lnTo>
                    <a:pt x="9546714" y="38100"/>
                  </a:lnTo>
                  <a:lnTo>
                    <a:pt x="954671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11233804" y="3358763"/>
            <a:ext cx="4525975" cy="4525975"/>
            <a:chOff x="0" y="0"/>
            <a:chExt cx="4525975" cy="4525975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4526028" cy="4526028"/>
            </a:xfrm>
            <a:custGeom>
              <a:avLst/>
              <a:gdLst/>
              <a:ahLst/>
              <a:cxnLst/>
              <a:rect r="r" b="b" t="t" l="l"/>
              <a:pathLst>
                <a:path h="4526028" w="4526028">
                  <a:moveTo>
                    <a:pt x="0" y="4526028"/>
                  </a:moveTo>
                  <a:lnTo>
                    <a:pt x="4526028" y="4526028"/>
                  </a:lnTo>
                  <a:lnTo>
                    <a:pt x="452602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14581594" y="0"/>
            <a:ext cx="3706406" cy="1897675"/>
            <a:chOff x="0" y="0"/>
            <a:chExt cx="3706406" cy="1897685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3706368" cy="1897639"/>
            </a:xfrm>
            <a:custGeom>
              <a:avLst/>
              <a:gdLst/>
              <a:ahLst/>
              <a:cxnLst/>
              <a:rect r="r" b="b" t="t" l="l"/>
              <a:pathLst>
                <a:path h="1897639" w="3706368">
                  <a:moveTo>
                    <a:pt x="0" y="0"/>
                  </a:moveTo>
                  <a:lnTo>
                    <a:pt x="0" y="1897639"/>
                  </a:lnTo>
                  <a:lnTo>
                    <a:pt x="3706368" y="1897639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17259300" y="9438627"/>
            <a:ext cx="697040" cy="848373"/>
            <a:chOff x="0" y="0"/>
            <a:chExt cx="697040" cy="848373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697100" cy="848360"/>
            </a:xfrm>
            <a:custGeom>
              <a:avLst/>
              <a:gdLst/>
              <a:ahLst/>
              <a:cxnLst/>
              <a:rect r="r" b="b" t="t" l="l"/>
              <a:pathLst>
                <a:path h="848360" w="697100">
                  <a:moveTo>
                    <a:pt x="0" y="0"/>
                  </a:moveTo>
                  <a:lnTo>
                    <a:pt x="0" y="848360"/>
                  </a:lnTo>
                  <a:lnTo>
                    <a:pt x="697100" y="848360"/>
                  </a:lnTo>
                  <a:lnTo>
                    <a:pt x="69710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TextBox 24" id="24"/>
          <p:cNvSpPr txBox="true"/>
          <p:nvPr/>
        </p:nvSpPr>
        <p:spPr>
          <a:xfrm rot="0">
            <a:off x="1298953" y="132998"/>
            <a:ext cx="3269294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5.1.1. Din ve Gelenek İlişkisi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831619" y="9870338"/>
            <a:ext cx="7961747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2. Ünite: Kültürümüzdeki Dini Motifler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2569131" y="3869150"/>
            <a:ext cx="7169258" cy="3171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25"/>
              </a:lnSpc>
            </a:pP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Din, insan hayatına yön veren temel unsurlardan biridir. Toplumların gözlemlendiğinde gelenekleri içinde birçok dinî unsurun bulunduğu görülür.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7454924" y="9522209"/>
            <a:ext cx="244792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5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6849237" y="1459144"/>
            <a:ext cx="5070491" cy="6333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b="true" sz="3499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Din ve Gelenek İlişkisi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1659" y="9842173"/>
            <a:ext cx="9736112" cy="427415"/>
          </a:xfrm>
          <a:custGeom>
            <a:avLst/>
            <a:gdLst/>
            <a:ahLst/>
            <a:cxnLst/>
            <a:rect r="r" b="b" t="t" l="l"/>
            <a:pathLst>
              <a:path h="427415" w="9736112">
                <a:moveTo>
                  <a:pt x="0" y="0"/>
                </a:moveTo>
                <a:lnTo>
                  <a:pt x="9736113" y="0"/>
                </a:lnTo>
                <a:lnTo>
                  <a:pt x="9736113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4518434" y="-63475"/>
            <a:ext cx="3832593" cy="2024529"/>
            <a:chOff x="0" y="0"/>
            <a:chExt cx="3832593" cy="202453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64262" y="65532"/>
              <a:ext cx="3704084" cy="1288417"/>
            </a:xfrm>
            <a:custGeom>
              <a:avLst/>
              <a:gdLst/>
              <a:ahLst/>
              <a:cxnLst/>
              <a:rect r="r" b="b" t="t" l="l"/>
              <a:pathLst>
                <a:path h="1288417" w="3704084">
                  <a:moveTo>
                    <a:pt x="0" y="0"/>
                  </a:moveTo>
                  <a:lnTo>
                    <a:pt x="0" y="345441"/>
                  </a:lnTo>
                  <a:cubicBezTo>
                    <a:pt x="16637" y="339853"/>
                    <a:pt x="326136" y="237617"/>
                    <a:pt x="604520" y="237617"/>
                  </a:cubicBezTo>
                  <a:cubicBezTo>
                    <a:pt x="715264" y="237617"/>
                    <a:pt x="821183" y="253874"/>
                    <a:pt x="901701" y="298705"/>
                  </a:cubicBezTo>
                  <a:cubicBezTo>
                    <a:pt x="1190118" y="459741"/>
                    <a:pt x="1713358" y="338964"/>
                    <a:pt x="2645920" y="493269"/>
                  </a:cubicBezTo>
                  <a:cubicBezTo>
                    <a:pt x="3539619" y="641097"/>
                    <a:pt x="3692908" y="1238887"/>
                    <a:pt x="3704084" y="1288417"/>
                  </a:cubicBezTo>
                  <a:lnTo>
                    <a:pt x="3704084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710438" y="65532"/>
              <a:ext cx="3057908" cy="1890398"/>
            </a:xfrm>
            <a:custGeom>
              <a:avLst/>
              <a:gdLst/>
              <a:ahLst/>
              <a:cxnLst/>
              <a:rect r="r" b="b" t="t" l="l"/>
              <a:pathLst>
                <a:path h="1890398" w="3057908">
                  <a:moveTo>
                    <a:pt x="0" y="0"/>
                  </a:moveTo>
                  <a:cubicBezTo>
                    <a:pt x="208535" y="33782"/>
                    <a:pt x="2860043" y="489332"/>
                    <a:pt x="3057908" y="1890398"/>
                  </a:cubicBezTo>
                  <a:lnTo>
                    <a:pt x="3057908" y="0"/>
                  </a:lnTo>
                  <a:close/>
                </a:path>
              </a:pathLst>
            </a:custGeom>
            <a:solidFill>
              <a:srgbClr val="58031F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64262" y="65532"/>
              <a:ext cx="3704211" cy="1288417"/>
            </a:xfrm>
            <a:custGeom>
              <a:avLst/>
              <a:gdLst/>
              <a:ahLst/>
              <a:cxnLst/>
              <a:rect r="r" b="b" t="t" l="l"/>
              <a:pathLst>
                <a:path h="1288417" w="3704211">
                  <a:moveTo>
                    <a:pt x="0" y="0"/>
                  </a:moveTo>
                  <a:lnTo>
                    <a:pt x="0" y="345441"/>
                  </a:lnTo>
                  <a:cubicBezTo>
                    <a:pt x="16637" y="339853"/>
                    <a:pt x="326136" y="237617"/>
                    <a:pt x="604520" y="237617"/>
                  </a:cubicBezTo>
                  <a:cubicBezTo>
                    <a:pt x="715264" y="237617"/>
                    <a:pt x="821183" y="253874"/>
                    <a:pt x="901701" y="298705"/>
                  </a:cubicBezTo>
                  <a:cubicBezTo>
                    <a:pt x="1138302" y="430785"/>
                    <a:pt x="1533018" y="373254"/>
                    <a:pt x="2181861" y="433452"/>
                  </a:cubicBezTo>
                  <a:cubicBezTo>
                    <a:pt x="2181861" y="433452"/>
                    <a:pt x="2181988" y="433452"/>
                    <a:pt x="2181988" y="433452"/>
                  </a:cubicBezTo>
                  <a:cubicBezTo>
                    <a:pt x="2324102" y="446660"/>
                    <a:pt x="2478534" y="465456"/>
                    <a:pt x="2646047" y="493269"/>
                  </a:cubicBezTo>
                  <a:cubicBezTo>
                    <a:pt x="3540000" y="641224"/>
                    <a:pt x="3693162" y="1239141"/>
                    <a:pt x="3704211" y="1288417"/>
                  </a:cubicBezTo>
                  <a:lnTo>
                    <a:pt x="3704211" y="0"/>
                  </a:lnTo>
                  <a:close/>
                </a:path>
              </a:pathLst>
            </a:custGeom>
            <a:solidFill>
              <a:srgbClr val="D91757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2246123" y="498984"/>
              <a:ext cx="1522223" cy="857251"/>
            </a:xfrm>
            <a:custGeom>
              <a:avLst/>
              <a:gdLst/>
              <a:ahLst/>
              <a:cxnLst/>
              <a:rect r="r" b="b" t="t" l="l"/>
              <a:pathLst>
                <a:path h="857251" w="1522223">
                  <a:moveTo>
                    <a:pt x="0" y="127"/>
                  </a:moveTo>
                  <a:cubicBezTo>
                    <a:pt x="394336" y="67818"/>
                    <a:pt x="1076453" y="246761"/>
                    <a:pt x="1522223" y="857251"/>
                  </a:cubicBezTo>
                  <a:lnTo>
                    <a:pt x="1522223" y="854965"/>
                  </a:lnTo>
                  <a:cubicBezTo>
                    <a:pt x="1511047" y="805816"/>
                    <a:pt x="1358012" y="207772"/>
                    <a:pt x="464059" y="59817"/>
                  </a:cubicBezTo>
                  <a:cubicBezTo>
                    <a:pt x="296546" y="32131"/>
                    <a:pt x="142114" y="13208"/>
                    <a:pt x="0" y="0"/>
                  </a:cubicBezTo>
                  <a:close/>
                </a:path>
              </a:pathLst>
            </a:custGeom>
            <a:solidFill>
              <a:srgbClr val="58031F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899413" y="65532"/>
              <a:ext cx="1869060" cy="686436"/>
            </a:xfrm>
            <a:custGeom>
              <a:avLst/>
              <a:gdLst/>
              <a:ahLst/>
              <a:cxnLst/>
              <a:rect r="r" b="b" t="t" l="l"/>
              <a:pathLst>
                <a:path h="686436" w="1869060">
                  <a:moveTo>
                    <a:pt x="0" y="0"/>
                  </a:moveTo>
                  <a:cubicBezTo>
                    <a:pt x="257810" y="14224"/>
                    <a:pt x="1598804" y="115189"/>
                    <a:pt x="1869060" y="686436"/>
                  </a:cubicBezTo>
                  <a:lnTo>
                    <a:pt x="1869060" y="0"/>
                  </a:lnTo>
                  <a:close/>
                </a:path>
              </a:pathLst>
            </a:custGeom>
            <a:solidFill>
              <a:srgbClr val="D91757"/>
            </a:solid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7259224" y="9438789"/>
            <a:ext cx="697039" cy="857688"/>
          </a:xfrm>
          <a:custGeom>
            <a:avLst/>
            <a:gdLst/>
            <a:ahLst/>
            <a:cxnLst/>
            <a:rect r="r" b="b" t="t" l="l"/>
            <a:pathLst>
              <a:path h="857688" w="697039">
                <a:moveTo>
                  <a:pt x="0" y="0"/>
                </a:moveTo>
                <a:lnTo>
                  <a:pt x="697039" y="0"/>
                </a:lnTo>
                <a:lnTo>
                  <a:pt x="697039" y="857688"/>
                </a:lnTo>
                <a:lnTo>
                  <a:pt x="0" y="8576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3152499" y="4207678"/>
            <a:ext cx="1905000" cy="1524000"/>
            <a:chOff x="0" y="0"/>
            <a:chExt cx="2540000" cy="20320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540000" cy="2032000"/>
            </a:xfrm>
            <a:custGeom>
              <a:avLst/>
              <a:gdLst/>
              <a:ahLst/>
              <a:cxnLst/>
              <a:rect r="r" b="b" t="t" l="l"/>
              <a:pathLst>
                <a:path h="2032000" w="2540000">
                  <a:moveTo>
                    <a:pt x="0" y="0"/>
                  </a:moveTo>
                  <a:lnTo>
                    <a:pt x="2540000" y="0"/>
                  </a:lnTo>
                  <a:lnTo>
                    <a:pt x="2540000" y="2032000"/>
                  </a:lnTo>
                  <a:lnTo>
                    <a:pt x="0" y="2032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0" y="313858"/>
            <a:ext cx="1127503" cy="57150"/>
            <a:chOff x="0" y="0"/>
            <a:chExt cx="1127506" cy="5715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127509" cy="57150"/>
            </a:xfrm>
            <a:custGeom>
              <a:avLst/>
              <a:gdLst/>
              <a:ahLst/>
              <a:cxnLst/>
              <a:rect r="r" b="b" t="t" l="l"/>
              <a:pathLst>
                <a:path h="57150" w="1127509">
                  <a:moveTo>
                    <a:pt x="0" y="0"/>
                  </a:moveTo>
                  <a:lnTo>
                    <a:pt x="0" y="57150"/>
                  </a:lnTo>
                  <a:lnTo>
                    <a:pt x="1127509" y="57150"/>
                  </a:lnTo>
                  <a:lnTo>
                    <a:pt x="1127509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-63503" y="9842173"/>
            <a:ext cx="9787957" cy="427415"/>
            <a:chOff x="0" y="0"/>
            <a:chExt cx="9787954" cy="427418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63500" y="63500"/>
              <a:ext cx="1672335" cy="295656"/>
            </a:xfrm>
            <a:custGeom>
              <a:avLst/>
              <a:gdLst/>
              <a:ahLst/>
              <a:cxnLst/>
              <a:rect r="r" b="b" t="t" l="l"/>
              <a:pathLst>
                <a:path h="295656" w="1672335">
                  <a:moveTo>
                    <a:pt x="0" y="295656"/>
                  </a:moveTo>
                  <a:lnTo>
                    <a:pt x="1672335" y="295656"/>
                  </a:lnTo>
                  <a:lnTo>
                    <a:pt x="167233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77800" y="325755"/>
              <a:ext cx="9546714" cy="38100"/>
            </a:xfrm>
            <a:custGeom>
              <a:avLst/>
              <a:gdLst/>
              <a:ahLst/>
              <a:cxnLst/>
              <a:rect r="r" b="b" t="t" l="l"/>
              <a:pathLst>
                <a:path h="38100" w="9546714">
                  <a:moveTo>
                    <a:pt x="0" y="38100"/>
                  </a:moveTo>
                  <a:lnTo>
                    <a:pt x="9546714" y="38100"/>
                  </a:lnTo>
                  <a:lnTo>
                    <a:pt x="954671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3152499" y="4207678"/>
            <a:ext cx="1905676" cy="1522162"/>
            <a:chOff x="0" y="0"/>
            <a:chExt cx="1905673" cy="1522159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905631" cy="1522221"/>
            </a:xfrm>
            <a:custGeom>
              <a:avLst/>
              <a:gdLst/>
              <a:ahLst/>
              <a:cxnLst/>
              <a:rect r="r" b="b" t="t" l="l"/>
              <a:pathLst>
                <a:path h="1522221" w="1905631">
                  <a:moveTo>
                    <a:pt x="0" y="1522221"/>
                  </a:moveTo>
                  <a:lnTo>
                    <a:pt x="1905631" y="1522221"/>
                  </a:lnTo>
                  <a:lnTo>
                    <a:pt x="19056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14581594" y="0"/>
            <a:ext cx="3706406" cy="1897675"/>
            <a:chOff x="0" y="0"/>
            <a:chExt cx="3706406" cy="1897685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3706368" cy="1897639"/>
            </a:xfrm>
            <a:custGeom>
              <a:avLst/>
              <a:gdLst/>
              <a:ahLst/>
              <a:cxnLst/>
              <a:rect r="r" b="b" t="t" l="l"/>
              <a:pathLst>
                <a:path h="1897639" w="3706368">
                  <a:moveTo>
                    <a:pt x="0" y="0"/>
                  </a:moveTo>
                  <a:lnTo>
                    <a:pt x="0" y="1897639"/>
                  </a:lnTo>
                  <a:lnTo>
                    <a:pt x="3706368" y="1897639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17259300" y="9438627"/>
            <a:ext cx="697040" cy="848373"/>
            <a:chOff x="0" y="0"/>
            <a:chExt cx="697040" cy="848373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697100" cy="848360"/>
            </a:xfrm>
            <a:custGeom>
              <a:avLst/>
              <a:gdLst/>
              <a:ahLst/>
              <a:cxnLst/>
              <a:rect r="r" b="b" t="t" l="l"/>
              <a:pathLst>
                <a:path h="848360" w="697100">
                  <a:moveTo>
                    <a:pt x="0" y="0"/>
                  </a:moveTo>
                  <a:lnTo>
                    <a:pt x="0" y="848360"/>
                  </a:lnTo>
                  <a:lnTo>
                    <a:pt x="697100" y="848360"/>
                  </a:lnTo>
                  <a:lnTo>
                    <a:pt x="69710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TextBox 24" id="24"/>
          <p:cNvSpPr txBox="true"/>
          <p:nvPr/>
        </p:nvSpPr>
        <p:spPr>
          <a:xfrm rot="0">
            <a:off x="1298953" y="132998"/>
            <a:ext cx="3269294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5.1.1. Din ve Gelenek İlişkisi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831619" y="9870338"/>
            <a:ext cx="7961747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2. Ünite: Kültürümüzdeki Dini Motifler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7435874" y="9522209"/>
            <a:ext cx="279244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6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5572201" y="4416771"/>
            <a:ext cx="7949975" cy="11730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74"/>
              </a:lnSpc>
            </a:pPr>
            <a:r>
              <a:rPr lang="en-US" b="true" sz="3302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Hangi geleneklerimizde dinin izlerini gözlemlersiniz?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6311941" y="1191863"/>
            <a:ext cx="5777227" cy="542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b="true" sz="3000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5.1.1. Din ve Gelenek İlişkisi 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9842173"/>
            <a:ext cx="9787957" cy="427415"/>
          </a:xfrm>
          <a:custGeom>
            <a:avLst/>
            <a:gdLst/>
            <a:ahLst/>
            <a:cxnLst/>
            <a:rect r="r" b="b" t="t" l="l"/>
            <a:pathLst>
              <a:path h="427415" w="9787957">
                <a:moveTo>
                  <a:pt x="0" y="0"/>
                </a:moveTo>
                <a:lnTo>
                  <a:pt x="9787957" y="0"/>
                </a:lnTo>
                <a:lnTo>
                  <a:pt x="9787957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2586657" y="2994384"/>
            <a:ext cx="556717" cy="491090"/>
            <a:chOff x="0" y="0"/>
            <a:chExt cx="556717" cy="49108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72510" y="70363"/>
              <a:ext cx="415436" cy="351360"/>
            </a:xfrm>
            <a:custGeom>
              <a:avLst/>
              <a:gdLst/>
              <a:ahLst/>
              <a:cxnLst/>
              <a:rect r="r" b="b" t="t" l="l"/>
              <a:pathLst>
                <a:path h="351360" w="415436">
                  <a:moveTo>
                    <a:pt x="2674" y="34412"/>
                  </a:moveTo>
                  <a:cubicBezTo>
                    <a:pt x="23629" y="63875"/>
                    <a:pt x="45473" y="92831"/>
                    <a:pt x="67191" y="121660"/>
                  </a:cubicBezTo>
                  <a:cubicBezTo>
                    <a:pt x="77605" y="135630"/>
                    <a:pt x="88273" y="149473"/>
                    <a:pt x="98814" y="163443"/>
                  </a:cubicBezTo>
                  <a:cubicBezTo>
                    <a:pt x="105799" y="172587"/>
                    <a:pt x="115197" y="181985"/>
                    <a:pt x="120150" y="192399"/>
                  </a:cubicBezTo>
                  <a:cubicBezTo>
                    <a:pt x="119515" y="189859"/>
                    <a:pt x="118626" y="187192"/>
                    <a:pt x="117991" y="184652"/>
                  </a:cubicBezTo>
                  <a:cubicBezTo>
                    <a:pt x="117864" y="182620"/>
                    <a:pt x="119769" y="181731"/>
                    <a:pt x="117737" y="184779"/>
                  </a:cubicBezTo>
                  <a:cubicBezTo>
                    <a:pt x="116340" y="186938"/>
                    <a:pt x="115070" y="189097"/>
                    <a:pt x="113673" y="191383"/>
                  </a:cubicBezTo>
                  <a:cubicBezTo>
                    <a:pt x="108974" y="198876"/>
                    <a:pt x="104402" y="206369"/>
                    <a:pt x="99703" y="213735"/>
                  </a:cubicBezTo>
                  <a:cubicBezTo>
                    <a:pt x="87511" y="233420"/>
                    <a:pt x="75192" y="253232"/>
                    <a:pt x="63000" y="273044"/>
                  </a:cubicBezTo>
                  <a:cubicBezTo>
                    <a:pt x="54236" y="287014"/>
                    <a:pt x="44965" y="300730"/>
                    <a:pt x="36964" y="314954"/>
                  </a:cubicBezTo>
                  <a:cubicBezTo>
                    <a:pt x="26042" y="334003"/>
                    <a:pt x="40774" y="357244"/>
                    <a:pt x="63381" y="350005"/>
                  </a:cubicBezTo>
                  <a:cubicBezTo>
                    <a:pt x="88908" y="341877"/>
                    <a:pt x="113800" y="330701"/>
                    <a:pt x="138946" y="321176"/>
                  </a:cubicBezTo>
                  <a:cubicBezTo>
                    <a:pt x="183142" y="304286"/>
                    <a:pt x="227084" y="287522"/>
                    <a:pt x="271280" y="270631"/>
                  </a:cubicBezTo>
                  <a:cubicBezTo>
                    <a:pt x="307348" y="256788"/>
                    <a:pt x="343544" y="242945"/>
                    <a:pt x="379739" y="229229"/>
                  </a:cubicBezTo>
                  <a:cubicBezTo>
                    <a:pt x="386470" y="226689"/>
                    <a:pt x="393201" y="224276"/>
                    <a:pt x="399678" y="221609"/>
                  </a:cubicBezTo>
                  <a:cubicBezTo>
                    <a:pt x="420252" y="213481"/>
                    <a:pt x="420506" y="188208"/>
                    <a:pt x="401456" y="178556"/>
                  </a:cubicBezTo>
                  <a:cubicBezTo>
                    <a:pt x="336813" y="145536"/>
                    <a:pt x="270137" y="115945"/>
                    <a:pt x="204605" y="84576"/>
                  </a:cubicBezTo>
                  <a:cubicBezTo>
                    <a:pt x="164854" y="65653"/>
                    <a:pt x="125230" y="46731"/>
                    <a:pt x="85479" y="27808"/>
                  </a:cubicBezTo>
                  <a:cubicBezTo>
                    <a:pt x="67445" y="19172"/>
                    <a:pt x="49664" y="9393"/>
                    <a:pt x="31122" y="2027"/>
                  </a:cubicBezTo>
                  <a:cubicBezTo>
                    <a:pt x="9532" y="-6863"/>
                    <a:pt x="-6597" y="15235"/>
                    <a:pt x="2674" y="34412"/>
                  </a:cubicBezTo>
                  <a:cubicBezTo>
                    <a:pt x="11437" y="52446"/>
                    <a:pt x="38234" y="36698"/>
                    <a:pt x="29471" y="18664"/>
                  </a:cubicBezTo>
                  <a:cubicBezTo>
                    <a:pt x="29090" y="17902"/>
                    <a:pt x="28709" y="17013"/>
                    <a:pt x="28455" y="16378"/>
                  </a:cubicBezTo>
                  <a:cubicBezTo>
                    <a:pt x="29090" y="18918"/>
                    <a:pt x="29979" y="21585"/>
                    <a:pt x="30614" y="24125"/>
                  </a:cubicBezTo>
                  <a:cubicBezTo>
                    <a:pt x="29852" y="25649"/>
                    <a:pt x="28963" y="27046"/>
                    <a:pt x="28201" y="28570"/>
                  </a:cubicBezTo>
                  <a:cubicBezTo>
                    <a:pt x="25661" y="29205"/>
                    <a:pt x="22994" y="30094"/>
                    <a:pt x="20454" y="30729"/>
                  </a:cubicBezTo>
                  <a:cubicBezTo>
                    <a:pt x="18676" y="30856"/>
                    <a:pt x="15882" y="28443"/>
                    <a:pt x="19946" y="30348"/>
                  </a:cubicBezTo>
                  <a:cubicBezTo>
                    <a:pt x="22105" y="31237"/>
                    <a:pt x="24264" y="32380"/>
                    <a:pt x="26550" y="33396"/>
                  </a:cubicBezTo>
                  <a:cubicBezTo>
                    <a:pt x="34678" y="37333"/>
                    <a:pt x="42806" y="41143"/>
                    <a:pt x="50934" y="45080"/>
                  </a:cubicBezTo>
                  <a:cubicBezTo>
                    <a:pt x="77605" y="57780"/>
                    <a:pt x="104529" y="70606"/>
                    <a:pt x="131199" y="83306"/>
                  </a:cubicBezTo>
                  <a:cubicBezTo>
                    <a:pt x="195588" y="114040"/>
                    <a:pt x="259977" y="144774"/>
                    <a:pt x="324367" y="175508"/>
                  </a:cubicBezTo>
                  <a:cubicBezTo>
                    <a:pt x="343417" y="184652"/>
                    <a:pt x="362594" y="193796"/>
                    <a:pt x="381644" y="202940"/>
                  </a:cubicBezTo>
                  <a:cubicBezTo>
                    <a:pt x="383295" y="203702"/>
                    <a:pt x="385708" y="205480"/>
                    <a:pt x="387359" y="205607"/>
                  </a:cubicBezTo>
                  <a:cubicBezTo>
                    <a:pt x="393455" y="206242"/>
                    <a:pt x="388883" y="190494"/>
                    <a:pt x="391804" y="191256"/>
                  </a:cubicBezTo>
                  <a:cubicBezTo>
                    <a:pt x="389264" y="190621"/>
                    <a:pt x="381644" y="195193"/>
                    <a:pt x="379358" y="196082"/>
                  </a:cubicBezTo>
                  <a:cubicBezTo>
                    <a:pt x="321573" y="218180"/>
                    <a:pt x="263533" y="240405"/>
                    <a:pt x="205748" y="262503"/>
                  </a:cubicBezTo>
                  <a:cubicBezTo>
                    <a:pt x="173871" y="274695"/>
                    <a:pt x="141867" y="286887"/>
                    <a:pt x="109990" y="299079"/>
                  </a:cubicBezTo>
                  <a:cubicBezTo>
                    <a:pt x="92591" y="305810"/>
                    <a:pt x="73033" y="311017"/>
                    <a:pt x="56396" y="319525"/>
                  </a:cubicBezTo>
                  <a:cubicBezTo>
                    <a:pt x="55125" y="320033"/>
                    <a:pt x="54617" y="320160"/>
                    <a:pt x="53728" y="320033"/>
                  </a:cubicBezTo>
                  <a:cubicBezTo>
                    <a:pt x="56269" y="320668"/>
                    <a:pt x="58936" y="321557"/>
                    <a:pt x="61476" y="322192"/>
                  </a:cubicBezTo>
                  <a:cubicBezTo>
                    <a:pt x="90559" y="335908"/>
                    <a:pt x="59317" y="335146"/>
                    <a:pt x="63381" y="331844"/>
                  </a:cubicBezTo>
                  <a:cubicBezTo>
                    <a:pt x="63889" y="331463"/>
                    <a:pt x="64143" y="330193"/>
                    <a:pt x="64778" y="329685"/>
                  </a:cubicBezTo>
                  <a:cubicBezTo>
                    <a:pt x="66810" y="327145"/>
                    <a:pt x="68207" y="324097"/>
                    <a:pt x="69985" y="321176"/>
                  </a:cubicBezTo>
                  <a:cubicBezTo>
                    <a:pt x="75573" y="312160"/>
                    <a:pt x="81161" y="303143"/>
                    <a:pt x="86749" y="294253"/>
                  </a:cubicBezTo>
                  <a:cubicBezTo>
                    <a:pt x="100846" y="271520"/>
                    <a:pt x="114943" y="248914"/>
                    <a:pt x="128913" y="226308"/>
                  </a:cubicBezTo>
                  <a:cubicBezTo>
                    <a:pt x="137041" y="212973"/>
                    <a:pt x="155075" y="193161"/>
                    <a:pt x="147455" y="176651"/>
                  </a:cubicBezTo>
                  <a:cubicBezTo>
                    <a:pt x="143137" y="167380"/>
                    <a:pt x="134755" y="159125"/>
                    <a:pt x="128659" y="150997"/>
                  </a:cubicBezTo>
                  <a:cubicBezTo>
                    <a:pt x="118880" y="138170"/>
                    <a:pt x="109101" y="125216"/>
                    <a:pt x="99449" y="112389"/>
                  </a:cubicBezTo>
                  <a:cubicBezTo>
                    <a:pt x="75954" y="81401"/>
                    <a:pt x="52458" y="50414"/>
                    <a:pt x="29979" y="18791"/>
                  </a:cubicBezTo>
                  <a:cubicBezTo>
                    <a:pt x="18295" y="2535"/>
                    <a:pt x="-8629" y="18029"/>
                    <a:pt x="2928" y="34412"/>
                  </a:cubicBezTo>
                  <a:close/>
                </a:path>
              </a:pathLst>
            </a:custGeom>
            <a:solidFill>
              <a:srgbClr val="139E1C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63500" y="63500"/>
              <a:ext cx="429770" cy="364108"/>
            </a:xfrm>
            <a:custGeom>
              <a:avLst/>
              <a:gdLst/>
              <a:ahLst/>
              <a:cxnLst/>
              <a:rect r="r" b="b" t="t" l="l"/>
              <a:pathLst>
                <a:path h="364108" w="429770">
                  <a:moveTo>
                    <a:pt x="0" y="364107"/>
                  </a:moveTo>
                  <a:lnTo>
                    <a:pt x="429770" y="364107"/>
                  </a:lnTo>
                  <a:lnTo>
                    <a:pt x="4297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2586657" y="4253817"/>
            <a:ext cx="556717" cy="491090"/>
            <a:chOff x="0" y="0"/>
            <a:chExt cx="556717" cy="491084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72510" y="70363"/>
              <a:ext cx="415436" cy="351360"/>
            </a:xfrm>
            <a:custGeom>
              <a:avLst/>
              <a:gdLst/>
              <a:ahLst/>
              <a:cxnLst/>
              <a:rect r="r" b="b" t="t" l="l"/>
              <a:pathLst>
                <a:path h="351360" w="415436">
                  <a:moveTo>
                    <a:pt x="2674" y="34412"/>
                  </a:moveTo>
                  <a:cubicBezTo>
                    <a:pt x="23629" y="63875"/>
                    <a:pt x="45473" y="92831"/>
                    <a:pt x="67191" y="121660"/>
                  </a:cubicBezTo>
                  <a:cubicBezTo>
                    <a:pt x="77605" y="135630"/>
                    <a:pt x="88273" y="149473"/>
                    <a:pt x="98814" y="163443"/>
                  </a:cubicBezTo>
                  <a:cubicBezTo>
                    <a:pt x="105799" y="172587"/>
                    <a:pt x="115197" y="181985"/>
                    <a:pt x="120150" y="192399"/>
                  </a:cubicBezTo>
                  <a:cubicBezTo>
                    <a:pt x="119515" y="189859"/>
                    <a:pt x="118626" y="187192"/>
                    <a:pt x="117991" y="184652"/>
                  </a:cubicBezTo>
                  <a:cubicBezTo>
                    <a:pt x="117864" y="182620"/>
                    <a:pt x="119769" y="181731"/>
                    <a:pt x="117737" y="184779"/>
                  </a:cubicBezTo>
                  <a:cubicBezTo>
                    <a:pt x="116340" y="186938"/>
                    <a:pt x="115070" y="189097"/>
                    <a:pt x="113673" y="191383"/>
                  </a:cubicBezTo>
                  <a:cubicBezTo>
                    <a:pt x="108974" y="198876"/>
                    <a:pt x="104402" y="206369"/>
                    <a:pt x="99703" y="213735"/>
                  </a:cubicBezTo>
                  <a:cubicBezTo>
                    <a:pt x="87511" y="233420"/>
                    <a:pt x="75192" y="253231"/>
                    <a:pt x="63000" y="273043"/>
                  </a:cubicBezTo>
                  <a:cubicBezTo>
                    <a:pt x="54236" y="287013"/>
                    <a:pt x="44965" y="300729"/>
                    <a:pt x="36964" y="314953"/>
                  </a:cubicBezTo>
                  <a:cubicBezTo>
                    <a:pt x="26042" y="334003"/>
                    <a:pt x="40774" y="357244"/>
                    <a:pt x="63381" y="350005"/>
                  </a:cubicBezTo>
                  <a:cubicBezTo>
                    <a:pt x="88908" y="341877"/>
                    <a:pt x="113800" y="330701"/>
                    <a:pt x="138946" y="321176"/>
                  </a:cubicBezTo>
                  <a:cubicBezTo>
                    <a:pt x="183142" y="304285"/>
                    <a:pt x="227084" y="287521"/>
                    <a:pt x="271280" y="270630"/>
                  </a:cubicBezTo>
                  <a:cubicBezTo>
                    <a:pt x="307348" y="256787"/>
                    <a:pt x="343544" y="242945"/>
                    <a:pt x="379739" y="229229"/>
                  </a:cubicBezTo>
                  <a:cubicBezTo>
                    <a:pt x="386470" y="226689"/>
                    <a:pt x="393201" y="224276"/>
                    <a:pt x="399678" y="221609"/>
                  </a:cubicBezTo>
                  <a:cubicBezTo>
                    <a:pt x="420252" y="213481"/>
                    <a:pt x="420506" y="188208"/>
                    <a:pt x="401456" y="178556"/>
                  </a:cubicBezTo>
                  <a:cubicBezTo>
                    <a:pt x="336813" y="145536"/>
                    <a:pt x="270137" y="115945"/>
                    <a:pt x="204605" y="84576"/>
                  </a:cubicBezTo>
                  <a:cubicBezTo>
                    <a:pt x="164854" y="65653"/>
                    <a:pt x="125230" y="46730"/>
                    <a:pt x="85479" y="27808"/>
                  </a:cubicBezTo>
                  <a:cubicBezTo>
                    <a:pt x="67445" y="19172"/>
                    <a:pt x="49664" y="9393"/>
                    <a:pt x="31122" y="2027"/>
                  </a:cubicBezTo>
                  <a:cubicBezTo>
                    <a:pt x="9532" y="-6863"/>
                    <a:pt x="-6597" y="15235"/>
                    <a:pt x="2674" y="34412"/>
                  </a:cubicBezTo>
                  <a:cubicBezTo>
                    <a:pt x="11437" y="52445"/>
                    <a:pt x="38234" y="36697"/>
                    <a:pt x="29471" y="18664"/>
                  </a:cubicBezTo>
                  <a:cubicBezTo>
                    <a:pt x="29090" y="17902"/>
                    <a:pt x="28709" y="17013"/>
                    <a:pt x="28455" y="16378"/>
                  </a:cubicBezTo>
                  <a:cubicBezTo>
                    <a:pt x="29090" y="18918"/>
                    <a:pt x="29979" y="21585"/>
                    <a:pt x="30614" y="24125"/>
                  </a:cubicBezTo>
                  <a:cubicBezTo>
                    <a:pt x="29852" y="25649"/>
                    <a:pt x="28963" y="27046"/>
                    <a:pt x="28201" y="28570"/>
                  </a:cubicBezTo>
                  <a:cubicBezTo>
                    <a:pt x="25661" y="29205"/>
                    <a:pt x="22994" y="30094"/>
                    <a:pt x="20454" y="30729"/>
                  </a:cubicBezTo>
                  <a:cubicBezTo>
                    <a:pt x="18676" y="30856"/>
                    <a:pt x="15882" y="28443"/>
                    <a:pt x="19946" y="30348"/>
                  </a:cubicBezTo>
                  <a:cubicBezTo>
                    <a:pt x="22105" y="31237"/>
                    <a:pt x="24264" y="32380"/>
                    <a:pt x="26550" y="33396"/>
                  </a:cubicBezTo>
                  <a:cubicBezTo>
                    <a:pt x="34678" y="37332"/>
                    <a:pt x="42806" y="41142"/>
                    <a:pt x="50934" y="45079"/>
                  </a:cubicBezTo>
                  <a:cubicBezTo>
                    <a:pt x="77605" y="57779"/>
                    <a:pt x="104529" y="70606"/>
                    <a:pt x="131199" y="83306"/>
                  </a:cubicBezTo>
                  <a:cubicBezTo>
                    <a:pt x="195588" y="114040"/>
                    <a:pt x="259977" y="144774"/>
                    <a:pt x="324367" y="175508"/>
                  </a:cubicBezTo>
                  <a:cubicBezTo>
                    <a:pt x="343417" y="184652"/>
                    <a:pt x="362594" y="193796"/>
                    <a:pt x="381644" y="202940"/>
                  </a:cubicBezTo>
                  <a:cubicBezTo>
                    <a:pt x="383295" y="203702"/>
                    <a:pt x="385708" y="205480"/>
                    <a:pt x="387359" y="205607"/>
                  </a:cubicBezTo>
                  <a:cubicBezTo>
                    <a:pt x="393455" y="206242"/>
                    <a:pt x="388883" y="190494"/>
                    <a:pt x="391804" y="191256"/>
                  </a:cubicBezTo>
                  <a:cubicBezTo>
                    <a:pt x="389264" y="190621"/>
                    <a:pt x="381644" y="195193"/>
                    <a:pt x="379358" y="196082"/>
                  </a:cubicBezTo>
                  <a:cubicBezTo>
                    <a:pt x="321573" y="218180"/>
                    <a:pt x="263533" y="240405"/>
                    <a:pt x="205748" y="262502"/>
                  </a:cubicBezTo>
                  <a:cubicBezTo>
                    <a:pt x="173871" y="274694"/>
                    <a:pt x="141867" y="286886"/>
                    <a:pt x="109990" y="299078"/>
                  </a:cubicBezTo>
                  <a:cubicBezTo>
                    <a:pt x="92591" y="305809"/>
                    <a:pt x="73033" y="311016"/>
                    <a:pt x="56396" y="319525"/>
                  </a:cubicBezTo>
                  <a:cubicBezTo>
                    <a:pt x="55125" y="320033"/>
                    <a:pt x="54617" y="320160"/>
                    <a:pt x="53728" y="320033"/>
                  </a:cubicBezTo>
                  <a:cubicBezTo>
                    <a:pt x="56269" y="320668"/>
                    <a:pt x="58936" y="321557"/>
                    <a:pt x="61476" y="322192"/>
                  </a:cubicBezTo>
                  <a:cubicBezTo>
                    <a:pt x="90559" y="335908"/>
                    <a:pt x="59317" y="335146"/>
                    <a:pt x="63381" y="331844"/>
                  </a:cubicBezTo>
                  <a:cubicBezTo>
                    <a:pt x="63889" y="331463"/>
                    <a:pt x="64143" y="330193"/>
                    <a:pt x="64778" y="329685"/>
                  </a:cubicBezTo>
                  <a:cubicBezTo>
                    <a:pt x="66810" y="327145"/>
                    <a:pt x="68207" y="324097"/>
                    <a:pt x="69985" y="321176"/>
                  </a:cubicBezTo>
                  <a:cubicBezTo>
                    <a:pt x="75573" y="312159"/>
                    <a:pt x="81161" y="303142"/>
                    <a:pt x="86749" y="294252"/>
                  </a:cubicBezTo>
                  <a:cubicBezTo>
                    <a:pt x="100846" y="271519"/>
                    <a:pt x="114943" y="248914"/>
                    <a:pt x="128913" y="226308"/>
                  </a:cubicBezTo>
                  <a:cubicBezTo>
                    <a:pt x="137041" y="212973"/>
                    <a:pt x="155075" y="193161"/>
                    <a:pt x="147455" y="176651"/>
                  </a:cubicBezTo>
                  <a:cubicBezTo>
                    <a:pt x="143137" y="167380"/>
                    <a:pt x="134755" y="159125"/>
                    <a:pt x="128659" y="150997"/>
                  </a:cubicBezTo>
                  <a:cubicBezTo>
                    <a:pt x="118880" y="138170"/>
                    <a:pt x="109101" y="125216"/>
                    <a:pt x="99449" y="112389"/>
                  </a:cubicBezTo>
                  <a:cubicBezTo>
                    <a:pt x="75954" y="81401"/>
                    <a:pt x="52458" y="50413"/>
                    <a:pt x="29979" y="18791"/>
                  </a:cubicBezTo>
                  <a:cubicBezTo>
                    <a:pt x="18295" y="2535"/>
                    <a:pt x="-8629" y="18029"/>
                    <a:pt x="2928" y="34412"/>
                  </a:cubicBezTo>
                  <a:close/>
                </a:path>
              </a:pathLst>
            </a:custGeom>
            <a:solidFill>
              <a:srgbClr val="139E1C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63500" y="63500"/>
              <a:ext cx="429770" cy="364107"/>
            </a:xfrm>
            <a:custGeom>
              <a:avLst/>
              <a:gdLst/>
              <a:ahLst/>
              <a:cxnLst/>
              <a:rect r="r" b="b" t="t" l="l"/>
              <a:pathLst>
                <a:path h="364107" w="429770">
                  <a:moveTo>
                    <a:pt x="0" y="364107"/>
                  </a:moveTo>
                  <a:lnTo>
                    <a:pt x="429770" y="364107"/>
                  </a:lnTo>
                  <a:lnTo>
                    <a:pt x="4297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2586657" y="5513251"/>
            <a:ext cx="556717" cy="491090"/>
            <a:chOff x="0" y="0"/>
            <a:chExt cx="556717" cy="491084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72510" y="70363"/>
              <a:ext cx="415436" cy="351360"/>
            </a:xfrm>
            <a:custGeom>
              <a:avLst/>
              <a:gdLst/>
              <a:ahLst/>
              <a:cxnLst/>
              <a:rect r="r" b="b" t="t" l="l"/>
              <a:pathLst>
                <a:path h="351360" w="415436">
                  <a:moveTo>
                    <a:pt x="2674" y="34412"/>
                  </a:moveTo>
                  <a:cubicBezTo>
                    <a:pt x="23629" y="63875"/>
                    <a:pt x="45473" y="92831"/>
                    <a:pt x="67191" y="121660"/>
                  </a:cubicBezTo>
                  <a:cubicBezTo>
                    <a:pt x="77605" y="135630"/>
                    <a:pt x="88273" y="149473"/>
                    <a:pt x="98814" y="163443"/>
                  </a:cubicBezTo>
                  <a:cubicBezTo>
                    <a:pt x="105799" y="172587"/>
                    <a:pt x="115197" y="181985"/>
                    <a:pt x="120150" y="192399"/>
                  </a:cubicBezTo>
                  <a:cubicBezTo>
                    <a:pt x="119515" y="189859"/>
                    <a:pt x="118626" y="187192"/>
                    <a:pt x="117991" y="184652"/>
                  </a:cubicBezTo>
                  <a:cubicBezTo>
                    <a:pt x="117864" y="182620"/>
                    <a:pt x="119769" y="181731"/>
                    <a:pt x="117737" y="184779"/>
                  </a:cubicBezTo>
                  <a:cubicBezTo>
                    <a:pt x="116340" y="186938"/>
                    <a:pt x="115070" y="189097"/>
                    <a:pt x="113673" y="191383"/>
                  </a:cubicBezTo>
                  <a:cubicBezTo>
                    <a:pt x="108974" y="198876"/>
                    <a:pt x="104402" y="206369"/>
                    <a:pt x="99703" y="213735"/>
                  </a:cubicBezTo>
                  <a:cubicBezTo>
                    <a:pt x="87511" y="233420"/>
                    <a:pt x="75192" y="253231"/>
                    <a:pt x="63000" y="273043"/>
                  </a:cubicBezTo>
                  <a:cubicBezTo>
                    <a:pt x="54236" y="287013"/>
                    <a:pt x="44965" y="300729"/>
                    <a:pt x="36964" y="314953"/>
                  </a:cubicBezTo>
                  <a:cubicBezTo>
                    <a:pt x="26042" y="334003"/>
                    <a:pt x="40774" y="357244"/>
                    <a:pt x="63381" y="350005"/>
                  </a:cubicBezTo>
                  <a:cubicBezTo>
                    <a:pt x="88908" y="341877"/>
                    <a:pt x="113800" y="330701"/>
                    <a:pt x="138946" y="321176"/>
                  </a:cubicBezTo>
                  <a:cubicBezTo>
                    <a:pt x="183142" y="304285"/>
                    <a:pt x="227084" y="287521"/>
                    <a:pt x="271280" y="270630"/>
                  </a:cubicBezTo>
                  <a:cubicBezTo>
                    <a:pt x="307348" y="256787"/>
                    <a:pt x="343544" y="242945"/>
                    <a:pt x="379739" y="229229"/>
                  </a:cubicBezTo>
                  <a:cubicBezTo>
                    <a:pt x="386470" y="226689"/>
                    <a:pt x="393201" y="224276"/>
                    <a:pt x="399678" y="221609"/>
                  </a:cubicBezTo>
                  <a:cubicBezTo>
                    <a:pt x="420252" y="213481"/>
                    <a:pt x="420506" y="188208"/>
                    <a:pt x="401456" y="178556"/>
                  </a:cubicBezTo>
                  <a:cubicBezTo>
                    <a:pt x="336813" y="145536"/>
                    <a:pt x="270137" y="115945"/>
                    <a:pt x="204605" y="84576"/>
                  </a:cubicBezTo>
                  <a:cubicBezTo>
                    <a:pt x="164854" y="65653"/>
                    <a:pt x="125230" y="46730"/>
                    <a:pt x="85479" y="27808"/>
                  </a:cubicBezTo>
                  <a:cubicBezTo>
                    <a:pt x="67445" y="19172"/>
                    <a:pt x="49664" y="9393"/>
                    <a:pt x="31122" y="2027"/>
                  </a:cubicBezTo>
                  <a:cubicBezTo>
                    <a:pt x="9532" y="-6863"/>
                    <a:pt x="-6597" y="15235"/>
                    <a:pt x="2674" y="34412"/>
                  </a:cubicBezTo>
                  <a:cubicBezTo>
                    <a:pt x="11437" y="52445"/>
                    <a:pt x="38234" y="36697"/>
                    <a:pt x="29471" y="18664"/>
                  </a:cubicBezTo>
                  <a:cubicBezTo>
                    <a:pt x="29090" y="17902"/>
                    <a:pt x="28709" y="17013"/>
                    <a:pt x="28455" y="16378"/>
                  </a:cubicBezTo>
                  <a:cubicBezTo>
                    <a:pt x="29090" y="18918"/>
                    <a:pt x="29979" y="21585"/>
                    <a:pt x="30614" y="24125"/>
                  </a:cubicBezTo>
                  <a:cubicBezTo>
                    <a:pt x="29852" y="25649"/>
                    <a:pt x="28963" y="27046"/>
                    <a:pt x="28201" y="28570"/>
                  </a:cubicBezTo>
                  <a:cubicBezTo>
                    <a:pt x="25661" y="29205"/>
                    <a:pt x="22994" y="30094"/>
                    <a:pt x="20454" y="30729"/>
                  </a:cubicBezTo>
                  <a:cubicBezTo>
                    <a:pt x="18676" y="30856"/>
                    <a:pt x="15882" y="28443"/>
                    <a:pt x="19946" y="30348"/>
                  </a:cubicBezTo>
                  <a:cubicBezTo>
                    <a:pt x="22105" y="31237"/>
                    <a:pt x="24264" y="32380"/>
                    <a:pt x="26550" y="33396"/>
                  </a:cubicBezTo>
                  <a:cubicBezTo>
                    <a:pt x="34678" y="37332"/>
                    <a:pt x="42806" y="41142"/>
                    <a:pt x="50934" y="45079"/>
                  </a:cubicBezTo>
                  <a:cubicBezTo>
                    <a:pt x="77605" y="57779"/>
                    <a:pt x="104529" y="70606"/>
                    <a:pt x="131199" y="83306"/>
                  </a:cubicBezTo>
                  <a:cubicBezTo>
                    <a:pt x="195588" y="114040"/>
                    <a:pt x="259977" y="144774"/>
                    <a:pt x="324367" y="175508"/>
                  </a:cubicBezTo>
                  <a:cubicBezTo>
                    <a:pt x="343417" y="184652"/>
                    <a:pt x="362594" y="193796"/>
                    <a:pt x="381644" y="202940"/>
                  </a:cubicBezTo>
                  <a:cubicBezTo>
                    <a:pt x="383295" y="203702"/>
                    <a:pt x="385708" y="205480"/>
                    <a:pt x="387359" y="205607"/>
                  </a:cubicBezTo>
                  <a:cubicBezTo>
                    <a:pt x="393455" y="206242"/>
                    <a:pt x="388883" y="190494"/>
                    <a:pt x="391804" y="191256"/>
                  </a:cubicBezTo>
                  <a:cubicBezTo>
                    <a:pt x="389264" y="190621"/>
                    <a:pt x="381644" y="195193"/>
                    <a:pt x="379358" y="196082"/>
                  </a:cubicBezTo>
                  <a:cubicBezTo>
                    <a:pt x="321573" y="218180"/>
                    <a:pt x="263533" y="240405"/>
                    <a:pt x="205748" y="262502"/>
                  </a:cubicBezTo>
                  <a:cubicBezTo>
                    <a:pt x="173871" y="274694"/>
                    <a:pt x="141867" y="286886"/>
                    <a:pt x="109990" y="299078"/>
                  </a:cubicBezTo>
                  <a:cubicBezTo>
                    <a:pt x="92591" y="305809"/>
                    <a:pt x="73033" y="311016"/>
                    <a:pt x="56396" y="319525"/>
                  </a:cubicBezTo>
                  <a:cubicBezTo>
                    <a:pt x="55125" y="320033"/>
                    <a:pt x="54617" y="320160"/>
                    <a:pt x="53728" y="320033"/>
                  </a:cubicBezTo>
                  <a:cubicBezTo>
                    <a:pt x="56269" y="320668"/>
                    <a:pt x="58936" y="321557"/>
                    <a:pt x="61476" y="322192"/>
                  </a:cubicBezTo>
                  <a:cubicBezTo>
                    <a:pt x="90559" y="335908"/>
                    <a:pt x="59317" y="335146"/>
                    <a:pt x="63381" y="331844"/>
                  </a:cubicBezTo>
                  <a:cubicBezTo>
                    <a:pt x="63889" y="331463"/>
                    <a:pt x="64143" y="330193"/>
                    <a:pt x="64778" y="329685"/>
                  </a:cubicBezTo>
                  <a:cubicBezTo>
                    <a:pt x="66810" y="327145"/>
                    <a:pt x="68207" y="324097"/>
                    <a:pt x="69985" y="321176"/>
                  </a:cubicBezTo>
                  <a:cubicBezTo>
                    <a:pt x="75573" y="312159"/>
                    <a:pt x="81161" y="303142"/>
                    <a:pt x="86749" y="294252"/>
                  </a:cubicBezTo>
                  <a:cubicBezTo>
                    <a:pt x="100846" y="271519"/>
                    <a:pt x="114943" y="248914"/>
                    <a:pt x="128913" y="226308"/>
                  </a:cubicBezTo>
                  <a:cubicBezTo>
                    <a:pt x="137041" y="212973"/>
                    <a:pt x="155075" y="193161"/>
                    <a:pt x="147455" y="176651"/>
                  </a:cubicBezTo>
                  <a:cubicBezTo>
                    <a:pt x="143137" y="167380"/>
                    <a:pt x="134755" y="159125"/>
                    <a:pt x="128659" y="150997"/>
                  </a:cubicBezTo>
                  <a:cubicBezTo>
                    <a:pt x="118880" y="138170"/>
                    <a:pt x="109101" y="125216"/>
                    <a:pt x="99449" y="112389"/>
                  </a:cubicBezTo>
                  <a:cubicBezTo>
                    <a:pt x="75954" y="81401"/>
                    <a:pt x="52458" y="50413"/>
                    <a:pt x="29979" y="18791"/>
                  </a:cubicBezTo>
                  <a:cubicBezTo>
                    <a:pt x="18295" y="2535"/>
                    <a:pt x="-8629" y="18029"/>
                    <a:pt x="2928" y="34412"/>
                  </a:cubicBezTo>
                  <a:close/>
                </a:path>
              </a:pathLst>
            </a:custGeom>
            <a:solidFill>
              <a:srgbClr val="139E1C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63500" y="63500"/>
              <a:ext cx="429770" cy="364107"/>
            </a:xfrm>
            <a:custGeom>
              <a:avLst/>
              <a:gdLst/>
              <a:ahLst/>
              <a:cxnLst/>
              <a:rect r="r" b="b" t="t" l="l"/>
              <a:pathLst>
                <a:path h="364107" w="429770">
                  <a:moveTo>
                    <a:pt x="0" y="364107"/>
                  </a:moveTo>
                  <a:lnTo>
                    <a:pt x="429770" y="364107"/>
                  </a:lnTo>
                  <a:lnTo>
                    <a:pt x="4297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2586657" y="6772685"/>
            <a:ext cx="556717" cy="491090"/>
            <a:chOff x="0" y="0"/>
            <a:chExt cx="556717" cy="491084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72510" y="70363"/>
              <a:ext cx="415436" cy="351360"/>
            </a:xfrm>
            <a:custGeom>
              <a:avLst/>
              <a:gdLst/>
              <a:ahLst/>
              <a:cxnLst/>
              <a:rect r="r" b="b" t="t" l="l"/>
              <a:pathLst>
                <a:path h="351360" w="415436">
                  <a:moveTo>
                    <a:pt x="2674" y="34412"/>
                  </a:moveTo>
                  <a:cubicBezTo>
                    <a:pt x="23629" y="63875"/>
                    <a:pt x="45473" y="92831"/>
                    <a:pt x="67191" y="121660"/>
                  </a:cubicBezTo>
                  <a:cubicBezTo>
                    <a:pt x="77605" y="135630"/>
                    <a:pt x="88273" y="149473"/>
                    <a:pt x="98814" y="163443"/>
                  </a:cubicBezTo>
                  <a:cubicBezTo>
                    <a:pt x="105799" y="172587"/>
                    <a:pt x="115197" y="181985"/>
                    <a:pt x="120150" y="192399"/>
                  </a:cubicBezTo>
                  <a:cubicBezTo>
                    <a:pt x="119515" y="189859"/>
                    <a:pt x="118626" y="187192"/>
                    <a:pt x="117991" y="184652"/>
                  </a:cubicBezTo>
                  <a:cubicBezTo>
                    <a:pt x="117864" y="182620"/>
                    <a:pt x="119769" y="181731"/>
                    <a:pt x="117737" y="184779"/>
                  </a:cubicBezTo>
                  <a:cubicBezTo>
                    <a:pt x="116340" y="186938"/>
                    <a:pt x="115070" y="189097"/>
                    <a:pt x="113673" y="191383"/>
                  </a:cubicBezTo>
                  <a:cubicBezTo>
                    <a:pt x="108974" y="198876"/>
                    <a:pt x="104402" y="206369"/>
                    <a:pt x="99703" y="213735"/>
                  </a:cubicBezTo>
                  <a:cubicBezTo>
                    <a:pt x="87511" y="233420"/>
                    <a:pt x="75192" y="253232"/>
                    <a:pt x="63000" y="273044"/>
                  </a:cubicBezTo>
                  <a:cubicBezTo>
                    <a:pt x="54236" y="287013"/>
                    <a:pt x="44965" y="300729"/>
                    <a:pt x="36964" y="314953"/>
                  </a:cubicBezTo>
                  <a:cubicBezTo>
                    <a:pt x="26042" y="334003"/>
                    <a:pt x="40774" y="357244"/>
                    <a:pt x="63381" y="350005"/>
                  </a:cubicBezTo>
                  <a:cubicBezTo>
                    <a:pt x="88908" y="341877"/>
                    <a:pt x="113800" y="330701"/>
                    <a:pt x="138946" y="321176"/>
                  </a:cubicBezTo>
                  <a:cubicBezTo>
                    <a:pt x="183142" y="304285"/>
                    <a:pt x="227084" y="287521"/>
                    <a:pt x="271280" y="270631"/>
                  </a:cubicBezTo>
                  <a:cubicBezTo>
                    <a:pt x="307348" y="256788"/>
                    <a:pt x="343544" y="242945"/>
                    <a:pt x="379739" y="229229"/>
                  </a:cubicBezTo>
                  <a:cubicBezTo>
                    <a:pt x="386470" y="226689"/>
                    <a:pt x="393201" y="224276"/>
                    <a:pt x="399678" y="221609"/>
                  </a:cubicBezTo>
                  <a:cubicBezTo>
                    <a:pt x="420252" y="213481"/>
                    <a:pt x="420506" y="188208"/>
                    <a:pt x="401456" y="178556"/>
                  </a:cubicBezTo>
                  <a:cubicBezTo>
                    <a:pt x="336813" y="145536"/>
                    <a:pt x="270137" y="115945"/>
                    <a:pt x="204605" y="84576"/>
                  </a:cubicBezTo>
                  <a:cubicBezTo>
                    <a:pt x="164854" y="65653"/>
                    <a:pt x="125230" y="46730"/>
                    <a:pt x="85479" y="27808"/>
                  </a:cubicBezTo>
                  <a:cubicBezTo>
                    <a:pt x="67445" y="19172"/>
                    <a:pt x="49664" y="9393"/>
                    <a:pt x="31122" y="2027"/>
                  </a:cubicBezTo>
                  <a:cubicBezTo>
                    <a:pt x="9532" y="-6863"/>
                    <a:pt x="-6597" y="15235"/>
                    <a:pt x="2674" y="34412"/>
                  </a:cubicBezTo>
                  <a:cubicBezTo>
                    <a:pt x="11437" y="52445"/>
                    <a:pt x="38234" y="36698"/>
                    <a:pt x="29471" y="18664"/>
                  </a:cubicBezTo>
                  <a:cubicBezTo>
                    <a:pt x="29090" y="17902"/>
                    <a:pt x="28709" y="17013"/>
                    <a:pt x="28455" y="16378"/>
                  </a:cubicBezTo>
                  <a:cubicBezTo>
                    <a:pt x="29090" y="18918"/>
                    <a:pt x="29979" y="21585"/>
                    <a:pt x="30614" y="24125"/>
                  </a:cubicBezTo>
                  <a:cubicBezTo>
                    <a:pt x="29852" y="25649"/>
                    <a:pt x="28963" y="27046"/>
                    <a:pt x="28201" y="28570"/>
                  </a:cubicBezTo>
                  <a:cubicBezTo>
                    <a:pt x="25661" y="29205"/>
                    <a:pt x="22994" y="30094"/>
                    <a:pt x="20454" y="30729"/>
                  </a:cubicBezTo>
                  <a:cubicBezTo>
                    <a:pt x="18676" y="30856"/>
                    <a:pt x="15882" y="28443"/>
                    <a:pt x="19946" y="30348"/>
                  </a:cubicBezTo>
                  <a:cubicBezTo>
                    <a:pt x="22105" y="31237"/>
                    <a:pt x="24264" y="32380"/>
                    <a:pt x="26550" y="33396"/>
                  </a:cubicBezTo>
                  <a:cubicBezTo>
                    <a:pt x="34678" y="37333"/>
                    <a:pt x="42806" y="41143"/>
                    <a:pt x="50934" y="45080"/>
                  </a:cubicBezTo>
                  <a:cubicBezTo>
                    <a:pt x="77605" y="57779"/>
                    <a:pt x="104529" y="70606"/>
                    <a:pt x="131199" y="83306"/>
                  </a:cubicBezTo>
                  <a:cubicBezTo>
                    <a:pt x="195588" y="114040"/>
                    <a:pt x="259977" y="144774"/>
                    <a:pt x="324367" y="175508"/>
                  </a:cubicBezTo>
                  <a:cubicBezTo>
                    <a:pt x="343417" y="184652"/>
                    <a:pt x="362594" y="193796"/>
                    <a:pt x="381644" y="202940"/>
                  </a:cubicBezTo>
                  <a:cubicBezTo>
                    <a:pt x="383295" y="203702"/>
                    <a:pt x="385708" y="205480"/>
                    <a:pt x="387359" y="205607"/>
                  </a:cubicBezTo>
                  <a:cubicBezTo>
                    <a:pt x="393455" y="206242"/>
                    <a:pt x="388883" y="190494"/>
                    <a:pt x="391804" y="191256"/>
                  </a:cubicBezTo>
                  <a:cubicBezTo>
                    <a:pt x="389264" y="190621"/>
                    <a:pt x="381644" y="195193"/>
                    <a:pt x="379358" y="196082"/>
                  </a:cubicBezTo>
                  <a:cubicBezTo>
                    <a:pt x="321573" y="218180"/>
                    <a:pt x="263533" y="240405"/>
                    <a:pt x="205748" y="262503"/>
                  </a:cubicBezTo>
                  <a:cubicBezTo>
                    <a:pt x="173871" y="274694"/>
                    <a:pt x="141867" y="286886"/>
                    <a:pt x="109990" y="299078"/>
                  </a:cubicBezTo>
                  <a:cubicBezTo>
                    <a:pt x="92591" y="305809"/>
                    <a:pt x="73033" y="311016"/>
                    <a:pt x="56396" y="319525"/>
                  </a:cubicBezTo>
                  <a:cubicBezTo>
                    <a:pt x="55125" y="320033"/>
                    <a:pt x="54617" y="320160"/>
                    <a:pt x="53728" y="320033"/>
                  </a:cubicBezTo>
                  <a:cubicBezTo>
                    <a:pt x="56269" y="320668"/>
                    <a:pt x="58936" y="321557"/>
                    <a:pt x="61476" y="322192"/>
                  </a:cubicBezTo>
                  <a:cubicBezTo>
                    <a:pt x="90559" y="335908"/>
                    <a:pt x="59317" y="335146"/>
                    <a:pt x="63381" y="331844"/>
                  </a:cubicBezTo>
                  <a:cubicBezTo>
                    <a:pt x="63889" y="331463"/>
                    <a:pt x="64143" y="330193"/>
                    <a:pt x="64778" y="329685"/>
                  </a:cubicBezTo>
                  <a:cubicBezTo>
                    <a:pt x="66810" y="327145"/>
                    <a:pt x="68207" y="324097"/>
                    <a:pt x="69985" y="321176"/>
                  </a:cubicBezTo>
                  <a:cubicBezTo>
                    <a:pt x="75573" y="312159"/>
                    <a:pt x="81161" y="303142"/>
                    <a:pt x="86749" y="294252"/>
                  </a:cubicBezTo>
                  <a:cubicBezTo>
                    <a:pt x="100846" y="271520"/>
                    <a:pt x="114943" y="248914"/>
                    <a:pt x="128913" y="226308"/>
                  </a:cubicBezTo>
                  <a:cubicBezTo>
                    <a:pt x="137041" y="212973"/>
                    <a:pt x="155075" y="193161"/>
                    <a:pt x="147455" y="176651"/>
                  </a:cubicBezTo>
                  <a:cubicBezTo>
                    <a:pt x="143137" y="167380"/>
                    <a:pt x="134755" y="159125"/>
                    <a:pt x="128659" y="150997"/>
                  </a:cubicBezTo>
                  <a:cubicBezTo>
                    <a:pt x="118880" y="138170"/>
                    <a:pt x="109101" y="125216"/>
                    <a:pt x="99449" y="112389"/>
                  </a:cubicBezTo>
                  <a:cubicBezTo>
                    <a:pt x="75954" y="81401"/>
                    <a:pt x="52458" y="50413"/>
                    <a:pt x="29979" y="18791"/>
                  </a:cubicBezTo>
                  <a:cubicBezTo>
                    <a:pt x="18295" y="2535"/>
                    <a:pt x="-8629" y="18029"/>
                    <a:pt x="2928" y="34412"/>
                  </a:cubicBezTo>
                  <a:close/>
                </a:path>
              </a:pathLst>
            </a:custGeom>
            <a:solidFill>
              <a:srgbClr val="139E1C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63500" y="63500"/>
              <a:ext cx="429770" cy="364107"/>
            </a:xfrm>
            <a:custGeom>
              <a:avLst/>
              <a:gdLst/>
              <a:ahLst/>
              <a:cxnLst/>
              <a:rect r="r" b="b" t="t" l="l"/>
              <a:pathLst>
                <a:path h="364107" w="429770">
                  <a:moveTo>
                    <a:pt x="0" y="364107"/>
                  </a:moveTo>
                  <a:lnTo>
                    <a:pt x="429770" y="364107"/>
                  </a:lnTo>
                  <a:lnTo>
                    <a:pt x="4297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2586657" y="8032118"/>
            <a:ext cx="556717" cy="491090"/>
            <a:chOff x="0" y="0"/>
            <a:chExt cx="556717" cy="491084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72510" y="70363"/>
              <a:ext cx="415436" cy="351360"/>
            </a:xfrm>
            <a:custGeom>
              <a:avLst/>
              <a:gdLst/>
              <a:ahLst/>
              <a:cxnLst/>
              <a:rect r="r" b="b" t="t" l="l"/>
              <a:pathLst>
                <a:path h="351360" w="415436">
                  <a:moveTo>
                    <a:pt x="2674" y="34412"/>
                  </a:moveTo>
                  <a:cubicBezTo>
                    <a:pt x="23629" y="63875"/>
                    <a:pt x="45473" y="92831"/>
                    <a:pt x="67191" y="121660"/>
                  </a:cubicBezTo>
                  <a:cubicBezTo>
                    <a:pt x="77605" y="135630"/>
                    <a:pt x="88273" y="149473"/>
                    <a:pt x="98814" y="163443"/>
                  </a:cubicBezTo>
                  <a:cubicBezTo>
                    <a:pt x="105799" y="172587"/>
                    <a:pt x="115197" y="181985"/>
                    <a:pt x="120150" y="192399"/>
                  </a:cubicBezTo>
                  <a:cubicBezTo>
                    <a:pt x="119515" y="189859"/>
                    <a:pt x="118626" y="187192"/>
                    <a:pt x="117991" y="184652"/>
                  </a:cubicBezTo>
                  <a:cubicBezTo>
                    <a:pt x="117864" y="182620"/>
                    <a:pt x="119769" y="181731"/>
                    <a:pt x="117737" y="184779"/>
                  </a:cubicBezTo>
                  <a:cubicBezTo>
                    <a:pt x="116340" y="186938"/>
                    <a:pt x="115070" y="189097"/>
                    <a:pt x="113673" y="191383"/>
                  </a:cubicBezTo>
                  <a:cubicBezTo>
                    <a:pt x="108974" y="198876"/>
                    <a:pt x="104402" y="206369"/>
                    <a:pt x="99703" y="213735"/>
                  </a:cubicBezTo>
                  <a:cubicBezTo>
                    <a:pt x="87511" y="233420"/>
                    <a:pt x="75192" y="253232"/>
                    <a:pt x="63000" y="273044"/>
                  </a:cubicBezTo>
                  <a:cubicBezTo>
                    <a:pt x="54236" y="287013"/>
                    <a:pt x="44965" y="300729"/>
                    <a:pt x="36964" y="314953"/>
                  </a:cubicBezTo>
                  <a:cubicBezTo>
                    <a:pt x="26042" y="334003"/>
                    <a:pt x="40774" y="357244"/>
                    <a:pt x="63381" y="350005"/>
                  </a:cubicBezTo>
                  <a:cubicBezTo>
                    <a:pt x="88908" y="341877"/>
                    <a:pt x="113800" y="330701"/>
                    <a:pt x="138946" y="321176"/>
                  </a:cubicBezTo>
                  <a:cubicBezTo>
                    <a:pt x="183142" y="304285"/>
                    <a:pt x="227084" y="287521"/>
                    <a:pt x="271280" y="270631"/>
                  </a:cubicBezTo>
                  <a:cubicBezTo>
                    <a:pt x="307348" y="256788"/>
                    <a:pt x="343544" y="242945"/>
                    <a:pt x="379739" y="229229"/>
                  </a:cubicBezTo>
                  <a:cubicBezTo>
                    <a:pt x="386470" y="226689"/>
                    <a:pt x="393201" y="224276"/>
                    <a:pt x="399678" y="221609"/>
                  </a:cubicBezTo>
                  <a:cubicBezTo>
                    <a:pt x="420252" y="213481"/>
                    <a:pt x="420506" y="188208"/>
                    <a:pt x="401456" y="178556"/>
                  </a:cubicBezTo>
                  <a:cubicBezTo>
                    <a:pt x="336813" y="145536"/>
                    <a:pt x="270137" y="115945"/>
                    <a:pt x="204605" y="84576"/>
                  </a:cubicBezTo>
                  <a:cubicBezTo>
                    <a:pt x="164854" y="65653"/>
                    <a:pt x="125230" y="46730"/>
                    <a:pt x="85479" y="27808"/>
                  </a:cubicBezTo>
                  <a:cubicBezTo>
                    <a:pt x="67445" y="19172"/>
                    <a:pt x="49664" y="9393"/>
                    <a:pt x="31122" y="2027"/>
                  </a:cubicBezTo>
                  <a:cubicBezTo>
                    <a:pt x="9532" y="-6863"/>
                    <a:pt x="-6597" y="15235"/>
                    <a:pt x="2674" y="34412"/>
                  </a:cubicBezTo>
                  <a:cubicBezTo>
                    <a:pt x="11437" y="52445"/>
                    <a:pt x="38234" y="36698"/>
                    <a:pt x="29471" y="18664"/>
                  </a:cubicBezTo>
                  <a:cubicBezTo>
                    <a:pt x="29090" y="17902"/>
                    <a:pt x="28709" y="17013"/>
                    <a:pt x="28455" y="16378"/>
                  </a:cubicBezTo>
                  <a:cubicBezTo>
                    <a:pt x="29090" y="18918"/>
                    <a:pt x="29979" y="21585"/>
                    <a:pt x="30614" y="24125"/>
                  </a:cubicBezTo>
                  <a:cubicBezTo>
                    <a:pt x="29852" y="25649"/>
                    <a:pt x="28963" y="27046"/>
                    <a:pt x="28201" y="28570"/>
                  </a:cubicBezTo>
                  <a:cubicBezTo>
                    <a:pt x="25661" y="29205"/>
                    <a:pt x="22994" y="30094"/>
                    <a:pt x="20454" y="30729"/>
                  </a:cubicBezTo>
                  <a:cubicBezTo>
                    <a:pt x="18676" y="30856"/>
                    <a:pt x="15882" y="28443"/>
                    <a:pt x="19946" y="30348"/>
                  </a:cubicBezTo>
                  <a:cubicBezTo>
                    <a:pt x="22105" y="31237"/>
                    <a:pt x="24264" y="32380"/>
                    <a:pt x="26550" y="33396"/>
                  </a:cubicBezTo>
                  <a:cubicBezTo>
                    <a:pt x="34678" y="37333"/>
                    <a:pt x="42806" y="41143"/>
                    <a:pt x="50934" y="45080"/>
                  </a:cubicBezTo>
                  <a:cubicBezTo>
                    <a:pt x="77605" y="57779"/>
                    <a:pt x="104529" y="70606"/>
                    <a:pt x="131199" y="83306"/>
                  </a:cubicBezTo>
                  <a:cubicBezTo>
                    <a:pt x="195588" y="114040"/>
                    <a:pt x="259977" y="144774"/>
                    <a:pt x="324367" y="175508"/>
                  </a:cubicBezTo>
                  <a:cubicBezTo>
                    <a:pt x="343417" y="184652"/>
                    <a:pt x="362594" y="193796"/>
                    <a:pt x="381644" y="202940"/>
                  </a:cubicBezTo>
                  <a:cubicBezTo>
                    <a:pt x="383295" y="203702"/>
                    <a:pt x="385708" y="205480"/>
                    <a:pt x="387359" y="205607"/>
                  </a:cubicBezTo>
                  <a:cubicBezTo>
                    <a:pt x="393455" y="206242"/>
                    <a:pt x="388883" y="190494"/>
                    <a:pt x="391804" y="191256"/>
                  </a:cubicBezTo>
                  <a:cubicBezTo>
                    <a:pt x="389264" y="190621"/>
                    <a:pt x="381644" y="195193"/>
                    <a:pt x="379358" y="196082"/>
                  </a:cubicBezTo>
                  <a:cubicBezTo>
                    <a:pt x="321573" y="218180"/>
                    <a:pt x="263533" y="240405"/>
                    <a:pt x="205748" y="262503"/>
                  </a:cubicBezTo>
                  <a:cubicBezTo>
                    <a:pt x="173871" y="274694"/>
                    <a:pt x="141867" y="286886"/>
                    <a:pt x="109990" y="299078"/>
                  </a:cubicBezTo>
                  <a:cubicBezTo>
                    <a:pt x="92591" y="305809"/>
                    <a:pt x="73033" y="311016"/>
                    <a:pt x="56396" y="319525"/>
                  </a:cubicBezTo>
                  <a:cubicBezTo>
                    <a:pt x="55125" y="320033"/>
                    <a:pt x="54617" y="320160"/>
                    <a:pt x="53728" y="320033"/>
                  </a:cubicBezTo>
                  <a:cubicBezTo>
                    <a:pt x="56269" y="320668"/>
                    <a:pt x="58936" y="321557"/>
                    <a:pt x="61476" y="322192"/>
                  </a:cubicBezTo>
                  <a:cubicBezTo>
                    <a:pt x="90559" y="335908"/>
                    <a:pt x="59317" y="335146"/>
                    <a:pt x="63381" y="331844"/>
                  </a:cubicBezTo>
                  <a:cubicBezTo>
                    <a:pt x="63889" y="331463"/>
                    <a:pt x="64143" y="330193"/>
                    <a:pt x="64778" y="329685"/>
                  </a:cubicBezTo>
                  <a:cubicBezTo>
                    <a:pt x="66810" y="327145"/>
                    <a:pt x="68207" y="324097"/>
                    <a:pt x="69985" y="321176"/>
                  </a:cubicBezTo>
                  <a:cubicBezTo>
                    <a:pt x="75573" y="312159"/>
                    <a:pt x="81161" y="303142"/>
                    <a:pt x="86749" y="294252"/>
                  </a:cubicBezTo>
                  <a:cubicBezTo>
                    <a:pt x="100846" y="271520"/>
                    <a:pt x="114943" y="248914"/>
                    <a:pt x="128913" y="226308"/>
                  </a:cubicBezTo>
                  <a:cubicBezTo>
                    <a:pt x="137041" y="212973"/>
                    <a:pt x="155075" y="193161"/>
                    <a:pt x="147455" y="176651"/>
                  </a:cubicBezTo>
                  <a:cubicBezTo>
                    <a:pt x="143137" y="167380"/>
                    <a:pt x="134755" y="159125"/>
                    <a:pt x="128659" y="150997"/>
                  </a:cubicBezTo>
                  <a:cubicBezTo>
                    <a:pt x="118880" y="138170"/>
                    <a:pt x="109101" y="125216"/>
                    <a:pt x="99449" y="112389"/>
                  </a:cubicBezTo>
                  <a:cubicBezTo>
                    <a:pt x="75954" y="81401"/>
                    <a:pt x="52458" y="50413"/>
                    <a:pt x="29979" y="18791"/>
                  </a:cubicBezTo>
                  <a:cubicBezTo>
                    <a:pt x="18295" y="2535"/>
                    <a:pt x="-8629" y="18029"/>
                    <a:pt x="2928" y="34412"/>
                  </a:cubicBezTo>
                  <a:close/>
                </a:path>
              </a:pathLst>
            </a:custGeom>
            <a:solidFill>
              <a:srgbClr val="139E1C"/>
            </a:solid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63500" y="63500"/>
              <a:ext cx="429770" cy="364107"/>
            </a:xfrm>
            <a:custGeom>
              <a:avLst/>
              <a:gdLst/>
              <a:ahLst/>
              <a:cxnLst/>
              <a:rect r="r" b="b" t="t" l="l"/>
              <a:pathLst>
                <a:path h="364107" w="429770">
                  <a:moveTo>
                    <a:pt x="0" y="364107"/>
                  </a:moveTo>
                  <a:lnTo>
                    <a:pt x="429770" y="364107"/>
                  </a:lnTo>
                  <a:lnTo>
                    <a:pt x="4297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14518091" y="-63503"/>
            <a:ext cx="3833403" cy="2024682"/>
            <a:chOff x="0" y="0"/>
            <a:chExt cx="3833406" cy="2024685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64516" y="65532"/>
              <a:ext cx="3704209" cy="1288545"/>
            </a:xfrm>
            <a:custGeom>
              <a:avLst/>
              <a:gdLst/>
              <a:ahLst/>
              <a:cxnLst/>
              <a:rect r="r" b="b" t="t" l="l"/>
              <a:pathLst>
                <a:path h="1288545" w="3704209">
                  <a:moveTo>
                    <a:pt x="0" y="0"/>
                  </a:moveTo>
                  <a:lnTo>
                    <a:pt x="0" y="345441"/>
                  </a:lnTo>
                  <a:cubicBezTo>
                    <a:pt x="16637" y="339853"/>
                    <a:pt x="326136" y="237618"/>
                    <a:pt x="604520" y="237618"/>
                  </a:cubicBezTo>
                  <a:cubicBezTo>
                    <a:pt x="715264" y="237618"/>
                    <a:pt x="821182" y="253874"/>
                    <a:pt x="901700" y="298705"/>
                  </a:cubicBezTo>
                  <a:cubicBezTo>
                    <a:pt x="1190117" y="459868"/>
                    <a:pt x="1713484" y="339091"/>
                    <a:pt x="2646045" y="493396"/>
                  </a:cubicBezTo>
                  <a:cubicBezTo>
                    <a:pt x="3539743" y="641225"/>
                    <a:pt x="3693033" y="1239015"/>
                    <a:pt x="3704209" y="1288546"/>
                  </a:cubicBezTo>
                  <a:lnTo>
                    <a:pt x="3704209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710819" y="65532"/>
              <a:ext cx="3057906" cy="1890527"/>
            </a:xfrm>
            <a:custGeom>
              <a:avLst/>
              <a:gdLst/>
              <a:ahLst/>
              <a:cxnLst/>
              <a:rect r="r" b="b" t="t" l="l"/>
              <a:pathLst>
                <a:path h="1890527" w="3057906">
                  <a:moveTo>
                    <a:pt x="0" y="0"/>
                  </a:moveTo>
                  <a:cubicBezTo>
                    <a:pt x="208534" y="33782"/>
                    <a:pt x="2859913" y="489332"/>
                    <a:pt x="3057906" y="1890527"/>
                  </a:cubicBezTo>
                  <a:lnTo>
                    <a:pt x="3057906" y="0"/>
                  </a:lnTo>
                  <a:close/>
                </a:path>
              </a:pathLst>
            </a:custGeom>
            <a:solidFill>
              <a:srgbClr val="58031F"/>
            </a:solid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64516" y="65532"/>
              <a:ext cx="3704209" cy="1288418"/>
            </a:xfrm>
            <a:custGeom>
              <a:avLst/>
              <a:gdLst/>
              <a:ahLst/>
              <a:cxnLst/>
              <a:rect r="r" b="b" t="t" l="l"/>
              <a:pathLst>
                <a:path h="1288418" w="3704209">
                  <a:moveTo>
                    <a:pt x="0" y="0"/>
                  </a:moveTo>
                  <a:lnTo>
                    <a:pt x="0" y="345441"/>
                  </a:lnTo>
                  <a:cubicBezTo>
                    <a:pt x="16637" y="339853"/>
                    <a:pt x="326136" y="237618"/>
                    <a:pt x="604520" y="237618"/>
                  </a:cubicBezTo>
                  <a:cubicBezTo>
                    <a:pt x="715264" y="237618"/>
                    <a:pt x="821182" y="253874"/>
                    <a:pt x="901700" y="298705"/>
                  </a:cubicBezTo>
                  <a:cubicBezTo>
                    <a:pt x="1138301" y="430785"/>
                    <a:pt x="1533017" y="373254"/>
                    <a:pt x="2181860" y="433452"/>
                  </a:cubicBezTo>
                  <a:cubicBezTo>
                    <a:pt x="2181860" y="433452"/>
                    <a:pt x="2181987" y="433452"/>
                    <a:pt x="2181987" y="433452"/>
                  </a:cubicBezTo>
                  <a:cubicBezTo>
                    <a:pt x="2324100" y="446660"/>
                    <a:pt x="2478532" y="465456"/>
                    <a:pt x="2646045" y="493269"/>
                  </a:cubicBezTo>
                  <a:cubicBezTo>
                    <a:pt x="3539998" y="641225"/>
                    <a:pt x="3693160" y="1239142"/>
                    <a:pt x="3704209" y="1288418"/>
                  </a:cubicBezTo>
                  <a:lnTo>
                    <a:pt x="3704209" y="0"/>
                  </a:lnTo>
                  <a:close/>
                </a:path>
              </a:pathLst>
            </a:custGeom>
            <a:solidFill>
              <a:srgbClr val="D91757"/>
            </a:solid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2246503" y="498984"/>
              <a:ext cx="1522222" cy="857252"/>
            </a:xfrm>
            <a:custGeom>
              <a:avLst/>
              <a:gdLst/>
              <a:ahLst/>
              <a:cxnLst/>
              <a:rect r="r" b="b" t="t" l="l"/>
              <a:pathLst>
                <a:path h="857252" w="1522222">
                  <a:moveTo>
                    <a:pt x="0" y="127"/>
                  </a:moveTo>
                  <a:cubicBezTo>
                    <a:pt x="394335" y="67819"/>
                    <a:pt x="1076452" y="246762"/>
                    <a:pt x="1522222" y="857253"/>
                  </a:cubicBezTo>
                  <a:lnTo>
                    <a:pt x="1522222" y="854966"/>
                  </a:lnTo>
                  <a:cubicBezTo>
                    <a:pt x="1511046" y="805817"/>
                    <a:pt x="1358011" y="207773"/>
                    <a:pt x="464058" y="59817"/>
                  </a:cubicBezTo>
                  <a:cubicBezTo>
                    <a:pt x="296545" y="32131"/>
                    <a:pt x="142113" y="13208"/>
                    <a:pt x="0" y="0"/>
                  </a:cubicBezTo>
                  <a:close/>
                </a:path>
              </a:pathLst>
            </a:custGeom>
            <a:solidFill>
              <a:srgbClr val="58031F"/>
            </a:solid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1899666" y="65532"/>
              <a:ext cx="1869059" cy="686437"/>
            </a:xfrm>
            <a:custGeom>
              <a:avLst/>
              <a:gdLst/>
              <a:ahLst/>
              <a:cxnLst/>
              <a:rect r="r" b="b" t="t" l="l"/>
              <a:pathLst>
                <a:path h="686437" w="1869059">
                  <a:moveTo>
                    <a:pt x="0" y="0"/>
                  </a:moveTo>
                  <a:cubicBezTo>
                    <a:pt x="257810" y="14224"/>
                    <a:pt x="1598803" y="115189"/>
                    <a:pt x="1869059" y="686437"/>
                  </a:cubicBezTo>
                  <a:lnTo>
                    <a:pt x="1869059" y="0"/>
                  </a:lnTo>
                  <a:close/>
                </a:path>
              </a:pathLst>
            </a:custGeom>
            <a:solidFill>
              <a:srgbClr val="D91757"/>
            </a:solid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63500" y="63500"/>
              <a:ext cx="3706368" cy="1897639"/>
            </a:xfrm>
            <a:custGeom>
              <a:avLst/>
              <a:gdLst/>
              <a:ahLst/>
              <a:cxnLst/>
              <a:rect r="r" b="b" t="t" l="l"/>
              <a:pathLst>
                <a:path h="1897639" w="3706368">
                  <a:moveTo>
                    <a:pt x="0" y="0"/>
                  </a:moveTo>
                  <a:lnTo>
                    <a:pt x="0" y="1897639"/>
                  </a:lnTo>
                  <a:lnTo>
                    <a:pt x="3706368" y="1897639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Freeform 26" id="26"/>
          <p:cNvSpPr/>
          <p:nvPr/>
        </p:nvSpPr>
        <p:spPr>
          <a:xfrm flipH="false" flipV="false" rot="0">
            <a:off x="17195721" y="9375124"/>
            <a:ext cx="824122" cy="984847"/>
          </a:xfrm>
          <a:custGeom>
            <a:avLst/>
            <a:gdLst/>
            <a:ahLst/>
            <a:cxnLst/>
            <a:rect r="r" b="b" t="t" l="l"/>
            <a:pathLst>
              <a:path h="984847" w="824122">
                <a:moveTo>
                  <a:pt x="0" y="0"/>
                </a:moveTo>
                <a:lnTo>
                  <a:pt x="824122" y="0"/>
                </a:lnTo>
                <a:lnTo>
                  <a:pt x="824122" y="984847"/>
                </a:lnTo>
                <a:lnTo>
                  <a:pt x="0" y="9848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7" id="27"/>
          <p:cNvSpPr txBox="true"/>
          <p:nvPr/>
        </p:nvSpPr>
        <p:spPr>
          <a:xfrm rot="0">
            <a:off x="1298953" y="132998"/>
            <a:ext cx="4968945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5.1.2. Yaygın Geleneklerimizde Dinin İzleri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831619" y="9870338"/>
            <a:ext cx="7961747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2. Ünite: Kültürümüzdeki Dini Motifler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3079871" y="2885475"/>
            <a:ext cx="3199505" cy="542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 Mevlit davetleri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3079871" y="4161825"/>
            <a:ext cx="3611051" cy="542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 Taziye ziyaretleri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3079871" y="5438175"/>
            <a:ext cx="3835679" cy="542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 Asker uğurlamaları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3079871" y="6714525"/>
            <a:ext cx="7907636" cy="542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 Yeni doğmuş bebeğe isim verme töreni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3079871" y="7990875"/>
            <a:ext cx="8185890" cy="542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 Kız isteme, düğün ve sünnet merasimleri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7473974" y="9522209"/>
            <a:ext cx="231200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7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4331960" y="1459144"/>
            <a:ext cx="10205790" cy="6333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b="true" sz="3499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Dinin İzlerinin Görüldüğü Başlıca Gelenekler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1659" y="9842173"/>
            <a:ext cx="9736112" cy="427415"/>
          </a:xfrm>
          <a:custGeom>
            <a:avLst/>
            <a:gdLst/>
            <a:ahLst/>
            <a:cxnLst/>
            <a:rect r="r" b="b" t="t" l="l"/>
            <a:pathLst>
              <a:path h="427415" w="9736112">
                <a:moveTo>
                  <a:pt x="0" y="0"/>
                </a:moveTo>
                <a:lnTo>
                  <a:pt x="9736113" y="0"/>
                </a:lnTo>
                <a:lnTo>
                  <a:pt x="9736113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4518434" y="-63475"/>
            <a:ext cx="3832593" cy="2024529"/>
            <a:chOff x="0" y="0"/>
            <a:chExt cx="3832593" cy="202453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64262" y="65532"/>
              <a:ext cx="3704084" cy="1288417"/>
            </a:xfrm>
            <a:custGeom>
              <a:avLst/>
              <a:gdLst/>
              <a:ahLst/>
              <a:cxnLst/>
              <a:rect r="r" b="b" t="t" l="l"/>
              <a:pathLst>
                <a:path h="1288417" w="3704084">
                  <a:moveTo>
                    <a:pt x="0" y="0"/>
                  </a:moveTo>
                  <a:lnTo>
                    <a:pt x="0" y="345441"/>
                  </a:lnTo>
                  <a:cubicBezTo>
                    <a:pt x="16637" y="339853"/>
                    <a:pt x="326136" y="237617"/>
                    <a:pt x="604520" y="237617"/>
                  </a:cubicBezTo>
                  <a:cubicBezTo>
                    <a:pt x="715264" y="237617"/>
                    <a:pt x="821183" y="253874"/>
                    <a:pt x="901701" y="298705"/>
                  </a:cubicBezTo>
                  <a:cubicBezTo>
                    <a:pt x="1190118" y="459741"/>
                    <a:pt x="1713358" y="338964"/>
                    <a:pt x="2645920" y="493269"/>
                  </a:cubicBezTo>
                  <a:cubicBezTo>
                    <a:pt x="3539619" y="641097"/>
                    <a:pt x="3692908" y="1238887"/>
                    <a:pt x="3704084" y="1288417"/>
                  </a:cubicBezTo>
                  <a:lnTo>
                    <a:pt x="3704084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710438" y="65532"/>
              <a:ext cx="3057908" cy="1890398"/>
            </a:xfrm>
            <a:custGeom>
              <a:avLst/>
              <a:gdLst/>
              <a:ahLst/>
              <a:cxnLst/>
              <a:rect r="r" b="b" t="t" l="l"/>
              <a:pathLst>
                <a:path h="1890398" w="3057908">
                  <a:moveTo>
                    <a:pt x="0" y="0"/>
                  </a:moveTo>
                  <a:cubicBezTo>
                    <a:pt x="208535" y="33782"/>
                    <a:pt x="2860043" y="489332"/>
                    <a:pt x="3057908" y="1890398"/>
                  </a:cubicBezTo>
                  <a:lnTo>
                    <a:pt x="3057908" y="0"/>
                  </a:lnTo>
                  <a:close/>
                </a:path>
              </a:pathLst>
            </a:custGeom>
            <a:solidFill>
              <a:srgbClr val="58031F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64262" y="65532"/>
              <a:ext cx="3704211" cy="1288417"/>
            </a:xfrm>
            <a:custGeom>
              <a:avLst/>
              <a:gdLst/>
              <a:ahLst/>
              <a:cxnLst/>
              <a:rect r="r" b="b" t="t" l="l"/>
              <a:pathLst>
                <a:path h="1288417" w="3704211">
                  <a:moveTo>
                    <a:pt x="0" y="0"/>
                  </a:moveTo>
                  <a:lnTo>
                    <a:pt x="0" y="345441"/>
                  </a:lnTo>
                  <a:cubicBezTo>
                    <a:pt x="16637" y="339853"/>
                    <a:pt x="326136" y="237617"/>
                    <a:pt x="604520" y="237617"/>
                  </a:cubicBezTo>
                  <a:cubicBezTo>
                    <a:pt x="715264" y="237617"/>
                    <a:pt x="821183" y="253874"/>
                    <a:pt x="901701" y="298705"/>
                  </a:cubicBezTo>
                  <a:cubicBezTo>
                    <a:pt x="1138302" y="430785"/>
                    <a:pt x="1533018" y="373254"/>
                    <a:pt x="2181861" y="433452"/>
                  </a:cubicBezTo>
                  <a:cubicBezTo>
                    <a:pt x="2181861" y="433452"/>
                    <a:pt x="2181988" y="433452"/>
                    <a:pt x="2181988" y="433452"/>
                  </a:cubicBezTo>
                  <a:cubicBezTo>
                    <a:pt x="2324102" y="446660"/>
                    <a:pt x="2478534" y="465456"/>
                    <a:pt x="2646047" y="493269"/>
                  </a:cubicBezTo>
                  <a:cubicBezTo>
                    <a:pt x="3540000" y="641224"/>
                    <a:pt x="3693162" y="1239141"/>
                    <a:pt x="3704211" y="1288417"/>
                  </a:cubicBezTo>
                  <a:lnTo>
                    <a:pt x="3704211" y="0"/>
                  </a:lnTo>
                  <a:close/>
                </a:path>
              </a:pathLst>
            </a:custGeom>
            <a:solidFill>
              <a:srgbClr val="D91757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2246123" y="498984"/>
              <a:ext cx="1522223" cy="857251"/>
            </a:xfrm>
            <a:custGeom>
              <a:avLst/>
              <a:gdLst/>
              <a:ahLst/>
              <a:cxnLst/>
              <a:rect r="r" b="b" t="t" l="l"/>
              <a:pathLst>
                <a:path h="857251" w="1522223">
                  <a:moveTo>
                    <a:pt x="0" y="127"/>
                  </a:moveTo>
                  <a:cubicBezTo>
                    <a:pt x="394336" y="67818"/>
                    <a:pt x="1076453" y="246761"/>
                    <a:pt x="1522223" y="857251"/>
                  </a:cubicBezTo>
                  <a:lnTo>
                    <a:pt x="1522223" y="854965"/>
                  </a:lnTo>
                  <a:cubicBezTo>
                    <a:pt x="1511047" y="805816"/>
                    <a:pt x="1358012" y="207772"/>
                    <a:pt x="464059" y="59817"/>
                  </a:cubicBezTo>
                  <a:cubicBezTo>
                    <a:pt x="296546" y="32131"/>
                    <a:pt x="142114" y="13208"/>
                    <a:pt x="0" y="0"/>
                  </a:cubicBezTo>
                  <a:close/>
                </a:path>
              </a:pathLst>
            </a:custGeom>
            <a:solidFill>
              <a:srgbClr val="58031F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899413" y="65532"/>
              <a:ext cx="1869060" cy="686436"/>
            </a:xfrm>
            <a:custGeom>
              <a:avLst/>
              <a:gdLst/>
              <a:ahLst/>
              <a:cxnLst/>
              <a:rect r="r" b="b" t="t" l="l"/>
              <a:pathLst>
                <a:path h="686436" w="1869060">
                  <a:moveTo>
                    <a:pt x="0" y="0"/>
                  </a:moveTo>
                  <a:cubicBezTo>
                    <a:pt x="257810" y="14224"/>
                    <a:pt x="1598804" y="115189"/>
                    <a:pt x="1869060" y="686436"/>
                  </a:cubicBezTo>
                  <a:lnTo>
                    <a:pt x="1869060" y="0"/>
                  </a:lnTo>
                  <a:close/>
                </a:path>
              </a:pathLst>
            </a:custGeom>
            <a:solidFill>
              <a:srgbClr val="D91757"/>
            </a:solid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7259224" y="9438789"/>
            <a:ext cx="697039" cy="857688"/>
          </a:xfrm>
          <a:custGeom>
            <a:avLst/>
            <a:gdLst/>
            <a:ahLst/>
            <a:cxnLst/>
            <a:rect r="r" b="b" t="t" l="l"/>
            <a:pathLst>
              <a:path h="857688" w="697039">
                <a:moveTo>
                  <a:pt x="0" y="0"/>
                </a:moveTo>
                <a:lnTo>
                  <a:pt x="697039" y="0"/>
                </a:lnTo>
                <a:lnTo>
                  <a:pt x="697039" y="857688"/>
                </a:lnTo>
                <a:lnTo>
                  <a:pt x="0" y="8576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5198183" y="2894819"/>
            <a:ext cx="6410325" cy="4962525"/>
            <a:chOff x="0" y="0"/>
            <a:chExt cx="8547100" cy="66167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547100" cy="6616700"/>
            </a:xfrm>
            <a:custGeom>
              <a:avLst/>
              <a:gdLst/>
              <a:ahLst/>
              <a:cxnLst/>
              <a:rect r="r" b="b" t="t" l="l"/>
              <a:pathLst>
                <a:path h="6616700" w="8547100">
                  <a:moveTo>
                    <a:pt x="0" y="0"/>
                  </a:moveTo>
                  <a:lnTo>
                    <a:pt x="8547100" y="0"/>
                  </a:lnTo>
                  <a:lnTo>
                    <a:pt x="8547100" y="6616700"/>
                  </a:lnTo>
                  <a:lnTo>
                    <a:pt x="0" y="66167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0" y="313858"/>
            <a:ext cx="1127503" cy="57150"/>
            <a:chOff x="0" y="0"/>
            <a:chExt cx="1127506" cy="5715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127509" cy="57150"/>
            </a:xfrm>
            <a:custGeom>
              <a:avLst/>
              <a:gdLst/>
              <a:ahLst/>
              <a:cxnLst/>
              <a:rect r="r" b="b" t="t" l="l"/>
              <a:pathLst>
                <a:path h="57150" w="1127509">
                  <a:moveTo>
                    <a:pt x="0" y="0"/>
                  </a:moveTo>
                  <a:lnTo>
                    <a:pt x="0" y="57150"/>
                  </a:lnTo>
                  <a:lnTo>
                    <a:pt x="1127509" y="57150"/>
                  </a:lnTo>
                  <a:lnTo>
                    <a:pt x="1127509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-63503" y="9842173"/>
            <a:ext cx="9787957" cy="427415"/>
            <a:chOff x="0" y="0"/>
            <a:chExt cx="9787954" cy="427418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63500" y="63500"/>
              <a:ext cx="1672335" cy="295656"/>
            </a:xfrm>
            <a:custGeom>
              <a:avLst/>
              <a:gdLst/>
              <a:ahLst/>
              <a:cxnLst/>
              <a:rect r="r" b="b" t="t" l="l"/>
              <a:pathLst>
                <a:path h="295656" w="1672335">
                  <a:moveTo>
                    <a:pt x="0" y="295656"/>
                  </a:moveTo>
                  <a:lnTo>
                    <a:pt x="1672335" y="295656"/>
                  </a:lnTo>
                  <a:lnTo>
                    <a:pt x="167233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77800" y="325755"/>
              <a:ext cx="9546714" cy="38100"/>
            </a:xfrm>
            <a:custGeom>
              <a:avLst/>
              <a:gdLst/>
              <a:ahLst/>
              <a:cxnLst/>
              <a:rect r="r" b="b" t="t" l="l"/>
              <a:pathLst>
                <a:path h="38100" w="9546714">
                  <a:moveTo>
                    <a:pt x="0" y="38100"/>
                  </a:moveTo>
                  <a:lnTo>
                    <a:pt x="9546714" y="38100"/>
                  </a:lnTo>
                  <a:lnTo>
                    <a:pt x="954671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5198183" y="2894819"/>
            <a:ext cx="6409534" cy="4959382"/>
            <a:chOff x="0" y="0"/>
            <a:chExt cx="6409538" cy="4959375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6409565" cy="4959347"/>
            </a:xfrm>
            <a:custGeom>
              <a:avLst/>
              <a:gdLst/>
              <a:ahLst/>
              <a:cxnLst/>
              <a:rect r="r" b="b" t="t" l="l"/>
              <a:pathLst>
                <a:path h="4959347" w="6409565">
                  <a:moveTo>
                    <a:pt x="0" y="4959347"/>
                  </a:moveTo>
                  <a:lnTo>
                    <a:pt x="6409565" y="4959347"/>
                  </a:lnTo>
                  <a:lnTo>
                    <a:pt x="640956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14581594" y="0"/>
            <a:ext cx="3706406" cy="1897675"/>
            <a:chOff x="0" y="0"/>
            <a:chExt cx="3706406" cy="1897685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3706368" cy="1897639"/>
            </a:xfrm>
            <a:custGeom>
              <a:avLst/>
              <a:gdLst/>
              <a:ahLst/>
              <a:cxnLst/>
              <a:rect r="r" b="b" t="t" l="l"/>
              <a:pathLst>
                <a:path h="1897639" w="3706368">
                  <a:moveTo>
                    <a:pt x="0" y="0"/>
                  </a:moveTo>
                  <a:lnTo>
                    <a:pt x="0" y="1897639"/>
                  </a:lnTo>
                  <a:lnTo>
                    <a:pt x="3706368" y="1897639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17259300" y="9438627"/>
            <a:ext cx="697040" cy="848373"/>
            <a:chOff x="0" y="0"/>
            <a:chExt cx="697040" cy="848373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697100" cy="848360"/>
            </a:xfrm>
            <a:custGeom>
              <a:avLst/>
              <a:gdLst/>
              <a:ahLst/>
              <a:cxnLst/>
              <a:rect r="r" b="b" t="t" l="l"/>
              <a:pathLst>
                <a:path h="848360" w="697100">
                  <a:moveTo>
                    <a:pt x="0" y="0"/>
                  </a:moveTo>
                  <a:lnTo>
                    <a:pt x="0" y="848360"/>
                  </a:lnTo>
                  <a:lnTo>
                    <a:pt x="697100" y="848360"/>
                  </a:lnTo>
                  <a:lnTo>
                    <a:pt x="69710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TextBox 24" id="24"/>
          <p:cNvSpPr txBox="true"/>
          <p:nvPr/>
        </p:nvSpPr>
        <p:spPr>
          <a:xfrm rot="0">
            <a:off x="1298953" y="132998"/>
            <a:ext cx="4968945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5.1.2. Yaygın Geleneklerimizde Dinin İzleri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831619" y="9870338"/>
            <a:ext cx="7961747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2. Ünite: Kültürümüzdeki Dini Motifler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5965374" y="3872246"/>
            <a:ext cx="5146491" cy="1895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25"/>
              </a:lnSpc>
            </a:pP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Geleneğimizde dinin izlerini gözlemlediğiniz bir hatıranızı paylaşınız.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7454924" y="9522209"/>
            <a:ext cx="276977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1659" y="9842173"/>
            <a:ext cx="9736112" cy="427415"/>
          </a:xfrm>
          <a:custGeom>
            <a:avLst/>
            <a:gdLst/>
            <a:ahLst/>
            <a:cxnLst/>
            <a:rect r="r" b="b" t="t" l="l"/>
            <a:pathLst>
              <a:path h="427415" w="9736112">
                <a:moveTo>
                  <a:pt x="0" y="0"/>
                </a:moveTo>
                <a:lnTo>
                  <a:pt x="9736113" y="0"/>
                </a:lnTo>
                <a:lnTo>
                  <a:pt x="9736113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3025597" y="3646265"/>
            <a:ext cx="415576" cy="351377"/>
            <a:chOff x="0" y="0"/>
            <a:chExt cx="415582" cy="35138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-18" y="-21"/>
              <a:ext cx="415575" cy="351517"/>
            </a:xfrm>
            <a:custGeom>
              <a:avLst/>
              <a:gdLst/>
              <a:ahLst/>
              <a:cxnLst/>
              <a:rect r="r" b="b" t="t" l="l"/>
              <a:pathLst>
                <a:path h="351517" w="415575">
                  <a:moveTo>
                    <a:pt x="2812" y="34565"/>
                  </a:moveTo>
                  <a:cubicBezTo>
                    <a:pt x="23767" y="64156"/>
                    <a:pt x="45611" y="92986"/>
                    <a:pt x="67329" y="121815"/>
                  </a:cubicBezTo>
                  <a:cubicBezTo>
                    <a:pt x="77743" y="135785"/>
                    <a:pt x="88411" y="149628"/>
                    <a:pt x="98952" y="163598"/>
                  </a:cubicBezTo>
                  <a:cubicBezTo>
                    <a:pt x="105937" y="172742"/>
                    <a:pt x="115335" y="182140"/>
                    <a:pt x="120288" y="192554"/>
                  </a:cubicBezTo>
                  <a:cubicBezTo>
                    <a:pt x="119653" y="190014"/>
                    <a:pt x="118764" y="187347"/>
                    <a:pt x="118129" y="184807"/>
                  </a:cubicBezTo>
                  <a:cubicBezTo>
                    <a:pt x="118002" y="182775"/>
                    <a:pt x="119907" y="181886"/>
                    <a:pt x="117875" y="184934"/>
                  </a:cubicBezTo>
                  <a:cubicBezTo>
                    <a:pt x="116478" y="187093"/>
                    <a:pt x="115208" y="189252"/>
                    <a:pt x="113811" y="191538"/>
                  </a:cubicBezTo>
                  <a:cubicBezTo>
                    <a:pt x="109112" y="199031"/>
                    <a:pt x="104540" y="206524"/>
                    <a:pt x="99841" y="213890"/>
                  </a:cubicBezTo>
                  <a:cubicBezTo>
                    <a:pt x="87649" y="233576"/>
                    <a:pt x="75330" y="253388"/>
                    <a:pt x="63138" y="273200"/>
                  </a:cubicBezTo>
                  <a:cubicBezTo>
                    <a:pt x="54374" y="287170"/>
                    <a:pt x="45103" y="300886"/>
                    <a:pt x="37102" y="315110"/>
                  </a:cubicBezTo>
                  <a:cubicBezTo>
                    <a:pt x="26180" y="334160"/>
                    <a:pt x="40912" y="357401"/>
                    <a:pt x="63519" y="350162"/>
                  </a:cubicBezTo>
                  <a:cubicBezTo>
                    <a:pt x="89046" y="342034"/>
                    <a:pt x="113938" y="330858"/>
                    <a:pt x="139084" y="321333"/>
                  </a:cubicBezTo>
                  <a:cubicBezTo>
                    <a:pt x="183281" y="304442"/>
                    <a:pt x="227223" y="287678"/>
                    <a:pt x="271419" y="270787"/>
                  </a:cubicBezTo>
                  <a:cubicBezTo>
                    <a:pt x="307488" y="256944"/>
                    <a:pt x="343683" y="243101"/>
                    <a:pt x="379878" y="229385"/>
                  </a:cubicBezTo>
                  <a:cubicBezTo>
                    <a:pt x="386609" y="226845"/>
                    <a:pt x="393340" y="224432"/>
                    <a:pt x="399817" y="221765"/>
                  </a:cubicBezTo>
                  <a:cubicBezTo>
                    <a:pt x="420392" y="213636"/>
                    <a:pt x="420646" y="188363"/>
                    <a:pt x="401596" y="178711"/>
                  </a:cubicBezTo>
                  <a:cubicBezTo>
                    <a:pt x="336952" y="145691"/>
                    <a:pt x="270276" y="116100"/>
                    <a:pt x="204744" y="84731"/>
                  </a:cubicBezTo>
                  <a:cubicBezTo>
                    <a:pt x="164992" y="65807"/>
                    <a:pt x="125368" y="46884"/>
                    <a:pt x="85617" y="27961"/>
                  </a:cubicBezTo>
                  <a:cubicBezTo>
                    <a:pt x="67583" y="19198"/>
                    <a:pt x="49802" y="9419"/>
                    <a:pt x="31260" y="1926"/>
                  </a:cubicBezTo>
                  <a:cubicBezTo>
                    <a:pt x="9670" y="-6710"/>
                    <a:pt x="-6459" y="15388"/>
                    <a:pt x="2812" y="34565"/>
                  </a:cubicBezTo>
                  <a:cubicBezTo>
                    <a:pt x="11575" y="52599"/>
                    <a:pt x="38372" y="36851"/>
                    <a:pt x="29609" y="18817"/>
                  </a:cubicBezTo>
                  <a:cubicBezTo>
                    <a:pt x="29228" y="18055"/>
                    <a:pt x="28847" y="17166"/>
                    <a:pt x="28593" y="16531"/>
                  </a:cubicBezTo>
                  <a:cubicBezTo>
                    <a:pt x="29228" y="19071"/>
                    <a:pt x="30117" y="21738"/>
                    <a:pt x="30752" y="24278"/>
                  </a:cubicBezTo>
                  <a:cubicBezTo>
                    <a:pt x="29990" y="25802"/>
                    <a:pt x="29101" y="27199"/>
                    <a:pt x="28339" y="28723"/>
                  </a:cubicBezTo>
                  <a:cubicBezTo>
                    <a:pt x="25799" y="29358"/>
                    <a:pt x="23132" y="30247"/>
                    <a:pt x="20592" y="30882"/>
                  </a:cubicBezTo>
                  <a:cubicBezTo>
                    <a:pt x="18814" y="31009"/>
                    <a:pt x="16020" y="28596"/>
                    <a:pt x="20084" y="30501"/>
                  </a:cubicBezTo>
                  <a:cubicBezTo>
                    <a:pt x="22243" y="31390"/>
                    <a:pt x="24402" y="32533"/>
                    <a:pt x="26688" y="33549"/>
                  </a:cubicBezTo>
                  <a:cubicBezTo>
                    <a:pt x="34816" y="37486"/>
                    <a:pt x="42944" y="41296"/>
                    <a:pt x="51072" y="45233"/>
                  </a:cubicBezTo>
                  <a:cubicBezTo>
                    <a:pt x="77743" y="57933"/>
                    <a:pt x="104667" y="70760"/>
                    <a:pt x="131337" y="83461"/>
                  </a:cubicBezTo>
                  <a:cubicBezTo>
                    <a:pt x="195600" y="114322"/>
                    <a:pt x="260116" y="145056"/>
                    <a:pt x="324506" y="175790"/>
                  </a:cubicBezTo>
                  <a:cubicBezTo>
                    <a:pt x="343556" y="184934"/>
                    <a:pt x="362733" y="194078"/>
                    <a:pt x="381783" y="203222"/>
                  </a:cubicBezTo>
                  <a:cubicBezTo>
                    <a:pt x="383434" y="203984"/>
                    <a:pt x="385847" y="205762"/>
                    <a:pt x="387498" y="205889"/>
                  </a:cubicBezTo>
                  <a:cubicBezTo>
                    <a:pt x="393594" y="206524"/>
                    <a:pt x="389022" y="190776"/>
                    <a:pt x="391943" y="191538"/>
                  </a:cubicBezTo>
                  <a:cubicBezTo>
                    <a:pt x="389403" y="190903"/>
                    <a:pt x="381783" y="195475"/>
                    <a:pt x="379497" y="196364"/>
                  </a:cubicBezTo>
                  <a:cubicBezTo>
                    <a:pt x="321712" y="218463"/>
                    <a:pt x="263672" y="240688"/>
                    <a:pt x="205887" y="262786"/>
                  </a:cubicBezTo>
                  <a:cubicBezTo>
                    <a:pt x="174010" y="274978"/>
                    <a:pt x="142005" y="287170"/>
                    <a:pt x="110128" y="299362"/>
                  </a:cubicBezTo>
                  <a:cubicBezTo>
                    <a:pt x="92729" y="306093"/>
                    <a:pt x="73171" y="311300"/>
                    <a:pt x="56533" y="319809"/>
                  </a:cubicBezTo>
                  <a:cubicBezTo>
                    <a:pt x="55263" y="320317"/>
                    <a:pt x="54755" y="320444"/>
                    <a:pt x="53866" y="320317"/>
                  </a:cubicBezTo>
                  <a:cubicBezTo>
                    <a:pt x="56406" y="320952"/>
                    <a:pt x="59074" y="321841"/>
                    <a:pt x="61614" y="322476"/>
                  </a:cubicBezTo>
                  <a:cubicBezTo>
                    <a:pt x="90697" y="336192"/>
                    <a:pt x="59455" y="335430"/>
                    <a:pt x="63519" y="332128"/>
                  </a:cubicBezTo>
                  <a:cubicBezTo>
                    <a:pt x="64027" y="331747"/>
                    <a:pt x="64281" y="330477"/>
                    <a:pt x="64916" y="329969"/>
                  </a:cubicBezTo>
                  <a:cubicBezTo>
                    <a:pt x="66948" y="327429"/>
                    <a:pt x="68345" y="324381"/>
                    <a:pt x="70123" y="321460"/>
                  </a:cubicBezTo>
                  <a:cubicBezTo>
                    <a:pt x="75711" y="312443"/>
                    <a:pt x="81299" y="303426"/>
                    <a:pt x="86887" y="294536"/>
                  </a:cubicBezTo>
                  <a:cubicBezTo>
                    <a:pt x="100984" y="271803"/>
                    <a:pt x="115081" y="249197"/>
                    <a:pt x="129051" y="226591"/>
                  </a:cubicBezTo>
                  <a:cubicBezTo>
                    <a:pt x="137179" y="213255"/>
                    <a:pt x="155213" y="193443"/>
                    <a:pt x="147593" y="176933"/>
                  </a:cubicBezTo>
                  <a:cubicBezTo>
                    <a:pt x="143275" y="167662"/>
                    <a:pt x="134893" y="159407"/>
                    <a:pt x="128797" y="151279"/>
                  </a:cubicBezTo>
                  <a:cubicBezTo>
                    <a:pt x="119018" y="138452"/>
                    <a:pt x="109239" y="125498"/>
                    <a:pt x="99587" y="112671"/>
                  </a:cubicBezTo>
                  <a:cubicBezTo>
                    <a:pt x="75965" y="81683"/>
                    <a:pt x="52469" y="50694"/>
                    <a:pt x="29990" y="19071"/>
                  </a:cubicBezTo>
                  <a:cubicBezTo>
                    <a:pt x="18306" y="2815"/>
                    <a:pt x="-8745" y="18182"/>
                    <a:pt x="2812" y="34565"/>
                  </a:cubicBezTo>
                  <a:close/>
                </a:path>
              </a:pathLst>
            </a:custGeom>
            <a:solidFill>
              <a:srgbClr val="139E1C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3025597" y="4905699"/>
            <a:ext cx="415576" cy="351377"/>
            <a:chOff x="0" y="0"/>
            <a:chExt cx="415582" cy="35138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-18" y="-21"/>
              <a:ext cx="415575" cy="351517"/>
            </a:xfrm>
            <a:custGeom>
              <a:avLst/>
              <a:gdLst/>
              <a:ahLst/>
              <a:cxnLst/>
              <a:rect r="r" b="b" t="t" l="l"/>
              <a:pathLst>
                <a:path h="351517" w="415575">
                  <a:moveTo>
                    <a:pt x="2812" y="34565"/>
                  </a:moveTo>
                  <a:cubicBezTo>
                    <a:pt x="23767" y="64156"/>
                    <a:pt x="45611" y="92986"/>
                    <a:pt x="67329" y="121815"/>
                  </a:cubicBezTo>
                  <a:cubicBezTo>
                    <a:pt x="77743" y="135785"/>
                    <a:pt x="88411" y="149628"/>
                    <a:pt x="98952" y="163598"/>
                  </a:cubicBezTo>
                  <a:cubicBezTo>
                    <a:pt x="105937" y="172742"/>
                    <a:pt x="115335" y="182140"/>
                    <a:pt x="120288" y="192554"/>
                  </a:cubicBezTo>
                  <a:cubicBezTo>
                    <a:pt x="119653" y="190014"/>
                    <a:pt x="118764" y="187347"/>
                    <a:pt x="118129" y="184807"/>
                  </a:cubicBezTo>
                  <a:cubicBezTo>
                    <a:pt x="118002" y="182775"/>
                    <a:pt x="119907" y="181886"/>
                    <a:pt x="117875" y="184934"/>
                  </a:cubicBezTo>
                  <a:cubicBezTo>
                    <a:pt x="116478" y="187093"/>
                    <a:pt x="115208" y="189252"/>
                    <a:pt x="113811" y="191538"/>
                  </a:cubicBezTo>
                  <a:cubicBezTo>
                    <a:pt x="109112" y="199031"/>
                    <a:pt x="104540" y="206524"/>
                    <a:pt x="99841" y="213891"/>
                  </a:cubicBezTo>
                  <a:cubicBezTo>
                    <a:pt x="87649" y="233576"/>
                    <a:pt x="75330" y="253388"/>
                    <a:pt x="63138" y="273200"/>
                  </a:cubicBezTo>
                  <a:cubicBezTo>
                    <a:pt x="54374" y="287170"/>
                    <a:pt x="45103" y="300886"/>
                    <a:pt x="37102" y="315110"/>
                  </a:cubicBezTo>
                  <a:cubicBezTo>
                    <a:pt x="26180" y="334160"/>
                    <a:pt x="40912" y="357402"/>
                    <a:pt x="63519" y="350162"/>
                  </a:cubicBezTo>
                  <a:cubicBezTo>
                    <a:pt x="89046" y="342034"/>
                    <a:pt x="113938" y="330858"/>
                    <a:pt x="139084" y="321333"/>
                  </a:cubicBezTo>
                  <a:cubicBezTo>
                    <a:pt x="183281" y="304442"/>
                    <a:pt x="227223" y="287678"/>
                    <a:pt x="271419" y="270787"/>
                  </a:cubicBezTo>
                  <a:cubicBezTo>
                    <a:pt x="307488" y="256944"/>
                    <a:pt x="343683" y="243101"/>
                    <a:pt x="379878" y="229385"/>
                  </a:cubicBezTo>
                  <a:cubicBezTo>
                    <a:pt x="386609" y="226845"/>
                    <a:pt x="393340" y="224432"/>
                    <a:pt x="399817" y="221765"/>
                  </a:cubicBezTo>
                  <a:cubicBezTo>
                    <a:pt x="420392" y="213637"/>
                    <a:pt x="420646" y="188363"/>
                    <a:pt x="401596" y="178711"/>
                  </a:cubicBezTo>
                  <a:cubicBezTo>
                    <a:pt x="336952" y="145691"/>
                    <a:pt x="270276" y="116100"/>
                    <a:pt x="204744" y="84731"/>
                  </a:cubicBezTo>
                  <a:cubicBezTo>
                    <a:pt x="164992" y="65807"/>
                    <a:pt x="125368" y="46884"/>
                    <a:pt x="85617" y="27961"/>
                  </a:cubicBezTo>
                  <a:cubicBezTo>
                    <a:pt x="67583" y="19198"/>
                    <a:pt x="49802" y="9419"/>
                    <a:pt x="31260" y="1926"/>
                  </a:cubicBezTo>
                  <a:cubicBezTo>
                    <a:pt x="9670" y="-6710"/>
                    <a:pt x="-6459" y="15388"/>
                    <a:pt x="2812" y="34565"/>
                  </a:cubicBezTo>
                  <a:cubicBezTo>
                    <a:pt x="11575" y="52599"/>
                    <a:pt x="38372" y="36851"/>
                    <a:pt x="29609" y="18817"/>
                  </a:cubicBezTo>
                  <a:cubicBezTo>
                    <a:pt x="29228" y="18055"/>
                    <a:pt x="28847" y="17166"/>
                    <a:pt x="28593" y="16531"/>
                  </a:cubicBezTo>
                  <a:cubicBezTo>
                    <a:pt x="29228" y="19071"/>
                    <a:pt x="30117" y="21738"/>
                    <a:pt x="30752" y="24278"/>
                  </a:cubicBezTo>
                  <a:cubicBezTo>
                    <a:pt x="29990" y="25802"/>
                    <a:pt x="29101" y="27199"/>
                    <a:pt x="28339" y="28723"/>
                  </a:cubicBezTo>
                  <a:cubicBezTo>
                    <a:pt x="25799" y="29358"/>
                    <a:pt x="23132" y="30247"/>
                    <a:pt x="20592" y="30882"/>
                  </a:cubicBezTo>
                  <a:cubicBezTo>
                    <a:pt x="18814" y="31009"/>
                    <a:pt x="16020" y="28596"/>
                    <a:pt x="20084" y="30501"/>
                  </a:cubicBezTo>
                  <a:cubicBezTo>
                    <a:pt x="22243" y="31390"/>
                    <a:pt x="24402" y="32533"/>
                    <a:pt x="26688" y="33549"/>
                  </a:cubicBezTo>
                  <a:cubicBezTo>
                    <a:pt x="34816" y="37486"/>
                    <a:pt x="42944" y="41296"/>
                    <a:pt x="51072" y="45233"/>
                  </a:cubicBezTo>
                  <a:cubicBezTo>
                    <a:pt x="77743" y="57933"/>
                    <a:pt x="104667" y="70761"/>
                    <a:pt x="131337" y="83461"/>
                  </a:cubicBezTo>
                  <a:cubicBezTo>
                    <a:pt x="195600" y="114322"/>
                    <a:pt x="260116" y="145056"/>
                    <a:pt x="324506" y="175790"/>
                  </a:cubicBezTo>
                  <a:cubicBezTo>
                    <a:pt x="343556" y="184934"/>
                    <a:pt x="362733" y="194078"/>
                    <a:pt x="381783" y="203222"/>
                  </a:cubicBezTo>
                  <a:cubicBezTo>
                    <a:pt x="383434" y="203984"/>
                    <a:pt x="385847" y="205762"/>
                    <a:pt x="387498" y="205889"/>
                  </a:cubicBezTo>
                  <a:cubicBezTo>
                    <a:pt x="393594" y="206524"/>
                    <a:pt x="389022" y="190776"/>
                    <a:pt x="391943" y="191538"/>
                  </a:cubicBezTo>
                  <a:cubicBezTo>
                    <a:pt x="389403" y="190903"/>
                    <a:pt x="381783" y="195475"/>
                    <a:pt x="379497" y="196364"/>
                  </a:cubicBezTo>
                  <a:cubicBezTo>
                    <a:pt x="321712" y="218463"/>
                    <a:pt x="263672" y="240688"/>
                    <a:pt x="205887" y="262786"/>
                  </a:cubicBezTo>
                  <a:cubicBezTo>
                    <a:pt x="174010" y="274978"/>
                    <a:pt x="142005" y="287170"/>
                    <a:pt x="110128" y="299362"/>
                  </a:cubicBezTo>
                  <a:cubicBezTo>
                    <a:pt x="92729" y="306093"/>
                    <a:pt x="73171" y="311300"/>
                    <a:pt x="56533" y="319809"/>
                  </a:cubicBezTo>
                  <a:cubicBezTo>
                    <a:pt x="55263" y="320317"/>
                    <a:pt x="54755" y="320444"/>
                    <a:pt x="53866" y="320317"/>
                  </a:cubicBezTo>
                  <a:cubicBezTo>
                    <a:pt x="56406" y="320952"/>
                    <a:pt x="59074" y="321841"/>
                    <a:pt x="61614" y="322476"/>
                  </a:cubicBezTo>
                  <a:cubicBezTo>
                    <a:pt x="90697" y="336192"/>
                    <a:pt x="59455" y="335430"/>
                    <a:pt x="63519" y="332128"/>
                  </a:cubicBezTo>
                  <a:cubicBezTo>
                    <a:pt x="64027" y="331747"/>
                    <a:pt x="64281" y="330477"/>
                    <a:pt x="64916" y="329969"/>
                  </a:cubicBezTo>
                  <a:cubicBezTo>
                    <a:pt x="66948" y="327429"/>
                    <a:pt x="68345" y="324381"/>
                    <a:pt x="70123" y="321460"/>
                  </a:cubicBezTo>
                  <a:cubicBezTo>
                    <a:pt x="75711" y="312443"/>
                    <a:pt x="81299" y="303426"/>
                    <a:pt x="86887" y="294536"/>
                  </a:cubicBezTo>
                  <a:cubicBezTo>
                    <a:pt x="100984" y="271803"/>
                    <a:pt x="115081" y="249197"/>
                    <a:pt x="129051" y="226591"/>
                  </a:cubicBezTo>
                  <a:cubicBezTo>
                    <a:pt x="137179" y="213256"/>
                    <a:pt x="155213" y="193443"/>
                    <a:pt x="147593" y="176933"/>
                  </a:cubicBezTo>
                  <a:cubicBezTo>
                    <a:pt x="143275" y="167662"/>
                    <a:pt x="134893" y="159407"/>
                    <a:pt x="128797" y="151279"/>
                  </a:cubicBezTo>
                  <a:cubicBezTo>
                    <a:pt x="119018" y="138452"/>
                    <a:pt x="109239" y="125498"/>
                    <a:pt x="99587" y="112671"/>
                  </a:cubicBezTo>
                  <a:cubicBezTo>
                    <a:pt x="75965" y="81683"/>
                    <a:pt x="52469" y="50694"/>
                    <a:pt x="29990" y="19071"/>
                  </a:cubicBezTo>
                  <a:cubicBezTo>
                    <a:pt x="18306" y="2815"/>
                    <a:pt x="-8745" y="18182"/>
                    <a:pt x="2812" y="34565"/>
                  </a:cubicBezTo>
                  <a:close/>
                </a:path>
              </a:pathLst>
            </a:custGeom>
            <a:solidFill>
              <a:srgbClr val="139E1C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3025597" y="6165142"/>
            <a:ext cx="415576" cy="351377"/>
            <a:chOff x="0" y="0"/>
            <a:chExt cx="415582" cy="35138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-18" y="-21"/>
              <a:ext cx="415575" cy="351517"/>
            </a:xfrm>
            <a:custGeom>
              <a:avLst/>
              <a:gdLst/>
              <a:ahLst/>
              <a:cxnLst/>
              <a:rect r="r" b="b" t="t" l="l"/>
              <a:pathLst>
                <a:path h="351517" w="415575">
                  <a:moveTo>
                    <a:pt x="2812" y="34565"/>
                  </a:moveTo>
                  <a:cubicBezTo>
                    <a:pt x="23767" y="64156"/>
                    <a:pt x="45611" y="92986"/>
                    <a:pt x="67329" y="121815"/>
                  </a:cubicBezTo>
                  <a:cubicBezTo>
                    <a:pt x="77743" y="135785"/>
                    <a:pt x="88411" y="149628"/>
                    <a:pt x="98952" y="163598"/>
                  </a:cubicBezTo>
                  <a:cubicBezTo>
                    <a:pt x="105937" y="172742"/>
                    <a:pt x="115335" y="182140"/>
                    <a:pt x="120288" y="192554"/>
                  </a:cubicBezTo>
                  <a:cubicBezTo>
                    <a:pt x="119653" y="190014"/>
                    <a:pt x="118764" y="187347"/>
                    <a:pt x="118129" y="184807"/>
                  </a:cubicBezTo>
                  <a:cubicBezTo>
                    <a:pt x="118002" y="182775"/>
                    <a:pt x="119907" y="181886"/>
                    <a:pt x="117875" y="184934"/>
                  </a:cubicBezTo>
                  <a:cubicBezTo>
                    <a:pt x="116478" y="187093"/>
                    <a:pt x="115208" y="189252"/>
                    <a:pt x="113811" y="191538"/>
                  </a:cubicBezTo>
                  <a:cubicBezTo>
                    <a:pt x="109112" y="199031"/>
                    <a:pt x="104540" y="206524"/>
                    <a:pt x="99841" y="213891"/>
                  </a:cubicBezTo>
                  <a:cubicBezTo>
                    <a:pt x="87649" y="233576"/>
                    <a:pt x="75330" y="253388"/>
                    <a:pt x="63138" y="273200"/>
                  </a:cubicBezTo>
                  <a:cubicBezTo>
                    <a:pt x="54374" y="287170"/>
                    <a:pt x="45103" y="300886"/>
                    <a:pt x="37102" y="315110"/>
                  </a:cubicBezTo>
                  <a:cubicBezTo>
                    <a:pt x="26180" y="334160"/>
                    <a:pt x="40912" y="357402"/>
                    <a:pt x="63519" y="350162"/>
                  </a:cubicBezTo>
                  <a:cubicBezTo>
                    <a:pt x="89046" y="342034"/>
                    <a:pt x="113938" y="330858"/>
                    <a:pt x="139084" y="321333"/>
                  </a:cubicBezTo>
                  <a:cubicBezTo>
                    <a:pt x="183281" y="304442"/>
                    <a:pt x="227223" y="287678"/>
                    <a:pt x="271419" y="270787"/>
                  </a:cubicBezTo>
                  <a:cubicBezTo>
                    <a:pt x="307488" y="256944"/>
                    <a:pt x="343683" y="243101"/>
                    <a:pt x="379878" y="229385"/>
                  </a:cubicBezTo>
                  <a:cubicBezTo>
                    <a:pt x="386609" y="226845"/>
                    <a:pt x="393340" y="224432"/>
                    <a:pt x="399817" y="221765"/>
                  </a:cubicBezTo>
                  <a:cubicBezTo>
                    <a:pt x="420392" y="213637"/>
                    <a:pt x="420646" y="188363"/>
                    <a:pt x="401596" y="178711"/>
                  </a:cubicBezTo>
                  <a:cubicBezTo>
                    <a:pt x="336952" y="145691"/>
                    <a:pt x="270276" y="116100"/>
                    <a:pt x="204744" y="84731"/>
                  </a:cubicBezTo>
                  <a:cubicBezTo>
                    <a:pt x="164992" y="65807"/>
                    <a:pt x="125368" y="46884"/>
                    <a:pt x="85617" y="27961"/>
                  </a:cubicBezTo>
                  <a:cubicBezTo>
                    <a:pt x="67583" y="19198"/>
                    <a:pt x="49802" y="9419"/>
                    <a:pt x="31260" y="1926"/>
                  </a:cubicBezTo>
                  <a:cubicBezTo>
                    <a:pt x="9670" y="-6710"/>
                    <a:pt x="-6459" y="15388"/>
                    <a:pt x="2812" y="34565"/>
                  </a:cubicBezTo>
                  <a:cubicBezTo>
                    <a:pt x="11575" y="52599"/>
                    <a:pt x="38372" y="36851"/>
                    <a:pt x="29609" y="18817"/>
                  </a:cubicBezTo>
                  <a:cubicBezTo>
                    <a:pt x="29228" y="18055"/>
                    <a:pt x="28847" y="17166"/>
                    <a:pt x="28593" y="16531"/>
                  </a:cubicBezTo>
                  <a:cubicBezTo>
                    <a:pt x="29228" y="19071"/>
                    <a:pt x="30117" y="21738"/>
                    <a:pt x="30752" y="24278"/>
                  </a:cubicBezTo>
                  <a:cubicBezTo>
                    <a:pt x="29990" y="25802"/>
                    <a:pt x="29101" y="27199"/>
                    <a:pt x="28339" y="28723"/>
                  </a:cubicBezTo>
                  <a:cubicBezTo>
                    <a:pt x="25799" y="29358"/>
                    <a:pt x="23132" y="30247"/>
                    <a:pt x="20592" y="30882"/>
                  </a:cubicBezTo>
                  <a:cubicBezTo>
                    <a:pt x="18814" y="31009"/>
                    <a:pt x="16020" y="28596"/>
                    <a:pt x="20084" y="30501"/>
                  </a:cubicBezTo>
                  <a:cubicBezTo>
                    <a:pt x="22243" y="31390"/>
                    <a:pt x="24402" y="32533"/>
                    <a:pt x="26688" y="33549"/>
                  </a:cubicBezTo>
                  <a:cubicBezTo>
                    <a:pt x="34816" y="37486"/>
                    <a:pt x="42944" y="41296"/>
                    <a:pt x="51072" y="45233"/>
                  </a:cubicBezTo>
                  <a:cubicBezTo>
                    <a:pt x="77743" y="57933"/>
                    <a:pt x="104667" y="70761"/>
                    <a:pt x="131337" y="83461"/>
                  </a:cubicBezTo>
                  <a:cubicBezTo>
                    <a:pt x="195600" y="114322"/>
                    <a:pt x="260116" y="145056"/>
                    <a:pt x="324506" y="175790"/>
                  </a:cubicBezTo>
                  <a:cubicBezTo>
                    <a:pt x="343556" y="184934"/>
                    <a:pt x="362733" y="194078"/>
                    <a:pt x="381783" y="203222"/>
                  </a:cubicBezTo>
                  <a:cubicBezTo>
                    <a:pt x="383434" y="203984"/>
                    <a:pt x="385847" y="205762"/>
                    <a:pt x="387498" y="205889"/>
                  </a:cubicBezTo>
                  <a:cubicBezTo>
                    <a:pt x="393594" y="206524"/>
                    <a:pt x="389022" y="190776"/>
                    <a:pt x="391943" y="191538"/>
                  </a:cubicBezTo>
                  <a:cubicBezTo>
                    <a:pt x="389403" y="190903"/>
                    <a:pt x="381783" y="195475"/>
                    <a:pt x="379497" y="196364"/>
                  </a:cubicBezTo>
                  <a:cubicBezTo>
                    <a:pt x="321712" y="218463"/>
                    <a:pt x="263672" y="240688"/>
                    <a:pt x="205887" y="262786"/>
                  </a:cubicBezTo>
                  <a:cubicBezTo>
                    <a:pt x="174010" y="274978"/>
                    <a:pt x="142005" y="287170"/>
                    <a:pt x="110128" y="299362"/>
                  </a:cubicBezTo>
                  <a:cubicBezTo>
                    <a:pt x="92729" y="306093"/>
                    <a:pt x="73171" y="311300"/>
                    <a:pt x="56533" y="319809"/>
                  </a:cubicBezTo>
                  <a:cubicBezTo>
                    <a:pt x="55263" y="320317"/>
                    <a:pt x="54755" y="320444"/>
                    <a:pt x="53866" y="320317"/>
                  </a:cubicBezTo>
                  <a:cubicBezTo>
                    <a:pt x="56406" y="320952"/>
                    <a:pt x="59074" y="321841"/>
                    <a:pt x="61614" y="322476"/>
                  </a:cubicBezTo>
                  <a:cubicBezTo>
                    <a:pt x="90697" y="336192"/>
                    <a:pt x="59455" y="335430"/>
                    <a:pt x="63519" y="332128"/>
                  </a:cubicBezTo>
                  <a:cubicBezTo>
                    <a:pt x="64027" y="331747"/>
                    <a:pt x="64281" y="330477"/>
                    <a:pt x="64916" y="329969"/>
                  </a:cubicBezTo>
                  <a:cubicBezTo>
                    <a:pt x="66948" y="327429"/>
                    <a:pt x="68345" y="324381"/>
                    <a:pt x="70123" y="321460"/>
                  </a:cubicBezTo>
                  <a:cubicBezTo>
                    <a:pt x="75711" y="312443"/>
                    <a:pt x="81299" y="303426"/>
                    <a:pt x="86887" y="294536"/>
                  </a:cubicBezTo>
                  <a:cubicBezTo>
                    <a:pt x="100984" y="271803"/>
                    <a:pt x="115081" y="249197"/>
                    <a:pt x="129051" y="226591"/>
                  </a:cubicBezTo>
                  <a:cubicBezTo>
                    <a:pt x="137179" y="213256"/>
                    <a:pt x="155213" y="193443"/>
                    <a:pt x="147593" y="176933"/>
                  </a:cubicBezTo>
                  <a:cubicBezTo>
                    <a:pt x="143275" y="167662"/>
                    <a:pt x="134893" y="159407"/>
                    <a:pt x="128797" y="151279"/>
                  </a:cubicBezTo>
                  <a:cubicBezTo>
                    <a:pt x="119018" y="138452"/>
                    <a:pt x="109239" y="125498"/>
                    <a:pt x="99587" y="112671"/>
                  </a:cubicBezTo>
                  <a:cubicBezTo>
                    <a:pt x="75965" y="81683"/>
                    <a:pt x="52469" y="50694"/>
                    <a:pt x="29990" y="19071"/>
                  </a:cubicBezTo>
                  <a:cubicBezTo>
                    <a:pt x="18306" y="2815"/>
                    <a:pt x="-8745" y="18182"/>
                    <a:pt x="2812" y="34565"/>
                  </a:cubicBezTo>
                  <a:close/>
                </a:path>
              </a:pathLst>
            </a:custGeom>
            <a:solidFill>
              <a:srgbClr val="139E1C"/>
            </a:soli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4518434" y="-63475"/>
            <a:ext cx="3832593" cy="2024529"/>
            <a:chOff x="0" y="0"/>
            <a:chExt cx="3832593" cy="2024532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64262" y="65532"/>
              <a:ext cx="3704084" cy="1288417"/>
            </a:xfrm>
            <a:custGeom>
              <a:avLst/>
              <a:gdLst/>
              <a:ahLst/>
              <a:cxnLst/>
              <a:rect r="r" b="b" t="t" l="l"/>
              <a:pathLst>
                <a:path h="1288417" w="3704084">
                  <a:moveTo>
                    <a:pt x="0" y="0"/>
                  </a:moveTo>
                  <a:lnTo>
                    <a:pt x="0" y="345441"/>
                  </a:lnTo>
                  <a:cubicBezTo>
                    <a:pt x="16637" y="339853"/>
                    <a:pt x="326136" y="237617"/>
                    <a:pt x="604520" y="237617"/>
                  </a:cubicBezTo>
                  <a:cubicBezTo>
                    <a:pt x="715264" y="237617"/>
                    <a:pt x="821183" y="253874"/>
                    <a:pt x="901701" y="298705"/>
                  </a:cubicBezTo>
                  <a:cubicBezTo>
                    <a:pt x="1190118" y="459741"/>
                    <a:pt x="1713358" y="338964"/>
                    <a:pt x="2645920" y="493269"/>
                  </a:cubicBezTo>
                  <a:cubicBezTo>
                    <a:pt x="3539619" y="641097"/>
                    <a:pt x="3692908" y="1238887"/>
                    <a:pt x="3704084" y="1288417"/>
                  </a:cubicBezTo>
                  <a:lnTo>
                    <a:pt x="3704084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710438" y="65532"/>
              <a:ext cx="3057908" cy="1890398"/>
            </a:xfrm>
            <a:custGeom>
              <a:avLst/>
              <a:gdLst/>
              <a:ahLst/>
              <a:cxnLst/>
              <a:rect r="r" b="b" t="t" l="l"/>
              <a:pathLst>
                <a:path h="1890398" w="3057908">
                  <a:moveTo>
                    <a:pt x="0" y="0"/>
                  </a:moveTo>
                  <a:cubicBezTo>
                    <a:pt x="208535" y="33782"/>
                    <a:pt x="2860043" y="489332"/>
                    <a:pt x="3057908" y="1890398"/>
                  </a:cubicBezTo>
                  <a:lnTo>
                    <a:pt x="3057908" y="0"/>
                  </a:lnTo>
                  <a:close/>
                </a:path>
              </a:pathLst>
            </a:custGeom>
            <a:solidFill>
              <a:srgbClr val="58031F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64262" y="65532"/>
              <a:ext cx="3704211" cy="1288417"/>
            </a:xfrm>
            <a:custGeom>
              <a:avLst/>
              <a:gdLst/>
              <a:ahLst/>
              <a:cxnLst/>
              <a:rect r="r" b="b" t="t" l="l"/>
              <a:pathLst>
                <a:path h="1288417" w="3704211">
                  <a:moveTo>
                    <a:pt x="0" y="0"/>
                  </a:moveTo>
                  <a:lnTo>
                    <a:pt x="0" y="345441"/>
                  </a:lnTo>
                  <a:cubicBezTo>
                    <a:pt x="16637" y="339853"/>
                    <a:pt x="326136" y="237617"/>
                    <a:pt x="604520" y="237617"/>
                  </a:cubicBezTo>
                  <a:cubicBezTo>
                    <a:pt x="715264" y="237617"/>
                    <a:pt x="821183" y="253874"/>
                    <a:pt x="901701" y="298705"/>
                  </a:cubicBezTo>
                  <a:cubicBezTo>
                    <a:pt x="1138302" y="430785"/>
                    <a:pt x="1533018" y="373254"/>
                    <a:pt x="2181861" y="433452"/>
                  </a:cubicBezTo>
                  <a:cubicBezTo>
                    <a:pt x="2181861" y="433452"/>
                    <a:pt x="2181988" y="433452"/>
                    <a:pt x="2181988" y="433452"/>
                  </a:cubicBezTo>
                  <a:cubicBezTo>
                    <a:pt x="2324102" y="446660"/>
                    <a:pt x="2478534" y="465456"/>
                    <a:pt x="2646047" y="493269"/>
                  </a:cubicBezTo>
                  <a:cubicBezTo>
                    <a:pt x="3540000" y="641224"/>
                    <a:pt x="3693162" y="1239141"/>
                    <a:pt x="3704211" y="1288417"/>
                  </a:cubicBezTo>
                  <a:lnTo>
                    <a:pt x="3704211" y="0"/>
                  </a:lnTo>
                  <a:close/>
                </a:path>
              </a:pathLst>
            </a:custGeom>
            <a:solidFill>
              <a:srgbClr val="D91757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2246123" y="498984"/>
              <a:ext cx="1522223" cy="857251"/>
            </a:xfrm>
            <a:custGeom>
              <a:avLst/>
              <a:gdLst/>
              <a:ahLst/>
              <a:cxnLst/>
              <a:rect r="r" b="b" t="t" l="l"/>
              <a:pathLst>
                <a:path h="857251" w="1522223">
                  <a:moveTo>
                    <a:pt x="0" y="127"/>
                  </a:moveTo>
                  <a:cubicBezTo>
                    <a:pt x="394336" y="67818"/>
                    <a:pt x="1076453" y="246761"/>
                    <a:pt x="1522223" y="857251"/>
                  </a:cubicBezTo>
                  <a:lnTo>
                    <a:pt x="1522223" y="854965"/>
                  </a:lnTo>
                  <a:cubicBezTo>
                    <a:pt x="1511047" y="805816"/>
                    <a:pt x="1358012" y="207772"/>
                    <a:pt x="464059" y="59817"/>
                  </a:cubicBezTo>
                  <a:cubicBezTo>
                    <a:pt x="296546" y="32131"/>
                    <a:pt x="142114" y="13208"/>
                    <a:pt x="0" y="0"/>
                  </a:cubicBezTo>
                  <a:close/>
                </a:path>
              </a:pathLst>
            </a:custGeom>
            <a:solidFill>
              <a:srgbClr val="58031F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1899413" y="65532"/>
              <a:ext cx="1869060" cy="686436"/>
            </a:xfrm>
            <a:custGeom>
              <a:avLst/>
              <a:gdLst/>
              <a:ahLst/>
              <a:cxnLst/>
              <a:rect r="r" b="b" t="t" l="l"/>
              <a:pathLst>
                <a:path h="686436" w="1869060">
                  <a:moveTo>
                    <a:pt x="0" y="0"/>
                  </a:moveTo>
                  <a:cubicBezTo>
                    <a:pt x="257810" y="14224"/>
                    <a:pt x="1598804" y="115189"/>
                    <a:pt x="1869060" y="686436"/>
                  </a:cubicBezTo>
                  <a:lnTo>
                    <a:pt x="1869060" y="0"/>
                  </a:lnTo>
                  <a:close/>
                </a:path>
              </a:pathLst>
            </a:custGeom>
            <a:solidFill>
              <a:srgbClr val="D91757"/>
            </a:solidFill>
          </p:spPr>
        </p:sp>
      </p:grpSp>
      <p:sp>
        <p:nvSpPr>
          <p:cNvPr name="Freeform 16" id="16"/>
          <p:cNvSpPr/>
          <p:nvPr/>
        </p:nvSpPr>
        <p:spPr>
          <a:xfrm flipH="false" flipV="false" rot="0">
            <a:off x="17259224" y="9438789"/>
            <a:ext cx="697039" cy="857688"/>
          </a:xfrm>
          <a:custGeom>
            <a:avLst/>
            <a:gdLst/>
            <a:ahLst/>
            <a:cxnLst/>
            <a:rect r="r" b="b" t="t" l="l"/>
            <a:pathLst>
              <a:path h="857688" w="697039">
                <a:moveTo>
                  <a:pt x="0" y="0"/>
                </a:moveTo>
                <a:lnTo>
                  <a:pt x="697039" y="0"/>
                </a:lnTo>
                <a:lnTo>
                  <a:pt x="697039" y="857688"/>
                </a:lnTo>
                <a:lnTo>
                  <a:pt x="0" y="8576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7" id="17"/>
          <p:cNvGrpSpPr/>
          <p:nvPr/>
        </p:nvGrpSpPr>
        <p:grpSpPr>
          <a:xfrm rot="0">
            <a:off x="11447821" y="3057877"/>
            <a:ext cx="3948074" cy="4318159"/>
            <a:chOff x="0" y="0"/>
            <a:chExt cx="5264099" cy="5757545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5264150" cy="5757545"/>
            </a:xfrm>
            <a:custGeom>
              <a:avLst/>
              <a:gdLst/>
              <a:ahLst/>
              <a:cxnLst/>
              <a:rect r="r" b="b" t="t" l="l"/>
              <a:pathLst>
                <a:path h="5757545" w="5264150">
                  <a:moveTo>
                    <a:pt x="292100" y="0"/>
                  </a:moveTo>
                  <a:cubicBezTo>
                    <a:pt x="130810" y="0"/>
                    <a:pt x="0" y="130810"/>
                    <a:pt x="0" y="292100"/>
                  </a:cubicBezTo>
                  <a:lnTo>
                    <a:pt x="0" y="5465445"/>
                  </a:lnTo>
                  <a:cubicBezTo>
                    <a:pt x="0" y="5626735"/>
                    <a:pt x="130810" y="5757545"/>
                    <a:pt x="292100" y="5757545"/>
                  </a:cubicBezTo>
                  <a:lnTo>
                    <a:pt x="4972050" y="5757545"/>
                  </a:lnTo>
                  <a:cubicBezTo>
                    <a:pt x="5133340" y="5757545"/>
                    <a:pt x="5264150" y="5626735"/>
                    <a:pt x="5264150" y="5465445"/>
                  </a:cubicBezTo>
                  <a:lnTo>
                    <a:pt x="5264150" y="292100"/>
                  </a:lnTo>
                  <a:cubicBezTo>
                    <a:pt x="5264150" y="130810"/>
                    <a:pt x="5133340" y="0"/>
                    <a:pt x="4972050" y="0"/>
                  </a:cubicBezTo>
                  <a:close/>
                </a:path>
              </a:pathLst>
            </a:custGeom>
            <a:blipFill>
              <a:blip r:embed="rId8"/>
              <a:stretch>
                <a:fillRect l="0" t="-10953" r="0" b="-10834"/>
              </a:stretch>
            </a:blip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0" y="313858"/>
            <a:ext cx="1127503" cy="57150"/>
            <a:chOff x="0" y="0"/>
            <a:chExt cx="1127506" cy="5715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127509" cy="57150"/>
            </a:xfrm>
            <a:custGeom>
              <a:avLst/>
              <a:gdLst/>
              <a:ahLst/>
              <a:cxnLst/>
              <a:rect r="r" b="b" t="t" l="l"/>
              <a:pathLst>
                <a:path h="57150" w="1127509">
                  <a:moveTo>
                    <a:pt x="0" y="0"/>
                  </a:moveTo>
                  <a:lnTo>
                    <a:pt x="0" y="57150"/>
                  </a:lnTo>
                  <a:lnTo>
                    <a:pt x="1127509" y="57150"/>
                  </a:lnTo>
                  <a:lnTo>
                    <a:pt x="1127509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1" id="21"/>
          <p:cNvGrpSpPr/>
          <p:nvPr/>
        </p:nvGrpSpPr>
        <p:grpSpPr>
          <a:xfrm rot="0">
            <a:off x="-63503" y="9842173"/>
            <a:ext cx="9787957" cy="427415"/>
            <a:chOff x="0" y="0"/>
            <a:chExt cx="9787954" cy="427418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63500" y="63500"/>
              <a:ext cx="1672335" cy="295656"/>
            </a:xfrm>
            <a:custGeom>
              <a:avLst/>
              <a:gdLst/>
              <a:ahLst/>
              <a:cxnLst/>
              <a:rect r="r" b="b" t="t" l="l"/>
              <a:pathLst>
                <a:path h="295656" w="1672335">
                  <a:moveTo>
                    <a:pt x="0" y="295656"/>
                  </a:moveTo>
                  <a:lnTo>
                    <a:pt x="1672335" y="295656"/>
                  </a:lnTo>
                  <a:lnTo>
                    <a:pt x="167233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177800" y="325755"/>
              <a:ext cx="9546714" cy="38100"/>
            </a:xfrm>
            <a:custGeom>
              <a:avLst/>
              <a:gdLst/>
              <a:ahLst/>
              <a:cxnLst/>
              <a:rect r="r" b="b" t="t" l="l"/>
              <a:pathLst>
                <a:path h="38100" w="9546714">
                  <a:moveTo>
                    <a:pt x="0" y="38100"/>
                  </a:moveTo>
                  <a:lnTo>
                    <a:pt x="9546714" y="38100"/>
                  </a:lnTo>
                  <a:lnTo>
                    <a:pt x="954671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4" id="24"/>
          <p:cNvGrpSpPr/>
          <p:nvPr/>
        </p:nvGrpSpPr>
        <p:grpSpPr>
          <a:xfrm rot="0">
            <a:off x="3016729" y="3639503"/>
            <a:ext cx="429711" cy="364084"/>
            <a:chOff x="0" y="0"/>
            <a:chExt cx="429717" cy="364084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429770" cy="364107"/>
            </a:xfrm>
            <a:custGeom>
              <a:avLst/>
              <a:gdLst/>
              <a:ahLst/>
              <a:cxnLst/>
              <a:rect r="r" b="b" t="t" l="l"/>
              <a:pathLst>
                <a:path h="364107" w="429770">
                  <a:moveTo>
                    <a:pt x="0" y="364107"/>
                  </a:moveTo>
                  <a:lnTo>
                    <a:pt x="429770" y="364107"/>
                  </a:lnTo>
                  <a:lnTo>
                    <a:pt x="4297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6" id="26"/>
          <p:cNvGrpSpPr/>
          <p:nvPr/>
        </p:nvGrpSpPr>
        <p:grpSpPr>
          <a:xfrm rot="0">
            <a:off x="3016729" y="4898936"/>
            <a:ext cx="429711" cy="364084"/>
            <a:chOff x="0" y="0"/>
            <a:chExt cx="429717" cy="364084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429770" cy="364107"/>
            </a:xfrm>
            <a:custGeom>
              <a:avLst/>
              <a:gdLst/>
              <a:ahLst/>
              <a:cxnLst/>
              <a:rect r="r" b="b" t="t" l="l"/>
              <a:pathLst>
                <a:path h="364107" w="429770">
                  <a:moveTo>
                    <a:pt x="0" y="364107"/>
                  </a:moveTo>
                  <a:lnTo>
                    <a:pt x="429770" y="364107"/>
                  </a:lnTo>
                  <a:lnTo>
                    <a:pt x="4297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8" id="28"/>
          <p:cNvGrpSpPr/>
          <p:nvPr/>
        </p:nvGrpSpPr>
        <p:grpSpPr>
          <a:xfrm rot="0">
            <a:off x="3016729" y="6158370"/>
            <a:ext cx="429711" cy="364084"/>
            <a:chOff x="0" y="0"/>
            <a:chExt cx="429717" cy="364084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429770" cy="364107"/>
            </a:xfrm>
            <a:custGeom>
              <a:avLst/>
              <a:gdLst/>
              <a:ahLst/>
              <a:cxnLst/>
              <a:rect r="r" b="b" t="t" l="l"/>
              <a:pathLst>
                <a:path h="364107" w="429770">
                  <a:moveTo>
                    <a:pt x="0" y="364107"/>
                  </a:moveTo>
                  <a:lnTo>
                    <a:pt x="429770" y="364107"/>
                  </a:lnTo>
                  <a:lnTo>
                    <a:pt x="4297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30" id="30"/>
          <p:cNvGrpSpPr/>
          <p:nvPr/>
        </p:nvGrpSpPr>
        <p:grpSpPr>
          <a:xfrm rot="0">
            <a:off x="11447831" y="3057877"/>
            <a:ext cx="3948074" cy="4318159"/>
            <a:chOff x="0" y="0"/>
            <a:chExt cx="3948074" cy="4318152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3948049" cy="4318125"/>
            </a:xfrm>
            <a:custGeom>
              <a:avLst/>
              <a:gdLst/>
              <a:ahLst/>
              <a:cxnLst/>
              <a:rect r="r" b="b" t="t" l="l"/>
              <a:pathLst>
                <a:path h="4318125" w="3948049">
                  <a:moveTo>
                    <a:pt x="0" y="4318125"/>
                  </a:moveTo>
                  <a:lnTo>
                    <a:pt x="3948049" y="4318125"/>
                  </a:lnTo>
                  <a:lnTo>
                    <a:pt x="394804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32" id="32"/>
          <p:cNvGrpSpPr/>
          <p:nvPr/>
        </p:nvGrpSpPr>
        <p:grpSpPr>
          <a:xfrm rot="0">
            <a:off x="14581594" y="0"/>
            <a:ext cx="3706406" cy="1897675"/>
            <a:chOff x="0" y="0"/>
            <a:chExt cx="3706406" cy="1897685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3706368" cy="1897639"/>
            </a:xfrm>
            <a:custGeom>
              <a:avLst/>
              <a:gdLst/>
              <a:ahLst/>
              <a:cxnLst/>
              <a:rect r="r" b="b" t="t" l="l"/>
              <a:pathLst>
                <a:path h="1897639" w="3706368">
                  <a:moveTo>
                    <a:pt x="0" y="0"/>
                  </a:moveTo>
                  <a:lnTo>
                    <a:pt x="0" y="1897639"/>
                  </a:lnTo>
                  <a:lnTo>
                    <a:pt x="3706368" y="1897639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34" id="34"/>
          <p:cNvGrpSpPr/>
          <p:nvPr/>
        </p:nvGrpSpPr>
        <p:grpSpPr>
          <a:xfrm rot="0">
            <a:off x="17259300" y="9438627"/>
            <a:ext cx="697040" cy="848373"/>
            <a:chOff x="0" y="0"/>
            <a:chExt cx="697040" cy="848373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697100" cy="848360"/>
            </a:xfrm>
            <a:custGeom>
              <a:avLst/>
              <a:gdLst/>
              <a:ahLst/>
              <a:cxnLst/>
              <a:rect r="r" b="b" t="t" l="l"/>
              <a:pathLst>
                <a:path h="848360" w="697100">
                  <a:moveTo>
                    <a:pt x="0" y="0"/>
                  </a:moveTo>
                  <a:lnTo>
                    <a:pt x="0" y="848360"/>
                  </a:lnTo>
                  <a:lnTo>
                    <a:pt x="697100" y="848360"/>
                  </a:lnTo>
                  <a:lnTo>
                    <a:pt x="69710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TextBox 36" id="36"/>
          <p:cNvSpPr txBox="true"/>
          <p:nvPr/>
        </p:nvSpPr>
        <p:spPr>
          <a:xfrm rot="0">
            <a:off x="1298953" y="132998"/>
            <a:ext cx="5702265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5.1.3. Yardımlaşma Geleneklerimizde Dinin İzleri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1831619" y="9870338"/>
            <a:ext cx="7961747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2. Ünite: Kültürümüzdeki Dini Motifler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3669049" y="3467100"/>
            <a:ext cx="2779405" cy="542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Sadaka taşları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3669049" y="4743450"/>
            <a:ext cx="5208280" cy="542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Zimem defteri uygulaması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3669049" y="6019800"/>
            <a:ext cx="1527667" cy="542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Vakıflar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7473974" y="9522209"/>
            <a:ext cx="279244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9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4493733" y="1459144"/>
            <a:ext cx="9875796" cy="6333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b="true" sz="3499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Yardımlaşma Geleneklerimizde Dinin İzleri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1659" y="9842173"/>
            <a:ext cx="9736112" cy="427415"/>
          </a:xfrm>
          <a:custGeom>
            <a:avLst/>
            <a:gdLst/>
            <a:ahLst/>
            <a:cxnLst/>
            <a:rect r="r" b="b" t="t" l="l"/>
            <a:pathLst>
              <a:path h="427415" w="9736112">
                <a:moveTo>
                  <a:pt x="0" y="0"/>
                </a:moveTo>
                <a:lnTo>
                  <a:pt x="9736113" y="0"/>
                </a:lnTo>
                <a:lnTo>
                  <a:pt x="9736113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4518434" y="-63475"/>
            <a:ext cx="3832593" cy="2024529"/>
            <a:chOff x="0" y="0"/>
            <a:chExt cx="3832593" cy="202453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64262" y="65532"/>
              <a:ext cx="3704084" cy="1288417"/>
            </a:xfrm>
            <a:custGeom>
              <a:avLst/>
              <a:gdLst/>
              <a:ahLst/>
              <a:cxnLst/>
              <a:rect r="r" b="b" t="t" l="l"/>
              <a:pathLst>
                <a:path h="1288417" w="3704084">
                  <a:moveTo>
                    <a:pt x="0" y="0"/>
                  </a:moveTo>
                  <a:lnTo>
                    <a:pt x="0" y="345441"/>
                  </a:lnTo>
                  <a:cubicBezTo>
                    <a:pt x="16637" y="339853"/>
                    <a:pt x="326136" y="237617"/>
                    <a:pt x="604520" y="237617"/>
                  </a:cubicBezTo>
                  <a:cubicBezTo>
                    <a:pt x="715264" y="237617"/>
                    <a:pt x="821183" y="253874"/>
                    <a:pt x="901701" y="298705"/>
                  </a:cubicBezTo>
                  <a:cubicBezTo>
                    <a:pt x="1190118" y="459741"/>
                    <a:pt x="1713358" y="338964"/>
                    <a:pt x="2645920" y="493269"/>
                  </a:cubicBezTo>
                  <a:cubicBezTo>
                    <a:pt x="3539619" y="641097"/>
                    <a:pt x="3692908" y="1238887"/>
                    <a:pt x="3704084" y="1288417"/>
                  </a:cubicBezTo>
                  <a:lnTo>
                    <a:pt x="3704084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710438" y="65532"/>
              <a:ext cx="3057908" cy="1890398"/>
            </a:xfrm>
            <a:custGeom>
              <a:avLst/>
              <a:gdLst/>
              <a:ahLst/>
              <a:cxnLst/>
              <a:rect r="r" b="b" t="t" l="l"/>
              <a:pathLst>
                <a:path h="1890398" w="3057908">
                  <a:moveTo>
                    <a:pt x="0" y="0"/>
                  </a:moveTo>
                  <a:cubicBezTo>
                    <a:pt x="208535" y="33782"/>
                    <a:pt x="2860043" y="489332"/>
                    <a:pt x="3057908" y="1890398"/>
                  </a:cubicBezTo>
                  <a:lnTo>
                    <a:pt x="3057908" y="0"/>
                  </a:lnTo>
                  <a:close/>
                </a:path>
              </a:pathLst>
            </a:custGeom>
            <a:solidFill>
              <a:srgbClr val="58031F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64262" y="65532"/>
              <a:ext cx="3704211" cy="1288417"/>
            </a:xfrm>
            <a:custGeom>
              <a:avLst/>
              <a:gdLst/>
              <a:ahLst/>
              <a:cxnLst/>
              <a:rect r="r" b="b" t="t" l="l"/>
              <a:pathLst>
                <a:path h="1288417" w="3704211">
                  <a:moveTo>
                    <a:pt x="0" y="0"/>
                  </a:moveTo>
                  <a:lnTo>
                    <a:pt x="0" y="345441"/>
                  </a:lnTo>
                  <a:cubicBezTo>
                    <a:pt x="16637" y="339853"/>
                    <a:pt x="326136" y="237617"/>
                    <a:pt x="604520" y="237617"/>
                  </a:cubicBezTo>
                  <a:cubicBezTo>
                    <a:pt x="715264" y="237617"/>
                    <a:pt x="821183" y="253874"/>
                    <a:pt x="901701" y="298705"/>
                  </a:cubicBezTo>
                  <a:cubicBezTo>
                    <a:pt x="1138302" y="430785"/>
                    <a:pt x="1533018" y="373254"/>
                    <a:pt x="2181861" y="433452"/>
                  </a:cubicBezTo>
                  <a:cubicBezTo>
                    <a:pt x="2181861" y="433452"/>
                    <a:pt x="2181988" y="433452"/>
                    <a:pt x="2181988" y="433452"/>
                  </a:cubicBezTo>
                  <a:cubicBezTo>
                    <a:pt x="2324102" y="446660"/>
                    <a:pt x="2478534" y="465456"/>
                    <a:pt x="2646047" y="493269"/>
                  </a:cubicBezTo>
                  <a:cubicBezTo>
                    <a:pt x="3540000" y="641224"/>
                    <a:pt x="3693162" y="1239141"/>
                    <a:pt x="3704211" y="1288417"/>
                  </a:cubicBezTo>
                  <a:lnTo>
                    <a:pt x="3704211" y="0"/>
                  </a:lnTo>
                  <a:close/>
                </a:path>
              </a:pathLst>
            </a:custGeom>
            <a:solidFill>
              <a:srgbClr val="D91757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2246123" y="498984"/>
              <a:ext cx="1522223" cy="857251"/>
            </a:xfrm>
            <a:custGeom>
              <a:avLst/>
              <a:gdLst/>
              <a:ahLst/>
              <a:cxnLst/>
              <a:rect r="r" b="b" t="t" l="l"/>
              <a:pathLst>
                <a:path h="857251" w="1522223">
                  <a:moveTo>
                    <a:pt x="0" y="127"/>
                  </a:moveTo>
                  <a:cubicBezTo>
                    <a:pt x="394336" y="67818"/>
                    <a:pt x="1076453" y="246761"/>
                    <a:pt x="1522223" y="857251"/>
                  </a:cubicBezTo>
                  <a:lnTo>
                    <a:pt x="1522223" y="854965"/>
                  </a:lnTo>
                  <a:cubicBezTo>
                    <a:pt x="1511047" y="805816"/>
                    <a:pt x="1358012" y="207772"/>
                    <a:pt x="464059" y="59817"/>
                  </a:cubicBezTo>
                  <a:cubicBezTo>
                    <a:pt x="296546" y="32131"/>
                    <a:pt x="142114" y="13208"/>
                    <a:pt x="0" y="0"/>
                  </a:cubicBezTo>
                  <a:close/>
                </a:path>
              </a:pathLst>
            </a:custGeom>
            <a:solidFill>
              <a:srgbClr val="58031F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899413" y="65532"/>
              <a:ext cx="1869060" cy="686436"/>
            </a:xfrm>
            <a:custGeom>
              <a:avLst/>
              <a:gdLst/>
              <a:ahLst/>
              <a:cxnLst/>
              <a:rect r="r" b="b" t="t" l="l"/>
              <a:pathLst>
                <a:path h="686436" w="1869060">
                  <a:moveTo>
                    <a:pt x="0" y="0"/>
                  </a:moveTo>
                  <a:cubicBezTo>
                    <a:pt x="257810" y="14224"/>
                    <a:pt x="1598804" y="115189"/>
                    <a:pt x="1869060" y="686436"/>
                  </a:cubicBezTo>
                  <a:lnTo>
                    <a:pt x="1869060" y="0"/>
                  </a:lnTo>
                  <a:close/>
                </a:path>
              </a:pathLst>
            </a:custGeom>
            <a:solidFill>
              <a:srgbClr val="D91757"/>
            </a:solid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7259224" y="9438789"/>
            <a:ext cx="697039" cy="857688"/>
          </a:xfrm>
          <a:custGeom>
            <a:avLst/>
            <a:gdLst/>
            <a:ahLst/>
            <a:cxnLst/>
            <a:rect r="r" b="b" t="t" l="l"/>
            <a:pathLst>
              <a:path h="857688" w="697039">
                <a:moveTo>
                  <a:pt x="0" y="0"/>
                </a:moveTo>
                <a:lnTo>
                  <a:pt x="697039" y="0"/>
                </a:lnTo>
                <a:lnTo>
                  <a:pt x="697039" y="857688"/>
                </a:lnTo>
                <a:lnTo>
                  <a:pt x="0" y="8576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3152499" y="4207678"/>
            <a:ext cx="1905000" cy="1524000"/>
            <a:chOff x="0" y="0"/>
            <a:chExt cx="2540000" cy="20320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540000" cy="2032000"/>
            </a:xfrm>
            <a:custGeom>
              <a:avLst/>
              <a:gdLst/>
              <a:ahLst/>
              <a:cxnLst/>
              <a:rect r="r" b="b" t="t" l="l"/>
              <a:pathLst>
                <a:path h="2032000" w="2540000">
                  <a:moveTo>
                    <a:pt x="0" y="0"/>
                  </a:moveTo>
                  <a:lnTo>
                    <a:pt x="2540000" y="0"/>
                  </a:lnTo>
                  <a:lnTo>
                    <a:pt x="2540000" y="2032000"/>
                  </a:lnTo>
                  <a:lnTo>
                    <a:pt x="0" y="2032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0" y="313858"/>
            <a:ext cx="1127503" cy="57150"/>
            <a:chOff x="0" y="0"/>
            <a:chExt cx="1127506" cy="5715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127509" cy="57150"/>
            </a:xfrm>
            <a:custGeom>
              <a:avLst/>
              <a:gdLst/>
              <a:ahLst/>
              <a:cxnLst/>
              <a:rect r="r" b="b" t="t" l="l"/>
              <a:pathLst>
                <a:path h="57150" w="1127509">
                  <a:moveTo>
                    <a:pt x="0" y="0"/>
                  </a:moveTo>
                  <a:lnTo>
                    <a:pt x="0" y="57150"/>
                  </a:lnTo>
                  <a:lnTo>
                    <a:pt x="1127509" y="57150"/>
                  </a:lnTo>
                  <a:lnTo>
                    <a:pt x="1127509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-63503" y="9842173"/>
            <a:ext cx="9787957" cy="427415"/>
            <a:chOff x="0" y="0"/>
            <a:chExt cx="9787954" cy="427418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63500" y="63500"/>
              <a:ext cx="1672335" cy="295656"/>
            </a:xfrm>
            <a:custGeom>
              <a:avLst/>
              <a:gdLst/>
              <a:ahLst/>
              <a:cxnLst/>
              <a:rect r="r" b="b" t="t" l="l"/>
              <a:pathLst>
                <a:path h="295656" w="1672335">
                  <a:moveTo>
                    <a:pt x="0" y="295656"/>
                  </a:moveTo>
                  <a:lnTo>
                    <a:pt x="1672335" y="295656"/>
                  </a:lnTo>
                  <a:lnTo>
                    <a:pt x="167233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77800" y="325755"/>
              <a:ext cx="9546714" cy="38100"/>
            </a:xfrm>
            <a:custGeom>
              <a:avLst/>
              <a:gdLst/>
              <a:ahLst/>
              <a:cxnLst/>
              <a:rect r="r" b="b" t="t" l="l"/>
              <a:pathLst>
                <a:path h="38100" w="9546714">
                  <a:moveTo>
                    <a:pt x="0" y="38100"/>
                  </a:moveTo>
                  <a:lnTo>
                    <a:pt x="9546714" y="38100"/>
                  </a:lnTo>
                  <a:lnTo>
                    <a:pt x="954671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3152499" y="4207678"/>
            <a:ext cx="1905676" cy="1522162"/>
            <a:chOff x="0" y="0"/>
            <a:chExt cx="1905673" cy="1522159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905631" cy="1522221"/>
            </a:xfrm>
            <a:custGeom>
              <a:avLst/>
              <a:gdLst/>
              <a:ahLst/>
              <a:cxnLst/>
              <a:rect r="r" b="b" t="t" l="l"/>
              <a:pathLst>
                <a:path h="1522221" w="1905631">
                  <a:moveTo>
                    <a:pt x="0" y="1522221"/>
                  </a:moveTo>
                  <a:lnTo>
                    <a:pt x="1905631" y="1522221"/>
                  </a:lnTo>
                  <a:lnTo>
                    <a:pt x="19056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14581594" y="0"/>
            <a:ext cx="3706406" cy="1897675"/>
            <a:chOff x="0" y="0"/>
            <a:chExt cx="3706406" cy="1897685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3706368" cy="1897639"/>
            </a:xfrm>
            <a:custGeom>
              <a:avLst/>
              <a:gdLst/>
              <a:ahLst/>
              <a:cxnLst/>
              <a:rect r="r" b="b" t="t" l="l"/>
              <a:pathLst>
                <a:path h="1897639" w="3706368">
                  <a:moveTo>
                    <a:pt x="0" y="0"/>
                  </a:moveTo>
                  <a:lnTo>
                    <a:pt x="0" y="1897639"/>
                  </a:lnTo>
                  <a:lnTo>
                    <a:pt x="3706368" y="1897639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17259300" y="9438627"/>
            <a:ext cx="697040" cy="848373"/>
            <a:chOff x="0" y="0"/>
            <a:chExt cx="697040" cy="848373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697100" cy="848360"/>
            </a:xfrm>
            <a:custGeom>
              <a:avLst/>
              <a:gdLst/>
              <a:ahLst/>
              <a:cxnLst/>
              <a:rect r="r" b="b" t="t" l="l"/>
              <a:pathLst>
                <a:path h="848360" w="697100">
                  <a:moveTo>
                    <a:pt x="0" y="0"/>
                  </a:moveTo>
                  <a:lnTo>
                    <a:pt x="0" y="848360"/>
                  </a:lnTo>
                  <a:lnTo>
                    <a:pt x="697100" y="848360"/>
                  </a:lnTo>
                  <a:lnTo>
                    <a:pt x="69710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TextBox 24" id="24"/>
          <p:cNvSpPr txBox="true"/>
          <p:nvPr/>
        </p:nvSpPr>
        <p:spPr>
          <a:xfrm rot="0">
            <a:off x="1298953" y="132998"/>
            <a:ext cx="5702265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5.1.3. Yardımlaşma Geleneklerimizde Dinin İzleri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831619" y="9870338"/>
            <a:ext cx="7961747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2. Ünite: Kültürümüzdeki Dini Motifler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7378724" y="9522209"/>
            <a:ext cx="493652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10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5572201" y="4416771"/>
            <a:ext cx="9340729" cy="11730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74"/>
              </a:lnSpc>
            </a:pPr>
            <a:r>
              <a:rPr lang="en-US" b="true" sz="3302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Dinin izlerini taşıyan başka hangi yardımlaşma geleneklerimizi biliyorsunuz?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1659" y="9842173"/>
            <a:ext cx="9736112" cy="427415"/>
          </a:xfrm>
          <a:custGeom>
            <a:avLst/>
            <a:gdLst/>
            <a:ahLst/>
            <a:cxnLst/>
            <a:rect r="r" b="b" t="t" l="l"/>
            <a:pathLst>
              <a:path h="427415" w="9736112">
                <a:moveTo>
                  <a:pt x="0" y="0"/>
                </a:moveTo>
                <a:lnTo>
                  <a:pt x="9736113" y="0"/>
                </a:lnTo>
                <a:lnTo>
                  <a:pt x="9736113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2873883" y="2873159"/>
            <a:ext cx="415576" cy="351377"/>
            <a:chOff x="0" y="0"/>
            <a:chExt cx="415582" cy="35138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-18" y="-21"/>
              <a:ext cx="415575" cy="351517"/>
            </a:xfrm>
            <a:custGeom>
              <a:avLst/>
              <a:gdLst/>
              <a:ahLst/>
              <a:cxnLst/>
              <a:rect r="r" b="b" t="t" l="l"/>
              <a:pathLst>
                <a:path h="351517" w="415575">
                  <a:moveTo>
                    <a:pt x="2812" y="34565"/>
                  </a:moveTo>
                  <a:cubicBezTo>
                    <a:pt x="23767" y="64156"/>
                    <a:pt x="45611" y="92986"/>
                    <a:pt x="67329" y="121815"/>
                  </a:cubicBezTo>
                  <a:cubicBezTo>
                    <a:pt x="77743" y="135785"/>
                    <a:pt x="88411" y="149628"/>
                    <a:pt x="98952" y="163598"/>
                  </a:cubicBezTo>
                  <a:cubicBezTo>
                    <a:pt x="105937" y="172742"/>
                    <a:pt x="115335" y="182140"/>
                    <a:pt x="120288" y="192554"/>
                  </a:cubicBezTo>
                  <a:cubicBezTo>
                    <a:pt x="119653" y="190014"/>
                    <a:pt x="118764" y="187347"/>
                    <a:pt x="118129" y="184807"/>
                  </a:cubicBezTo>
                  <a:cubicBezTo>
                    <a:pt x="118002" y="182775"/>
                    <a:pt x="119907" y="181886"/>
                    <a:pt x="117875" y="184934"/>
                  </a:cubicBezTo>
                  <a:cubicBezTo>
                    <a:pt x="116478" y="187093"/>
                    <a:pt x="115208" y="189252"/>
                    <a:pt x="113811" y="191538"/>
                  </a:cubicBezTo>
                  <a:cubicBezTo>
                    <a:pt x="109112" y="199031"/>
                    <a:pt x="104540" y="206524"/>
                    <a:pt x="99841" y="213890"/>
                  </a:cubicBezTo>
                  <a:cubicBezTo>
                    <a:pt x="87649" y="233576"/>
                    <a:pt x="75330" y="253388"/>
                    <a:pt x="63138" y="273200"/>
                  </a:cubicBezTo>
                  <a:cubicBezTo>
                    <a:pt x="54374" y="287170"/>
                    <a:pt x="45103" y="300886"/>
                    <a:pt x="37102" y="315110"/>
                  </a:cubicBezTo>
                  <a:cubicBezTo>
                    <a:pt x="26180" y="334160"/>
                    <a:pt x="40912" y="357401"/>
                    <a:pt x="63519" y="350162"/>
                  </a:cubicBezTo>
                  <a:cubicBezTo>
                    <a:pt x="89046" y="342034"/>
                    <a:pt x="113938" y="330858"/>
                    <a:pt x="139084" y="321333"/>
                  </a:cubicBezTo>
                  <a:cubicBezTo>
                    <a:pt x="183281" y="304442"/>
                    <a:pt x="227223" y="287678"/>
                    <a:pt x="271419" y="270787"/>
                  </a:cubicBezTo>
                  <a:cubicBezTo>
                    <a:pt x="307488" y="256944"/>
                    <a:pt x="343683" y="243101"/>
                    <a:pt x="379878" y="229384"/>
                  </a:cubicBezTo>
                  <a:cubicBezTo>
                    <a:pt x="386609" y="226844"/>
                    <a:pt x="393340" y="224431"/>
                    <a:pt x="399818" y="221764"/>
                  </a:cubicBezTo>
                  <a:cubicBezTo>
                    <a:pt x="420392" y="213636"/>
                    <a:pt x="420646" y="188363"/>
                    <a:pt x="401596" y="178711"/>
                  </a:cubicBezTo>
                  <a:cubicBezTo>
                    <a:pt x="336952" y="145691"/>
                    <a:pt x="270276" y="116100"/>
                    <a:pt x="204744" y="84731"/>
                  </a:cubicBezTo>
                  <a:cubicBezTo>
                    <a:pt x="164992" y="65807"/>
                    <a:pt x="125368" y="46884"/>
                    <a:pt x="85617" y="27961"/>
                  </a:cubicBezTo>
                  <a:cubicBezTo>
                    <a:pt x="67583" y="19198"/>
                    <a:pt x="49802" y="9419"/>
                    <a:pt x="31260" y="1926"/>
                  </a:cubicBezTo>
                  <a:cubicBezTo>
                    <a:pt x="9670" y="-6710"/>
                    <a:pt x="-6459" y="15388"/>
                    <a:pt x="2812" y="34565"/>
                  </a:cubicBezTo>
                  <a:cubicBezTo>
                    <a:pt x="11575" y="52599"/>
                    <a:pt x="38372" y="36851"/>
                    <a:pt x="29609" y="18817"/>
                  </a:cubicBezTo>
                  <a:cubicBezTo>
                    <a:pt x="29228" y="18055"/>
                    <a:pt x="28847" y="17166"/>
                    <a:pt x="28593" y="16531"/>
                  </a:cubicBezTo>
                  <a:cubicBezTo>
                    <a:pt x="29228" y="19071"/>
                    <a:pt x="30117" y="21738"/>
                    <a:pt x="30752" y="24278"/>
                  </a:cubicBezTo>
                  <a:cubicBezTo>
                    <a:pt x="29990" y="25802"/>
                    <a:pt x="29101" y="27199"/>
                    <a:pt x="28339" y="28723"/>
                  </a:cubicBezTo>
                  <a:cubicBezTo>
                    <a:pt x="25799" y="29358"/>
                    <a:pt x="23132" y="30247"/>
                    <a:pt x="20592" y="30882"/>
                  </a:cubicBezTo>
                  <a:cubicBezTo>
                    <a:pt x="18814" y="31009"/>
                    <a:pt x="16020" y="28596"/>
                    <a:pt x="20084" y="30501"/>
                  </a:cubicBezTo>
                  <a:cubicBezTo>
                    <a:pt x="22243" y="31390"/>
                    <a:pt x="24402" y="32533"/>
                    <a:pt x="26688" y="33549"/>
                  </a:cubicBezTo>
                  <a:cubicBezTo>
                    <a:pt x="34816" y="37486"/>
                    <a:pt x="42944" y="41296"/>
                    <a:pt x="51072" y="45233"/>
                  </a:cubicBezTo>
                  <a:cubicBezTo>
                    <a:pt x="77743" y="57933"/>
                    <a:pt x="104667" y="70760"/>
                    <a:pt x="131337" y="83461"/>
                  </a:cubicBezTo>
                  <a:cubicBezTo>
                    <a:pt x="195600" y="114322"/>
                    <a:pt x="260116" y="145056"/>
                    <a:pt x="324506" y="175790"/>
                  </a:cubicBezTo>
                  <a:cubicBezTo>
                    <a:pt x="343556" y="184934"/>
                    <a:pt x="362733" y="194078"/>
                    <a:pt x="381783" y="203222"/>
                  </a:cubicBezTo>
                  <a:cubicBezTo>
                    <a:pt x="383434" y="203984"/>
                    <a:pt x="385847" y="205762"/>
                    <a:pt x="387498" y="205889"/>
                  </a:cubicBezTo>
                  <a:cubicBezTo>
                    <a:pt x="393594" y="206524"/>
                    <a:pt x="389022" y="190776"/>
                    <a:pt x="391943" y="191538"/>
                  </a:cubicBezTo>
                  <a:cubicBezTo>
                    <a:pt x="389403" y="190903"/>
                    <a:pt x="381783" y="195475"/>
                    <a:pt x="379497" y="196364"/>
                  </a:cubicBezTo>
                  <a:cubicBezTo>
                    <a:pt x="321712" y="218462"/>
                    <a:pt x="263672" y="240688"/>
                    <a:pt x="205887" y="262786"/>
                  </a:cubicBezTo>
                  <a:cubicBezTo>
                    <a:pt x="174010" y="274978"/>
                    <a:pt x="142005" y="287170"/>
                    <a:pt x="110128" y="299362"/>
                  </a:cubicBezTo>
                  <a:cubicBezTo>
                    <a:pt x="92729" y="306093"/>
                    <a:pt x="73171" y="311300"/>
                    <a:pt x="56533" y="319809"/>
                  </a:cubicBezTo>
                  <a:cubicBezTo>
                    <a:pt x="55263" y="320317"/>
                    <a:pt x="54755" y="320444"/>
                    <a:pt x="53866" y="320317"/>
                  </a:cubicBezTo>
                  <a:cubicBezTo>
                    <a:pt x="56406" y="320952"/>
                    <a:pt x="59074" y="321841"/>
                    <a:pt x="61614" y="322476"/>
                  </a:cubicBezTo>
                  <a:cubicBezTo>
                    <a:pt x="90697" y="336192"/>
                    <a:pt x="59455" y="335430"/>
                    <a:pt x="63519" y="332128"/>
                  </a:cubicBezTo>
                  <a:cubicBezTo>
                    <a:pt x="64027" y="331747"/>
                    <a:pt x="64281" y="330477"/>
                    <a:pt x="64916" y="329969"/>
                  </a:cubicBezTo>
                  <a:cubicBezTo>
                    <a:pt x="66948" y="327429"/>
                    <a:pt x="68345" y="324381"/>
                    <a:pt x="70123" y="321460"/>
                  </a:cubicBezTo>
                  <a:cubicBezTo>
                    <a:pt x="75711" y="312443"/>
                    <a:pt x="81299" y="303426"/>
                    <a:pt x="86887" y="294536"/>
                  </a:cubicBezTo>
                  <a:cubicBezTo>
                    <a:pt x="100984" y="271803"/>
                    <a:pt x="115081" y="249197"/>
                    <a:pt x="129051" y="226590"/>
                  </a:cubicBezTo>
                  <a:cubicBezTo>
                    <a:pt x="137179" y="213255"/>
                    <a:pt x="155213" y="193443"/>
                    <a:pt x="147593" y="176933"/>
                  </a:cubicBezTo>
                  <a:cubicBezTo>
                    <a:pt x="143275" y="167662"/>
                    <a:pt x="134893" y="159407"/>
                    <a:pt x="128797" y="151279"/>
                  </a:cubicBezTo>
                  <a:cubicBezTo>
                    <a:pt x="119018" y="138452"/>
                    <a:pt x="109239" y="125498"/>
                    <a:pt x="99587" y="112671"/>
                  </a:cubicBezTo>
                  <a:cubicBezTo>
                    <a:pt x="75965" y="81683"/>
                    <a:pt x="52469" y="50694"/>
                    <a:pt x="29990" y="19071"/>
                  </a:cubicBezTo>
                  <a:cubicBezTo>
                    <a:pt x="18306" y="2815"/>
                    <a:pt x="-8745" y="18182"/>
                    <a:pt x="2812" y="34565"/>
                  </a:cubicBezTo>
                  <a:close/>
                </a:path>
              </a:pathLst>
            </a:custGeom>
            <a:solidFill>
              <a:srgbClr val="139E1C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2873883" y="4132593"/>
            <a:ext cx="415576" cy="351377"/>
            <a:chOff x="0" y="0"/>
            <a:chExt cx="415582" cy="35138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-18" y="-21"/>
              <a:ext cx="415575" cy="351517"/>
            </a:xfrm>
            <a:custGeom>
              <a:avLst/>
              <a:gdLst/>
              <a:ahLst/>
              <a:cxnLst/>
              <a:rect r="r" b="b" t="t" l="l"/>
              <a:pathLst>
                <a:path h="351517" w="415575">
                  <a:moveTo>
                    <a:pt x="2812" y="34565"/>
                  </a:moveTo>
                  <a:cubicBezTo>
                    <a:pt x="23767" y="64156"/>
                    <a:pt x="45611" y="92986"/>
                    <a:pt x="67329" y="121815"/>
                  </a:cubicBezTo>
                  <a:cubicBezTo>
                    <a:pt x="77743" y="135785"/>
                    <a:pt x="88411" y="149628"/>
                    <a:pt x="98952" y="163598"/>
                  </a:cubicBezTo>
                  <a:cubicBezTo>
                    <a:pt x="105937" y="172742"/>
                    <a:pt x="115335" y="182140"/>
                    <a:pt x="120288" y="192554"/>
                  </a:cubicBezTo>
                  <a:cubicBezTo>
                    <a:pt x="119653" y="190014"/>
                    <a:pt x="118764" y="187347"/>
                    <a:pt x="118129" y="184807"/>
                  </a:cubicBezTo>
                  <a:cubicBezTo>
                    <a:pt x="118002" y="182775"/>
                    <a:pt x="119907" y="181886"/>
                    <a:pt x="117875" y="184934"/>
                  </a:cubicBezTo>
                  <a:cubicBezTo>
                    <a:pt x="116478" y="187093"/>
                    <a:pt x="115208" y="189252"/>
                    <a:pt x="113811" y="191538"/>
                  </a:cubicBezTo>
                  <a:cubicBezTo>
                    <a:pt x="109112" y="199031"/>
                    <a:pt x="104540" y="206524"/>
                    <a:pt x="99841" y="213891"/>
                  </a:cubicBezTo>
                  <a:cubicBezTo>
                    <a:pt x="87649" y="233576"/>
                    <a:pt x="75330" y="253388"/>
                    <a:pt x="63138" y="273200"/>
                  </a:cubicBezTo>
                  <a:cubicBezTo>
                    <a:pt x="54374" y="287170"/>
                    <a:pt x="45103" y="300886"/>
                    <a:pt x="37102" y="315110"/>
                  </a:cubicBezTo>
                  <a:cubicBezTo>
                    <a:pt x="26180" y="334160"/>
                    <a:pt x="40912" y="357402"/>
                    <a:pt x="63519" y="350162"/>
                  </a:cubicBezTo>
                  <a:cubicBezTo>
                    <a:pt x="89046" y="342034"/>
                    <a:pt x="113938" y="330858"/>
                    <a:pt x="139084" y="321333"/>
                  </a:cubicBezTo>
                  <a:cubicBezTo>
                    <a:pt x="183281" y="304442"/>
                    <a:pt x="227223" y="287678"/>
                    <a:pt x="271419" y="270787"/>
                  </a:cubicBezTo>
                  <a:cubicBezTo>
                    <a:pt x="307488" y="256944"/>
                    <a:pt x="343683" y="243101"/>
                    <a:pt x="379878" y="229385"/>
                  </a:cubicBezTo>
                  <a:cubicBezTo>
                    <a:pt x="386609" y="226845"/>
                    <a:pt x="393340" y="224432"/>
                    <a:pt x="399818" y="221765"/>
                  </a:cubicBezTo>
                  <a:cubicBezTo>
                    <a:pt x="420392" y="213637"/>
                    <a:pt x="420646" y="188363"/>
                    <a:pt x="401596" y="178711"/>
                  </a:cubicBezTo>
                  <a:cubicBezTo>
                    <a:pt x="336952" y="145691"/>
                    <a:pt x="270276" y="116100"/>
                    <a:pt x="204744" y="84731"/>
                  </a:cubicBezTo>
                  <a:cubicBezTo>
                    <a:pt x="164992" y="65807"/>
                    <a:pt x="125368" y="46884"/>
                    <a:pt x="85617" y="27961"/>
                  </a:cubicBezTo>
                  <a:cubicBezTo>
                    <a:pt x="67583" y="19198"/>
                    <a:pt x="49802" y="9419"/>
                    <a:pt x="31260" y="1926"/>
                  </a:cubicBezTo>
                  <a:cubicBezTo>
                    <a:pt x="9670" y="-6710"/>
                    <a:pt x="-6459" y="15388"/>
                    <a:pt x="2812" y="34565"/>
                  </a:cubicBezTo>
                  <a:cubicBezTo>
                    <a:pt x="11575" y="52599"/>
                    <a:pt x="38372" y="36851"/>
                    <a:pt x="29609" y="18817"/>
                  </a:cubicBezTo>
                  <a:cubicBezTo>
                    <a:pt x="29228" y="18055"/>
                    <a:pt x="28847" y="17166"/>
                    <a:pt x="28593" y="16531"/>
                  </a:cubicBezTo>
                  <a:cubicBezTo>
                    <a:pt x="29228" y="19071"/>
                    <a:pt x="30117" y="21738"/>
                    <a:pt x="30752" y="24278"/>
                  </a:cubicBezTo>
                  <a:cubicBezTo>
                    <a:pt x="29990" y="25802"/>
                    <a:pt x="29101" y="27199"/>
                    <a:pt x="28339" y="28723"/>
                  </a:cubicBezTo>
                  <a:cubicBezTo>
                    <a:pt x="25799" y="29358"/>
                    <a:pt x="23132" y="30247"/>
                    <a:pt x="20592" y="30882"/>
                  </a:cubicBezTo>
                  <a:cubicBezTo>
                    <a:pt x="18814" y="31009"/>
                    <a:pt x="16020" y="28596"/>
                    <a:pt x="20084" y="30501"/>
                  </a:cubicBezTo>
                  <a:cubicBezTo>
                    <a:pt x="22243" y="31390"/>
                    <a:pt x="24402" y="32533"/>
                    <a:pt x="26688" y="33549"/>
                  </a:cubicBezTo>
                  <a:cubicBezTo>
                    <a:pt x="34816" y="37486"/>
                    <a:pt x="42944" y="41296"/>
                    <a:pt x="51072" y="45233"/>
                  </a:cubicBezTo>
                  <a:cubicBezTo>
                    <a:pt x="77743" y="57933"/>
                    <a:pt x="104667" y="70761"/>
                    <a:pt x="131337" y="83461"/>
                  </a:cubicBezTo>
                  <a:cubicBezTo>
                    <a:pt x="195600" y="114322"/>
                    <a:pt x="260116" y="145056"/>
                    <a:pt x="324506" y="175790"/>
                  </a:cubicBezTo>
                  <a:cubicBezTo>
                    <a:pt x="343556" y="184934"/>
                    <a:pt x="362733" y="194078"/>
                    <a:pt x="381783" y="203222"/>
                  </a:cubicBezTo>
                  <a:cubicBezTo>
                    <a:pt x="383434" y="203984"/>
                    <a:pt x="385847" y="205762"/>
                    <a:pt x="387498" y="205889"/>
                  </a:cubicBezTo>
                  <a:cubicBezTo>
                    <a:pt x="393594" y="206524"/>
                    <a:pt x="389022" y="190776"/>
                    <a:pt x="391943" y="191538"/>
                  </a:cubicBezTo>
                  <a:cubicBezTo>
                    <a:pt x="389403" y="190903"/>
                    <a:pt x="381783" y="195475"/>
                    <a:pt x="379497" y="196364"/>
                  </a:cubicBezTo>
                  <a:cubicBezTo>
                    <a:pt x="321712" y="218463"/>
                    <a:pt x="263672" y="240688"/>
                    <a:pt x="205887" y="262786"/>
                  </a:cubicBezTo>
                  <a:cubicBezTo>
                    <a:pt x="174010" y="274978"/>
                    <a:pt x="142005" y="287170"/>
                    <a:pt x="110128" y="299362"/>
                  </a:cubicBezTo>
                  <a:cubicBezTo>
                    <a:pt x="92729" y="306093"/>
                    <a:pt x="73171" y="311300"/>
                    <a:pt x="56533" y="319809"/>
                  </a:cubicBezTo>
                  <a:cubicBezTo>
                    <a:pt x="55263" y="320317"/>
                    <a:pt x="54755" y="320444"/>
                    <a:pt x="53866" y="320317"/>
                  </a:cubicBezTo>
                  <a:cubicBezTo>
                    <a:pt x="56406" y="320952"/>
                    <a:pt x="59074" y="321841"/>
                    <a:pt x="61614" y="322476"/>
                  </a:cubicBezTo>
                  <a:cubicBezTo>
                    <a:pt x="90697" y="336192"/>
                    <a:pt x="59455" y="335430"/>
                    <a:pt x="63519" y="332128"/>
                  </a:cubicBezTo>
                  <a:cubicBezTo>
                    <a:pt x="64027" y="331747"/>
                    <a:pt x="64281" y="330477"/>
                    <a:pt x="64916" y="329969"/>
                  </a:cubicBezTo>
                  <a:cubicBezTo>
                    <a:pt x="66948" y="327429"/>
                    <a:pt x="68345" y="324381"/>
                    <a:pt x="70123" y="321460"/>
                  </a:cubicBezTo>
                  <a:cubicBezTo>
                    <a:pt x="75711" y="312443"/>
                    <a:pt x="81299" y="303426"/>
                    <a:pt x="86887" y="294536"/>
                  </a:cubicBezTo>
                  <a:cubicBezTo>
                    <a:pt x="100984" y="271803"/>
                    <a:pt x="115081" y="249197"/>
                    <a:pt x="129051" y="226591"/>
                  </a:cubicBezTo>
                  <a:cubicBezTo>
                    <a:pt x="137179" y="213256"/>
                    <a:pt x="155213" y="193443"/>
                    <a:pt x="147593" y="176933"/>
                  </a:cubicBezTo>
                  <a:cubicBezTo>
                    <a:pt x="143275" y="167662"/>
                    <a:pt x="134893" y="159407"/>
                    <a:pt x="128797" y="151279"/>
                  </a:cubicBezTo>
                  <a:cubicBezTo>
                    <a:pt x="119018" y="138452"/>
                    <a:pt x="109239" y="125498"/>
                    <a:pt x="99587" y="112671"/>
                  </a:cubicBezTo>
                  <a:cubicBezTo>
                    <a:pt x="75965" y="81683"/>
                    <a:pt x="52469" y="50694"/>
                    <a:pt x="29990" y="19071"/>
                  </a:cubicBezTo>
                  <a:cubicBezTo>
                    <a:pt x="18306" y="2815"/>
                    <a:pt x="-8745" y="18182"/>
                    <a:pt x="2812" y="34565"/>
                  </a:cubicBezTo>
                  <a:close/>
                </a:path>
              </a:pathLst>
            </a:custGeom>
            <a:solidFill>
              <a:srgbClr val="139E1C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2873883" y="5392026"/>
            <a:ext cx="415576" cy="351377"/>
            <a:chOff x="0" y="0"/>
            <a:chExt cx="415582" cy="35138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-18" y="-21"/>
              <a:ext cx="415575" cy="351517"/>
            </a:xfrm>
            <a:custGeom>
              <a:avLst/>
              <a:gdLst/>
              <a:ahLst/>
              <a:cxnLst/>
              <a:rect r="r" b="b" t="t" l="l"/>
              <a:pathLst>
                <a:path h="351517" w="415575">
                  <a:moveTo>
                    <a:pt x="2812" y="34565"/>
                  </a:moveTo>
                  <a:cubicBezTo>
                    <a:pt x="23767" y="64156"/>
                    <a:pt x="45611" y="92986"/>
                    <a:pt x="67329" y="121815"/>
                  </a:cubicBezTo>
                  <a:cubicBezTo>
                    <a:pt x="77743" y="135785"/>
                    <a:pt x="88411" y="149628"/>
                    <a:pt x="98952" y="163598"/>
                  </a:cubicBezTo>
                  <a:cubicBezTo>
                    <a:pt x="105937" y="172742"/>
                    <a:pt x="115335" y="182140"/>
                    <a:pt x="120288" y="192554"/>
                  </a:cubicBezTo>
                  <a:cubicBezTo>
                    <a:pt x="119653" y="190014"/>
                    <a:pt x="118764" y="187347"/>
                    <a:pt x="118129" y="184807"/>
                  </a:cubicBezTo>
                  <a:cubicBezTo>
                    <a:pt x="118002" y="182775"/>
                    <a:pt x="119907" y="181886"/>
                    <a:pt x="117875" y="184934"/>
                  </a:cubicBezTo>
                  <a:cubicBezTo>
                    <a:pt x="116478" y="187093"/>
                    <a:pt x="115208" y="189252"/>
                    <a:pt x="113811" y="191538"/>
                  </a:cubicBezTo>
                  <a:cubicBezTo>
                    <a:pt x="109112" y="199031"/>
                    <a:pt x="104540" y="206524"/>
                    <a:pt x="99841" y="213891"/>
                  </a:cubicBezTo>
                  <a:cubicBezTo>
                    <a:pt x="87649" y="233576"/>
                    <a:pt x="75330" y="253388"/>
                    <a:pt x="63138" y="273200"/>
                  </a:cubicBezTo>
                  <a:cubicBezTo>
                    <a:pt x="54374" y="287170"/>
                    <a:pt x="45103" y="300886"/>
                    <a:pt x="37102" y="315110"/>
                  </a:cubicBezTo>
                  <a:cubicBezTo>
                    <a:pt x="26180" y="334160"/>
                    <a:pt x="40912" y="357402"/>
                    <a:pt x="63519" y="350162"/>
                  </a:cubicBezTo>
                  <a:cubicBezTo>
                    <a:pt x="89046" y="342034"/>
                    <a:pt x="113938" y="330858"/>
                    <a:pt x="139084" y="321333"/>
                  </a:cubicBezTo>
                  <a:cubicBezTo>
                    <a:pt x="183281" y="304442"/>
                    <a:pt x="227223" y="287678"/>
                    <a:pt x="271419" y="270787"/>
                  </a:cubicBezTo>
                  <a:cubicBezTo>
                    <a:pt x="307488" y="256944"/>
                    <a:pt x="343683" y="243101"/>
                    <a:pt x="379878" y="229385"/>
                  </a:cubicBezTo>
                  <a:cubicBezTo>
                    <a:pt x="386609" y="226845"/>
                    <a:pt x="393340" y="224432"/>
                    <a:pt x="399818" y="221765"/>
                  </a:cubicBezTo>
                  <a:cubicBezTo>
                    <a:pt x="420392" y="213637"/>
                    <a:pt x="420646" y="188363"/>
                    <a:pt x="401596" y="178711"/>
                  </a:cubicBezTo>
                  <a:cubicBezTo>
                    <a:pt x="336952" y="145691"/>
                    <a:pt x="270276" y="116100"/>
                    <a:pt x="204744" y="84731"/>
                  </a:cubicBezTo>
                  <a:cubicBezTo>
                    <a:pt x="164992" y="65807"/>
                    <a:pt x="125368" y="46884"/>
                    <a:pt x="85617" y="27961"/>
                  </a:cubicBezTo>
                  <a:cubicBezTo>
                    <a:pt x="67583" y="19198"/>
                    <a:pt x="49802" y="9419"/>
                    <a:pt x="31260" y="1926"/>
                  </a:cubicBezTo>
                  <a:cubicBezTo>
                    <a:pt x="9670" y="-6710"/>
                    <a:pt x="-6459" y="15388"/>
                    <a:pt x="2812" y="34565"/>
                  </a:cubicBezTo>
                  <a:cubicBezTo>
                    <a:pt x="11575" y="52599"/>
                    <a:pt x="38372" y="36851"/>
                    <a:pt x="29609" y="18817"/>
                  </a:cubicBezTo>
                  <a:cubicBezTo>
                    <a:pt x="29228" y="18055"/>
                    <a:pt x="28847" y="17166"/>
                    <a:pt x="28593" y="16531"/>
                  </a:cubicBezTo>
                  <a:cubicBezTo>
                    <a:pt x="29228" y="19071"/>
                    <a:pt x="30117" y="21738"/>
                    <a:pt x="30752" y="24278"/>
                  </a:cubicBezTo>
                  <a:cubicBezTo>
                    <a:pt x="29990" y="25802"/>
                    <a:pt x="29101" y="27199"/>
                    <a:pt x="28339" y="28723"/>
                  </a:cubicBezTo>
                  <a:cubicBezTo>
                    <a:pt x="25799" y="29358"/>
                    <a:pt x="23132" y="30247"/>
                    <a:pt x="20592" y="30882"/>
                  </a:cubicBezTo>
                  <a:cubicBezTo>
                    <a:pt x="18814" y="31009"/>
                    <a:pt x="16020" y="28596"/>
                    <a:pt x="20084" y="30501"/>
                  </a:cubicBezTo>
                  <a:cubicBezTo>
                    <a:pt x="22243" y="31390"/>
                    <a:pt x="24402" y="32533"/>
                    <a:pt x="26688" y="33549"/>
                  </a:cubicBezTo>
                  <a:cubicBezTo>
                    <a:pt x="34816" y="37486"/>
                    <a:pt x="42944" y="41296"/>
                    <a:pt x="51072" y="45233"/>
                  </a:cubicBezTo>
                  <a:cubicBezTo>
                    <a:pt x="77743" y="57933"/>
                    <a:pt x="104667" y="70761"/>
                    <a:pt x="131337" y="83461"/>
                  </a:cubicBezTo>
                  <a:cubicBezTo>
                    <a:pt x="195600" y="114322"/>
                    <a:pt x="260116" y="145056"/>
                    <a:pt x="324506" y="175790"/>
                  </a:cubicBezTo>
                  <a:cubicBezTo>
                    <a:pt x="343556" y="184934"/>
                    <a:pt x="362733" y="194078"/>
                    <a:pt x="381783" y="203222"/>
                  </a:cubicBezTo>
                  <a:cubicBezTo>
                    <a:pt x="383434" y="203984"/>
                    <a:pt x="385847" y="205762"/>
                    <a:pt x="387498" y="205889"/>
                  </a:cubicBezTo>
                  <a:cubicBezTo>
                    <a:pt x="393594" y="206524"/>
                    <a:pt x="389022" y="190776"/>
                    <a:pt x="391943" y="191538"/>
                  </a:cubicBezTo>
                  <a:cubicBezTo>
                    <a:pt x="389403" y="190903"/>
                    <a:pt x="381783" y="195475"/>
                    <a:pt x="379497" y="196364"/>
                  </a:cubicBezTo>
                  <a:cubicBezTo>
                    <a:pt x="321712" y="218463"/>
                    <a:pt x="263672" y="240688"/>
                    <a:pt x="205887" y="262786"/>
                  </a:cubicBezTo>
                  <a:cubicBezTo>
                    <a:pt x="174010" y="274978"/>
                    <a:pt x="142005" y="287170"/>
                    <a:pt x="110128" y="299362"/>
                  </a:cubicBezTo>
                  <a:cubicBezTo>
                    <a:pt x="92729" y="306093"/>
                    <a:pt x="73171" y="311300"/>
                    <a:pt x="56533" y="319809"/>
                  </a:cubicBezTo>
                  <a:cubicBezTo>
                    <a:pt x="55263" y="320317"/>
                    <a:pt x="54755" y="320444"/>
                    <a:pt x="53866" y="320317"/>
                  </a:cubicBezTo>
                  <a:cubicBezTo>
                    <a:pt x="56406" y="320952"/>
                    <a:pt x="59074" y="321841"/>
                    <a:pt x="61614" y="322476"/>
                  </a:cubicBezTo>
                  <a:cubicBezTo>
                    <a:pt x="90697" y="336192"/>
                    <a:pt x="59455" y="335430"/>
                    <a:pt x="63519" y="332128"/>
                  </a:cubicBezTo>
                  <a:cubicBezTo>
                    <a:pt x="64027" y="331747"/>
                    <a:pt x="64281" y="330477"/>
                    <a:pt x="64916" y="329969"/>
                  </a:cubicBezTo>
                  <a:cubicBezTo>
                    <a:pt x="66948" y="327429"/>
                    <a:pt x="68345" y="324381"/>
                    <a:pt x="70123" y="321460"/>
                  </a:cubicBezTo>
                  <a:cubicBezTo>
                    <a:pt x="75711" y="312443"/>
                    <a:pt x="81299" y="303426"/>
                    <a:pt x="86887" y="294536"/>
                  </a:cubicBezTo>
                  <a:cubicBezTo>
                    <a:pt x="100984" y="271803"/>
                    <a:pt x="115081" y="249197"/>
                    <a:pt x="129051" y="226591"/>
                  </a:cubicBezTo>
                  <a:cubicBezTo>
                    <a:pt x="137179" y="213256"/>
                    <a:pt x="155213" y="193443"/>
                    <a:pt x="147593" y="176933"/>
                  </a:cubicBezTo>
                  <a:cubicBezTo>
                    <a:pt x="143275" y="167662"/>
                    <a:pt x="134893" y="159407"/>
                    <a:pt x="128797" y="151279"/>
                  </a:cubicBezTo>
                  <a:cubicBezTo>
                    <a:pt x="119018" y="138452"/>
                    <a:pt x="109239" y="125498"/>
                    <a:pt x="99587" y="112671"/>
                  </a:cubicBezTo>
                  <a:cubicBezTo>
                    <a:pt x="75965" y="81683"/>
                    <a:pt x="52469" y="50694"/>
                    <a:pt x="29990" y="19071"/>
                  </a:cubicBezTo>
                  <a:cubicBezTo>
                    <a:pt x="18306" y="2815"/>
                    <a:pt x="-8745" y="18182"/>
                    <a:pt x="2812" y="34565"/>
                  </a:cubicBezTo>
                  <a:close/>
                </a:path>
              </a:pathLst>
            </a:custGeom>
            <a:solidFill>
              <a:srgbClr val="139E1C"/>
            </a:soli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4518434" y="-63475"/>
            <a:ext cx="3832593" cy="2024529"/>
            <a:chOff x="0" y="0"/>
            <a:chExt cx="3832593" cy="2024532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64262" y="65532"/>
              <a:ext cx="3704084" cy="1288417"/>
            </a:xfrm>
            <a:custGeom>
              <a:avLst/>
              <a:gdLst/>
              <a:ahLst/>
              <a:cxnLst/>
              <a:rect r="r" b="b" t="t" l="l"/>
              <a:pathLst>
                <a:path h="1288417" w="3704084">
                  <a:moveTo>
                    <a:pt x="0" y="0"/>
                  </a:moveTo>
                  <a:lnTo>
                    <a:pt x="0" y="345441"/>
                  </a:lnTo>
                  <a:cubicBezTo>
                    <a:pt x="16637" y="339853"/>
                    <a:pt x="326136" y="237617"/>
                    <a:pt x="604520" y="237617"/>
                  </a:cubicBezTo>
                  <a:cubicBezTo>
                    <a:pt x="715264" y="237617"/>
                    <a:pt x="821183" y="253874"/>
                    <a:pt x="901701" y="298705"/>
                  </a:cubicBezTo>
                  <a:cubicBezTo>
                    <a:pt x="1190118" y="459741"/>
                    <a:pt x="1713358" y="338964"/>
                    <a:pt x="2645920" y="493269"/>
                  </a:cubicBezTo>
                  <a:cubicBezTo>
                    <a:pt x="3539619" y="641097"/>
                    <a:pt x="3692908" y="1238887"/>
                    <a:pt x="3704084" y="1288417"/>
                  </a:cubicBezTo>
                  <a:lnTo>
                    <a:pt x="3704084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710438" y="65532"/>
              <a:ext cx="3057908" cy="1890398"/>
            </a:xfrm>
            <a:custGeom>
              <a:avLst/>
              <a:gdLst/>
              <a:ahLst/>
              <a:cxnLst/>
              <a:rect r="r" b="b" t="t" l="l"/>
              <a:pathLst>
                <a:path h="1890398" w="3057908">
                  <a:moveTo>
                    <a:pt x="0" y="0"/>
                  </a:moveTo>
                  <a:cubicBezTo>
                    <a:pt x="208535" y="33782"/>
                    <a:pt x="2860043" y="489332"/>
                    <a:pt x="3057908" y="1890398"/>
                  </a:cubicBezTo>
                  <a:lnTo>
                    <a:pt x="3057908" y="0"/>
                  </a:lnTo>
                  <a:close/>
                </a:path>
              </a:pathLst>
            </a:custGeom>
            <a:solidFill>
              <a:srgbClr val="58031F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64262" y="65532"/>
              <a:ext cx="3704211" cy="1288417"/>
            </a:xfrm>
            <a:custGeom>
              <a:avLst/>
              <a:gdLst/>
              <a:ahLst/>
              <a:cxnLst/>
              <a:rect r="r" b="b" t="t" l="l"/>
              <a:pathLst>
                <a:path h="1288417" w="3704211">
                  <a:moveTo>
                    <a:pt x="0" y="0"/>
                  </a:moveTo>
                  <a:lnTo>
                    <a:pt x="0" y="345441"/>
                  </a:lnTo>
                  <a:cubicBezTo>
                    <a:pt x="16637" y="339853"/>
                    <a:pt x="326136" y="237617"/>
                    <a:pt x="604520" y="237617"/>
                  </a:cubicBezTo>
                  <a:cubicBezTo>
                    <a:pt x="715264" y="237617"/>
                    <a:pt x="821183" y="253874"/>
                    <a:pt x="901701" y="298705"/>
                  </a:cubicBezTo>
                  <a:cubicBezTo>
                    <a:pt x="1138302" y="430785"/>
                    <a:pt x="1533018" y="373254"/>
                    <a:pt x="2181861" y="433452"/>
                  </a:cubicBezTo>
                  <a:cubicBezTo>
                    <a:pt x="2181861" y="433452"/>
                    <a:pt x="2181988" y="433452"/>
                    <a:pt x="2181988" y="433452"/>
                  </a:cubicBezTo>
                  <a:cubicBezTo>
                    <a:pt x="2324102" y="446660"/>
                    <a:pt x="2478534" y="465456"/>
                    <a:pt x="2646047" y="493269"/>
                  </a:cubicBezTo>
                  <a:cubicBezTo>
                    <a:pt x="3540000" y="641224"/>
                    <a:pt x="3693162" y="1239141"/>
                    <a:pt x="3704211" y="1288417"/>
                  </a:cubicBezTo>
                  <a:lnTo>
                    <a:pt x="3704211" y="0"/>
                  </a:lnTo>
                  <a:close/>
                </a:path>
              </a:pathLst>
            </a:custGeom>
            <a:solidFill>
              <a:srgbClr val="D91757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2246123" y="498984"/>
              <a:ext cx="1522223" cy="857251"/>
            </a:xfrm>
            <a:custGeom>
              <a:avLst/>
              <a:gdLst/>
              <a:ahLst/>
              <a:cxnLst/>
              <a:rect r="r" b="b" t="t" l="l"/>
              <a:pathLst>
                <a:path h="857251" w="1522223">
                  <a:moveTo>
                    <a:pt x="0" y="127"/>
                  </a:moveTo>
                  <a:cubicBezTo>
                    <a:pt x="394336" y="67818"/>
                    <a:pt x="1076453" y="246761"/>
                    <a:pt x="1522223" y="857251"/>
                  </a:cubicBezTo>
                  <a:lnTo>
                    <a:pt x="1522223" y="854965"/>
                  </a:lnTo>
                  <a:cubicBezTo>
                    <a:pt x="1511047" y="805816"/>
                    <a:pt x="1358012" y="207772"/>
                    <a:pt x="464059" y="59817"/>
                  </a:cubicBezTo>
                  <a:cubicBezTo>
                    <a:pt x="296546" y="32131"/>
                    <a:pt x="142114" y="13208"/>
                    <a:pt x="0" y="0"/>
                  </a:cubicBezTo>
                  <a:close/>
                </a:path>
              </a:pathLst>
            </a:custGeom>
            <a:solidFill>
              <a:srgbClr val="58031F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1899413" y="65532"/>
              <a:ext cx="1869060" cy="686436"/>
            </a:xfrm>
            <a:custGeom>
              <a:avLst/>
              <a:gdLst/>
              <a:ahLst/>
              <a:cxnLst/>
              <a:rect r="r" b="b" t="t" l="l"/>
              <a:pathLst>
                <a:path h="686436" w="1869060">
                  <a:moveTo>
                    <a:pt x="0" y="0"/>
                  </a:moveTo>
                  <a:cubicBezTo>
                    <a:pt x="257810" y="14224"/>
                    <a:pt x="1598804" y="115189"/>
                    <a:pt x="1869060" y="686436"/>
                  </a:cubicBezTo>
                  <a:lnTo>
                    <a:pt x="1869060" y="0"/>
                  </a:lnTo>
                  <a:close/>
                </a:path>
              </a:pathLst>
            </a:custGeom>
            <a:solidFill>
              <a:srgbClr val="D91757"/>
            </a:solidFill>
          </p:spPr>
        </p:sp>
      </p:grpSp>
      <p:sp>
        <p:nvSpPr>
          <p:cNvPr name="Freeform 16" id="16"/>
          <p:cNvSpPr/>
          <p:nvPr/>
        </p:nvSpPr>
        <p:spPr>
          <a:xfrm flipH="false" flipV="false" rot="0">
            <a:off x="17259224" y="9438789"/>
            <a:ext cx="697039" cy="857688"/>
          </a:xfrm>
          <a:custGeom>
            <a:avLst/>
            <a:gdLst/>
            <a:ahLst/>
            <a:cxnLst/>
            <a:rect r="r" b="b" t="t" l="l"/>
            <a:pathLst>
              <a:path h="857688" w="697039">
                <a:moveTo>
                  <a:pt x="0" y="0"/>
                </a:moveTo>
                <a:lnTo>
                  <a:pt x="697039" y="0"/>
                </a:lnTo>
                <a:lnTo>
                  <a:pt x="697039" y="857688"/>
                </a:lnTo>
                <a:lnTo>
                  <a:pt x="0" y="8576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7" id="17"/>
          <p:cNvGrpSpPr/>
          <p:nvPr/>
        </p:nvGrpSpPr>
        <p:grpSpPr>
          <a:xfrm rot="0">
            <a:off x="12053068" y="5935885"/>
            <a:ext cx="2976982" cy="3256036"/>
            <a:chOff x="0" y="0"/>
            <a:chExt cx="3969309" cy="4341381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969258" cy="4341368"/>
            </a:xfrm>
            <a:custGeom>
              <a:avLst/>
              <a:gdLst/>
              <a:ahLst/>
              <a:cxnLst/>
              <a:rect r="r" b="b" t="t" l="l"/>
              <a:pathLst>
                <a:path h="4341368" w="3969258">
                  <a:moveTo>
                    <a:pt x="291592" y="0"/>
                  </a:moveTo>
                  <a:cubicBezTo>
                    <a:pt x="214249" y="127"/>
                    <a:pt x="140208" y="30861"/>
                    <a:pt x="85598" y="85598"/>
                  </a:cubicBezTo>
                  <a:cubicBezTo>
                    <a:pt x="30734" y="140335"/>
                    <a:pt x="0" y="214630"/>
                    <a:pt x="0" y="292100"/>
                  </a:cubicBezTo>
                  <a:lnTo>
                    <a:pt x="0" y="4049268"/>
                  </a:lnTo>
                  <a:cubicBezTo>
                    <a:pt x="0" y="4126738"/>
                    <a:pt x="30734" y="4201033"/>
                    <a:pt x="85598" y="4255770"/>
                  </a:cubicBezTo>
                  <a:cubicBezTo>
                    <a:pt x="140462" y="4310507"/>
                    <a:pt x="214630" y="4341368"/>
                    <a:pt x="292100" y="4341368"/>
                  </a:cubicBezTo>
                  <a:lnTo>
                    <a:pt x="3677158" y="4341368"/>
                  </a:lnTo>
                  <a:cubicBezTo>
                    <a:pt x="3754628" y="4341368"/>
                    <a:pt x="3828923" y="4310634"/>
                    <a:pt x="3883660" y="4255770"/>
                  </a:cubicBezTo>
                  <a:cubicBezTo>
                    <a:pt x="3938397" y="4200906"/>
                    <a:pt x="3969258" y="4126738"/>
                    <a:pt x="3969258" y="4049268"/>
                  </a:cubicBezTo>
                  <a:lnTo>
                    <a:pt x="3969258" y="292100"/>
                  </a:lnTo>
                  <a:cubicBezTo>
                    <a:pt x="3969258" y="214630"/>
                    <a:pt x="3938524" y="140335"/>
                    <a:pt x="3883660" y="85598"/>
                  </a:cubicBezTo>
                  <a:cubicBezTo>
                    <a:pt x="3829050" y="30861"/>
                    <a:pt x="3755009" y="127"/>
                    <a:pt x="3677793" y="0"/>
                  </a:cubicBezTo>
                  <a:close/>
                </a:path>
              </a:pathLst>
            </a:custGeom>
            <a:blipFill>
              <a:blip r:embed="rId8"/>
              <a:stretch>
                <a:fillRect l="-32081" t="0" r="-31982" b="-1"/>
              </a:stretch>
            </a:blip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2873883" y="6651460"/>
            <a:ext cx="415576" cy="351377"/>
            <a:chOff x="0" y="0"/>
            <a:chExt cx="415582" cy="351384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-18" y="-21"/>
              <a:ext cx="415575" cy="351517"/>
            </a:xfrm>
            <a:custGeom>
              <a:avLst/>
              <a:gdLst/>
              <a:ahLst/>
              <a:cxnLst/>
              <a:rect r="r" b="b" t="t" l="l"/>
              <a:pathLst>
                <a:path h="351517" w="415575">
                  <a:moveTo>
                    <a:pt x="2812" y="34565"/>
                  </a:moveTo>
                  <a:cubicBezTo>
                    <a:pt x="23767" y="64156"/>
                    <a:pt x="45611" y="92986"/>
                    <a:pt x="67329" y="121815"/>
                  </a:cubicBezTo>
                  <a:cubicBezTo>
                    <a:pt x="77743" y="135785"/>
                    <a:pt x="88411" y="149628"/>
                    <a:pt x="98952" y="163598"/>
                  </a:cubicBezTo>
                  <a:cubicBezTo>
                    <a:pt x="105937" y="172742"/>
                    <a:pt x="115335" y="182140"/>
                    <a:pt x="120288" y="192554"/>
                  </a:cubicBezTo>
                  <a:cubicBezTo>
                    <a:pt x="119653" y="190014"/>
                    <a:pt x="118764" y="187347"/>
                    <a:pt x="118129" y="184807"/>
                  </a:cubicBezTo>
                  <a:cubicBezTo>
                    <a:pt x="118002" y="182775"/>
                    <a:pt x="119907" y="181886"/>
                    <a:pt x="117875" y="184934"/>
                  </a:cubicBezTo>
                  <a:cubicBezTo>
                    <a:pt x="116478" y="187093"/>
                    <a:pt x="115208" y="189252"/>
                    <a:pt x="113811" y="191538"/>
                  </a:cubicBezTo>
                  <a:cubicBezTo>
                    <a:pt x="109112" y="199031"/>
                    <a:pt x="104540" y="206524"/>
                    <a:pt x="99841" y="213891"/>
                  </a:cubicBezTo>
                  <a:cubicBezTo>
                    <a:pt x="87649" y="233576"/>
                    <a:pt x="75330" y="253388"/>
                    <a:pt x="63138" y="273200"/>
                  </a:cubicBezTo>
                  <a:cubicBezTo>
                    <a:pt x="54374" y="287170"/>
                    <a:pt x="45103" y="300886"/>
                    <a:pt x="37102" y="315110"/>
                  </a:cubicBezTo>
                  <a:cubicBezTo>
                    <a:pt x="26180" y="334160"/>
                    <a:pt x="40912" y="357402"/>
                    <a:pt x="63519" y="350162"/>
                  </a:cubicBezTo>
                  <a:cubicBezTo>
                    <a:pt x="89046" y="342034"/>
                    <a:pt x="113938" y="330858"/>
                    <a:pt x="139084" y="321333"/>
                  </a:cubicBezTo>
                  <a:cubicBezTo>
                    <a:pt x="183281" y="304442"/>
                    <a:pt x="227223" y="287678"/>
                    <a:pt x="271419" y="270787"/>
                  </a:cubicBezTo>
                  <a:cubicBezTo>
                    <a:pt x="307488" y="256944"/>
                    <a:pt x="343683" y="243101"/>
                    <a:pt x="379878" y="229385"/>
                  </a:cubicBezTo>
                  <a:cubicBezTo>
                    <a:pt x="386609" y="226845"/>
                    <a:pt x="393340" y="224432"/>
                    <a:pt x="399818" y="221765"/>
                  </a:cubicBezTo>
                  <a:cubicBezTo>
                    <a:pt x="420392" y="213637"/>
                    <a:pt x="420646" y="188363"/>
                    <a:pt x="401596" y="178711"/>
                  </a:cubicBezTo>
                  <a:cubicBezTo>
                    <a:pt x="336952" y="145691"/>
                    <a:pt x="270276" y="116100"/>
                    <a:pt x="204744" y="84731"/>
                  </a:cubicBezTo>
                  <a:cubicBezTo>
                    <a:pt x="164992" y="65807"/>
                    <a:pt x="125368" y="46884"/>
                    <a:pt x="85617" y="27961"/>
                  </a:cubicBezTo>
                  <a:cubicBezTo>
                    <a:pt x="67583" y="19198"/>
                    <a:pt x="49802" y="9419"/>
                    <a:pt x="31260" y="1926"/>
                  </a:cubicBezTo>
                  <a:cubicBezTo>
                    <a:pt x="9670" y="-6710"/>
                    <a:pt x="-6459" y="15388"/>
                    <a:pt x="2812" y="34565"/>
                  </a:cubicBezTo>
                  <a:cubicBezTo>
                    <a:pt x="11575" y="52599"/>
                    <a:pt x="38372" y="36851"/>
                    <a:pt x="29609" y="18817"/>
                  </a:cubicBezTo>
                  <a:cubicBezTo>
                    <a:pt x="29228" y="18055"/>
                    <a:pt x="28847" y="17166"/>
                    <a:pt x="28593" y="16531"/>
                  </a:cubicBezTo>
                  <a:cubicBezTo>
                    <a:pt x="29228" y="19071"/>
                    <a:pt x="30117" y="21738"/>
                    <a:pt x="30752" y="24278"/>
                  </a:cubicBezTo>
                  <a:cubicBezTo>
                    <a:pt x="29990" y="25802"/>
                    <a:pt x="29101" y="27199"/>
                    <a:pt x="28339" y="28723"/>
                  </a:cubicBezTo>
                  <a:cubicBezTo>
                    <a:pt x="25799" y="29358"/>
                    <a:pt x="23132" y="30247"/>
                    <a:pt x="20592" y="30882"/>
                  </a:cubicBezTo>
                  <a:cubicBezTo>
                    <a:pt x="18814" y="31009"/>
                    <a:pt x="16020" y="28596"/>
                    <a:pt x="20084" y="30501"/>
                  </a:cubicBezTo>
                  <a:cubicBezTo>
                    <a:pt x="22243" y="31390"/>
                    <a:pt x="24402" y="32533"/>
                    <a:pt x="26688" y="33549"/>
                  </a:cubicBezTo>
                  <a:cubicBezTo>
                    <a:pt x="34816" y="37486"/>
                    <a:pt x="42944" y="41296"/>
                    <a:pt x="51072" y="45233"/>
                  </a:cubicBezTo>
                  <a:cubicBezTo>
                    <a:pt x="77743" y="57933"/>
                    <a:pt x="104667" y="70761"/>
                    <a:pt x="131337" y="83461"/>
                  </a:cubicBezTo>
                  <a:cubicBezTo>
                    <a:pt x="195600" y="114322"/>
                    <a:pt x="260116" y="145056"/>
                    <a:pt x="324506" y="175790"/>
                  </a:cubicBezTo>
                  <a:cubicBezTo>
                    <a:pt x="343556" y="184934"/>
                    <a:pt x="362733" y="194078"/>
                    <a:pt x="381783" y="203222"/>
                  </a:cubicBezTo>
                  <a:cubicBezTo>
                    <a:pt x="383434" y="203984"/>
                    <a:pt x="385847" y="205762"/>
                    <a:pt x="387498" y="205889"/>
                  </a:cubicBezTo>
                  <a:cubicBezTo>
                    <a:pt x="393594" y="206524"/>
                    <a:pt x="389022" y="190776"/>
                    <a:pt x="391943" y="191538"/>
                  </a:cubicBezTo>
                  <a:cubicBezTo>
                    <a:pt x="389403" y="190903"/>
                    <a:pt x="381783" y="195475"/>
                    <a:pt x="379497" y="196364"/>
                  </a:cubicBezTo>
                  <a:cubicBezTo>
                    <a:pt x="321712" y="218463"/>
                    <a:pt x="263672" y="240688"/>
                    <a:pt x="205887" y="262786"/>
                  </a:cubicBezTo>
                  <a:cubicBezTo>
                    <a:pt x="174010" y="274978"/>
                    <a:pt x="142005" y="287170"/>
                    <a:pt x="110128" y="299362"/>
                  </a:cubicBezTo>
                  <a:cubicBezTo>
                    <a:pt x="92729" y="306093"/>
                    <a:pt x="73171" y="311300"/>
                    <a:pt x="56533" y="319809"/>
                  </a:cubicBezTo>
                  <a:cubicBezTo>
                    <a:pt x="55263" y="320317"/>
                    <a:pt x="54755" y="320444"/>
                    <a:pt x="53866" y="320317"/>
                  </a:cubicBezTo>
                  <a:cubicBezTo>
                    <a:pt x="56406" y="320952"/>
                    <a:pt x="59074" y="321841"/>
                    <a:pt x="61614" y="322476"/>
                  </a:cubicBezTo>
                  <a:cubicBezTo>
                    <a:pt x="90697" y="336192"/>
                    <a:pt x="59455" y="335430"/>
                    <a:pt x="63519" y="332128"/>
                  </a:cubicBezTo>
                  <a:cubicBezTo>
                    <a:pt x="64027" y="331747"/>
                    <a:pt x="64281" y="330477"/>
                    <a:pt x="64916" y="329969"/>
                  </a:cubicBezTo>
                  <a:cubicBezTo>
                    <a:pt x="66948" y="327429"/>
                    <a:pt x="68345" y="324381"/>
                    <a:pt x="70123" y="321460"/>
                  </a:cubicBezTo>
                  <a:cubicBezTo>
                    <a:pt x="75711" y="312443"/>
                    <a:pt x="81299" y="303426"/>
                    <a:pt x="86887" y="294536"/>
                  </a:cubicBezTo>
                  <a:cubicBezTo>
                    <a:pt x="100984" y="271803"/>
                    <a:pt x="115081" y="249197"/>
                    <a:pt x="129051" y="226591"/>
                  </a:cubicBezTo>
                  <a:cubicBezTo>
                    <a:pt x="137179" y="213256"/>
                    <a:pt x="155213" y="193443"/>
                    <a:pt x="147593" y="176933"/>
                  </a:cubicBezTo>
                  <a:cubicBezTo>
                    <a:pt x="143275" y="167662"/>
                    <a:pt x="134893" y="159407"/>
                    <a:pt x="128797" y="151279"/>
                  </a:cubicBezTo>
                  <a:cubicBezTo>
                    <a:pt x="119018" y="138452"/>
                    <a:pt x="109239" y="125498"/>
                    <a:pt x="99587" y="112671"/>
                  </a:cubicBezTo>
                  <a:cubicBezTo>
                    <a:pt x="75965" y="81683"/>
                    <a:pt x="52469" y="50694"/>
                    <a:pt x="29990" y="19071"/>
                  </a:cubicBezTo>
                  <a:cubicBezTo>
                    <a:pt x="18306" y="2815"/>
                    <a:pt x="-8745" y="18182"/>
                    <a:pt x="2812" y="34565"/>
                  </a:cubicBezTo>
                  <a:close/>
                </a:path>
              </a:pathLst>
            </a:custGeom>
            <a:solidFill>
              <a:srgbClr val="139E1C"/>
            </a:solidFill>
          </p:spPr>
        </p:sp>
      </p:grpSp>
      <p:grpSp>
        <p:nvGrpSpPr>
          <p:cNvPr name="Group 21" id="21"/>
          <p:cNvGrpSpPr/>
          <p:nvPr/>
        </p:nvGrpSpPr>
        <p:grpSpPr>
          <a:xfrm rot="0">
            <a:off x="2873883" y="7964424"/>
            <a:ext cx="415576" cy="351377"/>
            <a:chOff x="0" y="0"/>
            <a:chExt cx="415582" cy="351384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-18" y="-21"/>
              <a:ext cx="415575" cy="351517"/>
            </a:xfrm>
            <a:custGeom>
              <a:avLst/>
              <a:gdLst/>
              <a:ahLst/>
              <a:cxnLst/>
              <a:rect r="r" b="b" t="t" l="l"/>
              <a:pathLst>
                <a:path h="351517" w="415575">
                  <a:moveTo>
                    <a:pt x="2812" y="34565"/>
                  </a:moveTo>
                  <a:cubicBezTo>
                    <a:pt x="23767" y="64156"/>
                    <a:pt x="45611" y="92986"/>
                    <a:pt x="67329" y="121815"/>
                  </a:cubicBezTo>
                  <a:cubicBezTo>
                    <a:pt x="77743" y="135785"/>
                    <a:pt x="88411" y="149628"/>
                    <a:pt x="98952" y="163598"/>
                  </a:cubicBezTo>
                  <a:cubicBezTo>
                    <a:pt x="105937" y="172742"/>
                    <a:pt x="115335" y="182140"/>
                    <a:pt x="120288" y="192554"/>
                  </a:cubicBezTo>
                  <a:cubicBezTo>
                    <a:pt x="119653" y="190014"/>
                    <a:pt x="118764" y="187347"/>
                    <a:pt x="118129" y="184807"/>
                  </a:cubicBezTo>
                  <a:cubicBezTo>
                    <a:pt x="118002" y="182775"/>
                    <a:pt x="119907" y="181886"/>
                    <a:pt x="117875" y="184934"/>
                  </a:cubicBezTo>
                  <a:cubicBezTo>
                    <a:pt x="116478" y="187093"/>
                    <a:pt x="115208" y="189252"/>
                    <a:pt x="113811" y="191538"/>
                  </a:cubicBezTo>
                  <a:cubicBezTo>
                    <a:pt x="109112" y="199031"/>
                    <a:pt x="104540" y="206524"/>
                    <a:pt x="99841" y="213890"/>
                  </a:cubicBezTo>
                  <a:cubicBezTo>
                    <a:pt x="87649" y="233576"/>
                    <a:pt x="75330" y="253388"/>
                    <a:pt x="63138" y="273200"/>
                  </a:cubicBezTo>
                  <a:cubicBezTo>
                    <a:pt x="54374" y="287170"/>
                    <a:pt x="45103" y="300886"/>
                    <a:pt x="37102" y="315110"/>
                  </a:cubicBezTo>
                  <a:cubicBezTo>
                    <a:pt x="26180" y="334160"/>
                    <a:pt x="40912" y="357401"/>
                    <a:pt x="63519" y="350162"/>
                  </a:cubicBezTo>
                  <a:cubicBezTo>
                    <a:pt x="89046" y="342034"/>
                    <a:pt x="113938" y="330858"/>
                    <a:pt x="139084" y="321333"/>
                  </a:cubicBezTo>
                  <a:cubicBezTo>
                    <a:pt x="183281" y="304442"/>
                    <a:pt x="227223" y="287678"/>
                    <a:pt x="271419" y="270787"/>
                  </a:cubicBezTo>
                  <a:cubicBezTo>
                    <a:pt x="307488" y="256944"/>
                    <a:pt x="343683" y="243101"/>
                    <a:pt x="379878" y="229385"/>
                  </a:cubicBezTo>
                  <a:cubicBezTo>
                    <a:pt x="386609" y="226845"/>
                    <a:pt x="393340" y="224432"/>
                    <a:pt x="399818" y="221765"/>
                  </a:cubicBezTo>
                  <a:cubicBezTo>
                    <a:pt x="420392" y="213636"/>
                    <a:pt x="420646" y="188363"/>
                    <a:pt x="401596" y="178711"/>
                  </a:cubicBezTo>
                  <a:cubicBezTo>
                    <a:pt x="336952" y="145691"/>
                    <a:pt x="270276" y="116100"/>
                    <a:pt x="204744" y="84731"/>
                  </a:cubicBezTo>
                  <a:cubicBezTo>
                    <a:pt x="164992" y="65807"/>
                    <a:pt x="125368" y="46884"/>
                    <a:pt x="85617" y="27961"/>
                  </a:cubicBezTo>
                  <a:cubicBezTo>
                    <a:pt x="67583" y="19198"/>
                    <a:pt x="49802" y="9419"/>
                    <a:pt x="31260" y="1926"/>
                  </a:cubicBezTo>
                  <a:cubicBezTo>
                    <a:pt x="9670" y="-6710"/>
                    <a:pt x="-6459" y="15388"/>
                    <a:pt x="2812" y="34565"/>
                  </a:cubicBezTo>
                  <a:cubicBezTo>
                    <a:pt x="11575" y="52599"/>
                    <a:pt x="38372" y="36851"/>
                    <a:pt x="29609" y="18817"/>
                  </a:cubicBezTo>
                  <a:cubicBezTo>
                    <a:pt x="29228" y="18055"/>
                    <a:pt x="28847" y="17166"/>
                    <a:pt x="28593" y="16531"/>
                  </a:cubicBezTo>
                  <a:cubicBezTo>
                    <a:pt x="29228" y="19071"/>
                    <a:pt x="30117" y="21738"/>
                    <a:pt x="30752" y="24278"/>
                  </a:cubicBezTo>
                  <a:cubicBezTo>
                    <a:pt x="29990" y="25802"/>
                    <a:pt x="29101" y="27199"/>
                    <a:pt x="28339" y="28723"/>
                  </a:cubicBezTo>
                  <a:cubicBezTo>
                    <a:pt x="25799" y="29358"/>
                    <a:pt x="23132" y="30247"/>
                    <a:pt x="20592" y="30882"/>
                  </a:cubicBezTo>
                  <a:cubicBezTo>
                    <a:pt x="18814" y="31009"/>
                    <a:pt x="16020" y="28596"/>
                    <a:pt x="20084" y="30501"/>
                  </a:cubicBezTo>
                  <a:cubicBezTo>
                    <a:pt x="22243" y="31390"/>
                    <a:pt x="24402" y="32533"/>
                    <a:pt x="26688" y="33549"/>
                  </a:cubicBezTo>
                  <a:cubicBezTo>
                    <a:pt x="34816" y="37486"/>
                    <a:pt x="42944" y="41296"/>
                    <a:pt x="51072" y="45233"/>
                  </a:cubicBezTo>
                  <a:cubicBezTo>
                    <a:pt x="77743" y="57933"/>
                    <a:pt x="104667" y="70760"/>
                    <a:pt x="131337" y="83461"/>
                  </a:cubicBezTo>
                  <a:cubicBezTo>
                    <a:pt x="195600" y="114322"/>
                    <a:pt x="260116" y="145056"/>
                    <a:pt x="324506" y="175790"/>
                  </a:cubicBezTo>
                  <a:cubicBezTo>
                    <a:pt x="343556" y="184934"/>
                    <a:pt x="362733" y="194078"/>
                    <a:pt x="381783" y="203222"/>
                  </a:cubicBezTo>
                  <a:cubicBezTo>
                    <a:pt x="383434" y="203984"/>
                    <a:pt x="385847" y="205762"/>
                    <a:pt x="387498" y="205889"/>
                  </a:cubicBezTo>
                  <a:cubicBezTo>
                    <a:pt x="393594" y="206524"/>
                    <a:pt x="389022" y="190776"/>
                    <a:pt x="391943" y="191538"/>
                  </a:cubicBezTo>
                  <a:cubicBezTo>
                    <a:pt x="389403" y="190903"/>
                    <a:pt x="381783" y="195475"/>
                    <a:pt x="379497" y="196364"/>
                  </a:cubicBezTo>
                  <a:cubicBezTo>
                    <a:pt x="321712" y="218463"/>
                    <a:pt x="263672" y="240688"/>
                    <a:pt x="205887" y="262786"/>
                  </a:cubicBezTo>
                  <a:cubicBezTo>
                    <a:pt x="174010" y="274978"/>
                    <a:pt x="142005" y="287170"/>
                    <a:pt x="110128" y="299362"/>
                  </a:cubicBezTo>
                  <a:cubicBezTo>
                    <a:pt x="92729" y="306093"/>
                    <a:pt x="73171" y="311300"/>
                    <a:pt x="56533" y="319809"/>
                  </a:cubicBezTo>
                  <a:cubicBezTo>
                    <a:pt x="55263" y="320317"/>
                    <a:pt x="54755" y="320444"/>
                    <a:pt x="53866" y="320317"/>
                  </a:cubicBezTo>
                  <a:cubicBezTo>
                    <a:pt x="56406" y="320952"/>
                    <a:pt x="59074" y="321841"/>
                    <a:pt x="61614" y="322476"/>
                  </a:cubicBezTo>
                  <a:cubicBezTo>
                    <a:pt x="90697" y="336192"/>
                    <a:pt x="59455" y="335430"/>
                    <a:pt x="63519" y="332128"/>
                  </a:cubicBezTo>
                  <a:cubicBezTo>
                    <a:pt x="64027" y="331747"/>
                    <a:pt x="64281" y="330477"/>
                    <a:pt x="64916" y="329969"/>
                  </a:cubicBezTo>
                  <a:cubicBezTo>
                    <a:pt x="66948" y="327429"/>
                    <a:pt x="68345" y="324381"/>
                    <a:pt x="70123" y="321460"/>
                  </a:cubicBezTo>
                  <a:cubicBezTo>
                    <a:pt x="75711" y="312443"/>
                    <a:pt x="81299" y="303426"/>
                    <a:pt x="86887" y="294536"/>
                  </a:cubicBezTo>
                  <a:cubicBezTo>
                    <a:pt x="100984" y="271803"/>
                    <a:pt x="115081" y="249197"/>
                    <a:pt x="129051" y="226591"/>
                  </a:cubicBezTo>
                  <a:cubicBezTo>
                    <a:pt x="137179" y="213255"/>
                    <a:pt x="155213" y="193443"/>
                    <a:pt x="147593" y="176933"/>
                  </a:cubicBezTo>
                  <a:cubicBezTo>
                    <a:pt x="143275" y="167662"/>
                    <a:pt x="134893" y="159407"/>
                    <a:pt x="128797" y="151279"/>
                  </a:cubicBezTo>
                  <a:cubicBezTo>
                    <a:pt x="119018" y="138452"/>
                    <a:pt x="109239" y="125498"/>
                    <a:pt x="99587" y="112671"/>
                  </a:cubicBezTo>
                  <a:cubicBezTo>
                    <a:pt x="75965" y="81683"/>
                    <a:pt x="52469" y="50694"/>
                    <a:pt x="29990" y="19071"/>
                  </a:cubicBezTo>
                  <a:cubicBezTo>
                    <a:pt x="18306" y="2815"/>
                    <a:pt x="-8745" y="18182"/>
                    <a:pt x="2812" y="34565"/>
                  </a:cubicBezTo>
                  <a:close/>
                </a:path>
              </a:pathLst>
            </a:custGeom>
            <a:solidFill>
              <a:srgbClr val="139E1C"/>
            </a:solidFill>
          </p:spPr>
        </p:sp>
      </p:grpSp>
      <p:grpSp>
        <p:nvGrpSpPr>
          <p:cNvPr name="Group 23" id="23"/>
          <p:cNvGrpSpPr/>
          <p:nvPr/>
        </p:nvGrpSpPr>
        <p:grpSpPr>
          <a:xfrm rot="0">
            <a:off x="13907405" y="2497807"/>
            <a:ext cx="2976982" cy="3256036"/>
            <a:chOff x="0" y="0"/>
            <a:chExt cx="3969309" cy="4341381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3969258" cy="4341368"/>
            </a:xfrm>
            <a:custGeom>
              <a:avLst/>
              <a:gdLst/>
              <a:ahLst/>
              <a:cxnLst/>
              <a:rect r="r" b="b" t="t" l="l"/>
              <a:pathLst>
                <a:path h="4341368" w="3969258">
                  <a:moveTo>
                    <a:pt x="291592" y="0"/>
                  </a:moveTo>
                  <a:cubicBezTo>
                    <a:pt x="214249" y="127"/>
                    <a:pt x="140208" y="30861"/>
                    <a:pt x="85598" y="85598"/>
                  </a:cubicBezTo>
                  <a:cubicBezTo>
                    <a:pt x="30734" y="140335"/>
                    <a:pt x="0" y="214630"/>
                    <a:pt x="0" y="292100"/>
                  </a:cubicBezTo>
                  <a:lnTo>
                    <a:pt x="0" y="4049268"/>
                  </a:lnTo>
                  <a:cubicBezTo>
                    <a:pt x="0" y="4126738"/>
                    <a:pt x="30734" y="4201033"/>
                    <a:pt x="85598" y="4255770"/>
                  </a:cubicBezTo>
                  <a:cubicBezTo>
                    <a:pt x="140462" y="4310507"/>
                    <a:pt x="214630" y="4341368"/>
                    <a:pt x="292100" y="4341368"/>
                  </a:cubicBezTo>
                  <a:lnTo>
                    <a:pt x="3677158" y="4341368"/>
                  </a:lnTo>
                  <a:cubicBezTo>
                    <a:pt x="3754628" y="4341368"/>
                    <a:pt x="3828923" y="4310634"/>
                    <a:pt x="3883660" y="4255770"/>
                  </a:cubicBezTo>
                  <a:cubicBezTo>
                    <a:pt x="3938397" y="4200906"/>
                    <a:pt x="3969258" y="4126738"/>
                    <a:pt x="3969258" y="4049268"/>
                  </a:cubicBezTo>
                  <a:lnTo>
                    <a:pt x="3969258" y="292100"/>
                  </a:lnTo>
                  <a:cubicBezTo>
                    <a:pt x="3969258" y="214630"/>
                    <a:pt x="3938524" y="140335"/>
                    <a:pt x="3883660" y="85598"/>
                  </a:cubicBezTo>
                  <a:cubicBezTo>
                    <a:pt x="3829050" y="30861"/>
                    <a:pt x="3755009" y="127"/>
                    <a:pt x="3677793" y="0"/>
                  </a:cubicBezTo>
                  <a:close/>
                </a:path>
              </a:pathLst>
            </a:custGeom>
            <a:blipFill>
              <a:blip r:embed="rId9"/>
              <a:stretch>
                <a:fillRect l="-32081" t="0" r="-31982" b="-1"/>
              </a:stretch>
            </a:blip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0" y="313858"/>
            <a:ext cx="1127503" cy="57150"/>
            <a:chOff x="0" y="0"/>
            <a:chExt cx="1127506" cy="5715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1127509" cy="57150"/>
            </a:xfrm>
            <a:custGeom>
              <a:avLst/>
              <a:gdLst/>
              <a:ahLst/>
              <a:cxnLst/>
              <a:rect r="r" b="b" t="t" l="l"/>
              <a:pathLst>
                <a:path h="57150" w="1127509">
                  <a:moveTo>
                    <a:pt x="0" y="0"/>
                  </a:moveTo>
                  <a:lnTo>
                    <a:pt x="0" y="57150"/>
                  </a:lnTo>
                  <a:lnTo>
                    <a:pt x="1127509" y="57150"/>
                  </a:lnTo>
                  <a:lnTo>
                    <a:pt x="1127509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7" id="27"/>
          <p:cNvGrpSpPr/>
          <p:nvPr/>
        </p:nvGrpSpPr>
        <p:grpSpPr>
          <a:xfrm rot="0">
            <a:off x="-63503" y="9842173"/>
            <a:ext cx="9787957" cy="427415"/>
            <a:chOff x="0" y="0"/>
            <a:chExt cx="9787954" cy="427418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63500" y="63500"/>
              <a:ext cx="1672335" cy="295656"/>
            </a:xfrm>
            <a:custGeom>
              <a:avLst/>
              <a:gdLst/>
              <a:ahLst/>
              <a:cxnLst/>
              <a:rect r="r" b="b" t="t" l="l"/>
              <a:pathLst>
                <a:path h="295656" w="1672335">
                  <a:moveTo>
                    <a:pt x="0" y="295656"/>
                  </a:moveTo>
                  <a:lnTo>
                    <a:pt x="1672335" y="295656"/>
                  </a:lnTo>
                  <a:lnTo>
                    <a:pt x="167233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Freeform 29" id="29"/>
            <p:cNvSpPr/>
            <p:nvPr/>
          </p:nvSpPr>
          <p:spPr>
            <a:xfrm flipH="false" flipV="false" rot="0">
              <a:off x="177800" y="325755"/>
              <a:ext cx="9546714" cy="38100"/>
            </a:xfrm>
            <a:custGeom>
              <a:avLst/>
              <a:gdLst/>
              <a:ahLst/>
              <a:cxnLst/>
              <a:rect r="r" b="b" t="t" l="l"/>
              <a:pathLst>
                <a:path h="38100" w="9546714">
                  <a:moveTo>
                    <a:pt x="0" y="38100"/>
                  </a:moveTo>
                  <a:lnTo>
                    <a:pt x="9546714" y="38100"/>
                  </a:lnTo>
                  <a:lnTo>
                    <a:pt x="954671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30" id="30"/>
          <p:cNvGrpSpPr/>
          <p:nvPr/>
        </p:nvGrpSpPr>
        <p:grpSpPr>
          <a:xfrm rot="0">
            <a:off x="2865006" y="2866387"/>
            <a:ext cx="429711" cy="364084"/>
            <a:chOff x="0" y="0"/>
            <a:chExt cx="429717" cy="364084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429770" cy="364107"/>
            </a:xfrm>
            <a:custGeom>
              <a:avLst/>
              <a:gdLst/>
              <a:ahLst/>
              <a:cxnLst/>
              <a:rect r="r" b="b" t="t" l="l"/>
              <a:pathLst>
                <a:path h="364107" w="429770">
                  <a:moveTo>
                    <a:pt x="0" y="364107"/>
                  </a:moveTo>
                  <a:lnTo>
                    <a:pt x="429770" y="364107"/>
                  </a:lnTo>
                  <a:lnTo>
                    <a:pt x="4297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32" id="32"/>
          <p:cNvGrpSpPr/>
          <p:nvPr/>
        </p:nvGrpSpPr>
        <p:grpSpPr>
          <a:xfrm rot="0">
            <a:off x="2865006" y="4125830"/>
            <a:ext cx="429711" cy="364084"/>
            <a:chOff x="0" y="0"/>
            <a:chExt cx="429717" cy="364084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429770" cy="364107"/>
            </a:xfrm>
            <a:custGeom>
              <a:avLst/>
              <a:gdLst/>
              <a:ahLst/>
              <a:cxnLst/>
              <a:rect r="r" b="b" t="t" l="l"/>
              <a:pathLst>
                <a:path h="364107" w="429770">
                  <a:moveTo>
                    <a:pt x="0" y="364107"/>
                  </a:moveTo>
                  <a:lnTo>
                    <a:pt x="429770" y="364107"/>
                  </a:lnTo>
                  <a:lnTo>
                    <a:pt x="4297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34" id="34"/>
          <p:cNvGrpSpPr/>
          <p:nvPr/>
        </p:nvGrpSpPr>
        <p:grpSpPr>
          <a:xfrm rot="0">
            <a:off x="2865006" y="5385264"/>
            <a:ext cx="429711" cy="364084"/>
            <a:chOff x="0" y="0"/>
            <a:chExt cx="429717" cy="364084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429770" cy="364107"/>
            </a:xfrm>
            <a:custGeom>
              <a:avLst/>
              <a:gdLst/>
              <a:ahLst/>
              <a:cxnLst/>
              <a:rect r="r" b="b" t="t" l="l"/>
              <a:pathLst>
                <a:path h="364107" w="429770">
                  <a:moveTo>
                    <a:pt x="0" y="364107"/>
                  </a:moveTo>
                  <a:lnTo>
                    <a:pt x="429770" y="364107"/>
                  </a:lnTo>
                  <a:lnTo>
                    <a:pt x="4297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36" id="36"/>
          <p:cNvGrpSpPr/>
          <p:nvPr/>
        </p:nvGrpSpPr>
        <p:grpSpPr>
          <a:xfrm rot="0">
            <a:off x="2865006" y="6644697"/>
            <a:ext cx="429711" cy="364084"/>
            <a:chOff x="0" y="0"/>
            <a:chExt cx="429717" cy="364084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429770" cy="364107"/>
            </a:xfrm>
            <a:custGeom>
              <a:avLst/>
              <a:gdLst/>
              <a:ahLst/>
              <a:cxnLst/>
              <a:rect r="r" b="b" t="t" l="l"/>
              <a:pathLst>
                <a:path h="364107" w="429770">
                  <a:moveTo>
                    <a:pt x="0" y="364107"/>
                  </a:moveTo>
                  <a:lnTo>
                    <a:pt x="429770" y="364107"/>
                  </a:lnTo>
                  <a:lnTo>
                    <a:pt x="4297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38" id="38"/>
          <p:cNvGrpSpPr/>
          <p:nvPr/>
        </p:nvGrpSpPr>
        <p:grpSpPr>
          <a:xfrm rot="0">
            <a:off x="2865006" y="7957661"/>
            <a:ext cx="429711" cy="364084"/>
            <a:chOff x="0" y="0"/>
            <a:chExt cx="429717" cy="364084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429770" cy="364107"/>
            </a:xfrm>
            <a:custGeom>
              <a:avLst/>
              <a:gdLst/>
              <a:ahLst/>
              <a:cxnLst/>
              <a:rect r="r" b="b" t="t" l="l"/>
              <a:pathLst>
                <a:path h="364107" w="429770">
                  <a:moveTo>
                    <a:pt x="0" y="364107"/>
                  </a:moveTo>
                  <a:lnTo>
                    <a:pt x="429770" y="364107"/>
                  </a:lnTo>
                  <a:lnTo>
                    <a:pt x="4297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40" id="40"/>
          <p:cNvGrpSpPr/>
          <p:nvPr/>
        </p:nvGrpSpPr>
        <p:grpSpPr>
          <a:xfrm rot="0">
            <a:off x="12053068" y="5935885"/>
            <a:ext cx="2976982" cy="3256036"/>
            <a:chOff x="0" y="0"/>
            <a:chExt cx="2976982" cy="3256039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2977006" cy="3256029"/>
            </a:xfrm>
            <a:custGeom>
              <a:avLst/>
              <a:gdLst/>
              <a:ahLst/>
              <a:cxnLst/>
              <a:rect r="r" b="b" t="t" l="l"/>
              <a:pathLst>
                <a:path h="3256029" w="2977006">
                  <a:moveTo>
                    <a:pt x="0" y="3256029"/>
                  </a:moveTo>
                  <a:lnTo>
                    <a:pt x="2977006" y="3256029"/>
                  </a:lnTo>
                  <a:lnTo>
                    <a:pt x="297700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42" id="42"/>
          <p:cNvGrpSpPr/>
          <p:nvPr/>
        </p:nvGrpSpPr>
        <p:grpSpPr>
          <a:xfrm rot="0">
            <a:off x="13907414" y="2497807"/>
            <a:ext cx="2976982" cy="3256036"/>
            <a:chOff x="0" y="0"/>
            <a:chExt cx="2976982" cy="3256039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0" y="0"/>
              <a:ext cx="2977006" cy="3256030"/>
            </a:xfrm>
            <a:custGeom>
              <a:avLst/>
              <a:gdLst/>
              <a:ahLst/>
              <a:cxnLst/>
              <a:rect r="r" b="b" t="t" l="l"/>
              <a:pathLst>
                <a:path h="3256030" w="2977006">
                  <a:moveTo>
                    <a:pt x="0" y="3256030"/>
                  </a:moveTo>
                  <a:lnTo>
                    <a:pt x="2977006" y="3256030"/>
                  </a:lnTo>
                  <a:lnTo>
                    <a:pt x="297700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44" id="44"/>
          <p:cNvGrpSpPr/>
          <p:nvPr/>
        </p:nvGrpSpPr>
        <p:grpSpPr>
          <a:xfrm rot="0">
            <a:off x="14581594" y="0"/>
            <a:ext cx="3706406" cy="1897675"/>
            <a:chOff x="0" y="0"/>
            <a:chExt cx="3706406" cy="1897685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0" y="0"/>
              <a:ext cx="3706368" cy="1897639"/>
            </a:xfrm>
            <a:custGeom>
              <a:avLst/>
              <a:gdLst/>
              <a:ahLst/>
              <a:cxnLst/>
              <a:rect r="r" b="b" t="t" l="l"/>
              <a:pathLst>
                <a:path h="1897639" w="3706368">
                  <a:moveTo>
                    <a:pt x="0" y="0"/>
                  </a:moveTo>
                  <a:lnTo>
                    <a:pt x="0" y="1897639"/>
                  </a:lnTo>
                  <a:lnTo>
                    <a:pt x="3706368" y="1897639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46" id="46"/>
          <p:cNvGrpSpPr/>
          <p:nvPr/>
        </p:nvGrpSpPr>
        <p:grpSpPr>
          <a:xfrm rot="0">
            <a:off x="17259300" y="9438627"/>
            <a:ext cx="697040" cy="848373"/>
            <a:chOff x="0" y="0"/>
            <a:chExt cx="697040" cy="848373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697100" cy="848360"/>
            </a:xfrm>
            <a:custGeom>
              <a:avLst/>
              <a:gdLst/>
              <a:ahLst/>
              <a:cxnLst/>
              <a:rect r="r" b="b" t="t" l="l"/>
              <a:pathLst>
                <a:path h="848360" w="697100">
                  <a:moveTo>
                    <a:pt x="0" y="0"/>
                  </a:moveTo>
                  <a:lnTo>
                    <a:pt x="0" y="848360"/>
                  </a:lnTo>
                  <a:lnTo>
                    <a:pt x="697100" y="848360"/>
                  </a:lnTo>
                  <a:lnTo>
                    <a:pt x="69710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TextBox 48" id="48"/>
          <p:cNvSpPr txBox="true"/>
          <p:nvPr/>
        </p:nvSpPr>
        <p:spPr>
          <a:xfrm rot="0">
            <a:off x="1298953" y="132998"/>
            <a:ext cx="5892660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5.1.4. Ramazan Ayı ve Oruçla İlgili Geleneklerimiz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1831619" y="9870338"/>
            <a:ext cx="7961747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2. Ünite: Kültürümüzdeki Dini Motifler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3657600" y="2693984"/>
            <a:ext cx="4407722" cy="542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Hırkayışerif ziyaretleri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3657600" y="3970334"/>
            <a:ext cx="6797345" cy="542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İki minare arasına asılan mahyalar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3657600" y="5246684"/>
            <a:ext cx="7626277" cy="542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İftar çadırlarında yapılan toplu iftarlar</a:t>
            </a:r>
          </a:p>
        </p:txBody>
      </p:sp>
      <p:sp>
        <p:nvSpPr>
          <p:cNvPr name="TextBox 53" id="53"/>
          <p:cNvSpPr txBox="true"/>
          <p:nvPr/>
        </p:nvSpPr>
        <p:spPr>
          <a:xfrm rot="0">
            <a:off x="3657600" y="6523034"/>
            <a:ext cx="7580024" cy="542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Diş kirası ve tekne orucu uygulamaları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3657600" y="7799384"/>
            <a:ext cx="6839702" cy="542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Muharrem orucu ve aşure dağıtımı</a:t>
            </a:r>
          </a:p>
        </p:txBody>
      </p:sp>
      <p:sp>
        <p:nvSpPr>
          <p:cNvPr name="TextBox 55" id="55"/>
          <p:cNvSpPr txBox="true"/>
          <p:nvPr/>
        </p:nvSpPr>
        <p:spPr>
          <a:xfrm rot="0">
            <a:off x="17397774" y="9522209"/>
            <a:ext cx="385315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11</a:t>
            </a:r>
          </a:p>
        </p:txBody>
      </p:sp>
      <p:sp>
        <p:nvSpPr>
          <p:cNvPr name="TextBox 56" id="56"/>
          <p:cNvSpPr txBox="true"/>
          <p:nvPr/>
        </p:nvSpPr>
        <p:spPr>
          <a:xfrm rot="0">
            <a:off x="4312168" y="1459144"/>
            <a:ext cx="10246138" cy="6333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b="true" sz="3499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Ramazan Ayı ve Oruçla İlgili Geleneklerimiz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1659" y="9842173"/>
            <a:ext cx="9736112" cy="427415"/>
          </a:xfrm>
          <a:custGeom>
            <a:avLst/>
            <a:gdLst/>
            <a:ahLst/>
            <a:cxnLst/>
            <a:rect r="r" b="b" t="t" l="l"/>
            <a:pathLst>
              <a:path h="427415" w="9736112">
                <a:moveTo>
                  <a:pt x="0" y="0"/>
                </a:moveTo>
                <a:lnTo>
                  <a:pt x="9736113" y="0"/>
                </a:lnTo>
                <a:lnTo>
                  <a:pt x="9736113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4518434" y="-63475"/>
            <a:ext cx="3832593" cy="2024529"/>
            <a:chOff x="0" y="0"/>
            <a:chExt cx="3832593" cy="202453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64262" y="65532"/>
              <a:ext cx="3704084" cy="1288417"/>
            </a:xfrm>
            <a:custGeom>
              <a:avLst/>
              <a:gdLst/>
              <a:ahLst/>
              <a:cxnLst/>
              <a:rect r="r" b="b" t="t" l="l"/>
              <a:pathLst>
                <a:path h="1288417" w="3704084">
                  <a:moveTo>
                    <a:pt x="0" y="0"/>
                  </a:moveTo>
                  <a:lnTo>
                    <a:pt x="0" y="345441"/>
                  </a:lnTo>
                  <a:cubicBezTo>
                    <a:pt x="16637" y="339853"/>
                    <a:pt x="326136" y="237617"/>
                    <a:pt x="604520" y="237617"/>
                  </a:cubicBezTo>
                  <a:cubicBezTo>
                    <a:pt x="715264" y="237617"/>
                    <a:pt x="821183" y="253874"/>
                    <a:pt x="901701" y="298705"/>
                  </a:cubicBezTo>
                  <a:cubicBezTo>
                    <a:pt x="1190118" y="459741"/>
                    <a:pt x="1713358" y="338964"/>
                    <a:pt x="2645920" y="493269"/>
                  </a:cubicBezTo>
                  <a:cubicBezTo>
                    <a:pt x="3539619" y="641097"/>
                    <a:pt x="3692908" y="1238887"/>
                    <a:pt x="3704084" y="1288417"/>
                  </a:cubicBezTo>
                  <a:lnTo>
                    <a:pt x="3704084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710438" y="65532"/>
              <a:ext cx="3057908" cy="1890398"/>
            </a:xfrm>
            <a:custGeom>
              <a:avLst/>
              <a:gdLst/>
              <a:ahLst/>
              <a:cxnLst/>
              <a:rect r="r" b="b" t="t" l="l"/>
              <a:pathLst>
                <a:path h="1890398" w="3057908">
                  <a:moveTo>
                    <a:pt x="0" y="0"/>
                  </a:moveTo>
                  <a:cubicBezTo>
                    <a:pt x="208535" y="33782"/>
                    <a:pt x="2860043" y="489332"/>
                    <a:pt x="3057908" y="1890398"/>
                  </a:cubicBezTo>
                  <a:lnTo>
                    <a:pt x="3057908" y="0"/>
                  </a:lnTo>
                  <a:close/>
                </a:path>
              </a:pathLst>
            </a:custGeom>
            <a:solidFill>
              <a:srgbClr val="58031F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64262" y="65532"/>
              <a:ext cx="3704211" cy="1288417"/>
            </a:xfrm>
            <a:custGeom>
              <a:avLst/>
              <a:gdLst/>
              <a:ahLst/>
              <a:cxnLst/>
              <a:rect r="r" b="b" t="t" l="l"/>
              <a:pathLst>
                <a:path h="1288417" w="3704211">
                  <a:moveTo>
                    <a:pt x="0" y="0"/>
                  </a:moveTo>
                  <a:lnTo>
                    <a:pt x="0" y="345441"/>
                  </a:lnTo>
                  <a:cubicBezTo>
                    <a:pt x="16637" y="339853"/>
                    <a:pt x="326136" y="237617"/>
                    <a:pt x="604520" y="237617"/>
                  </a:cubicBezTo>
                  <a:cubicBezTo>
                    <a:pt x="715264" y="237617"/>
                    <a:pt x="821183" y="253874"/>
                    <a:pt x="901701" y="298705"/>
                  </a:cubicBezTo>
                  <a:cubicBezTo>
                    <a:pt x="1138302" y="430785"/>
                    <a:pt x="1533018" y="373254"/>
                    <a:pt x="2181861" y="433452"/>
                  </a:cubicBezTo>
                  <a:cubicBezTo>
                    <a:pt x="2181861" y="433452"/>
                    <a:pt x="2181988" y="433452"/>
                    <a:pt x="2181988" y="433452"/>
                  </a:cubicBezTo>
                  <a:cubicBezTo>
                    <a:pt x="2324102" y="446660"/>
                    <a:pt x="2478534" y="465456"/>
                    <a:pt x="2646047" y="493269"/>
                  </a:cubicBezTo>
                  <a:cubicBezTo>
                    <a:pt x="3540000" y="641224"/>
                    <a:pt x="3693162" y="1239141"/>
                    <a:pt x="3704211" y="1288417"/>
                  </a:cubicBezTo>
                  <a:lnTo>
                    <a:pt x="3704211" y="0"/>
                  </a:lnTo>
                  <a:close/>
                </a:path>
              </a:pathLst>
            </a:custGeom>
            <a:solidFill>
              <a:srgbClr val="D91757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2246123" y="498984"/>
              <a:ext cx="1522223" cy="857251"/>
            </a:xfrm>
            <a:custGeom>
              <a:avLst/>
              <a:gdLst/>
              <a:ahLst/>
              <a:cxnLst/>
              <a:rect r="r" b="b" t="t" l="l"/>
              <a:pathLst>
                <a:path h="857251" w="1522223">
                  <a:moveTo>
                    <a:pt x="0" y="127"/>
                  </a:moveTo>
                  <a:cubicBezTo>
                    <a:pt x="394336" y="67818"/>
                    <a:pt x="1076453" y="246761"/>
                    <a:pt x="1522223" y="857251"/>
                  </a:cubicBezTo>
                  <a:lnTo>
                    <a:pt x="1522223" y="854965"/>
                  </a:lnTo>
                  <a:cubicBezTo>
                    <a:pt x="1511047" y="805816"/>
                    <a:pt x="1358012" y="207772"/>
                    <a:pt x="464059" y="59817"/>
                  </a:cubicBezTo>
                  <a:cubicBezTo>
                    <a:pt x="296546" y="32131"/>
                    <a:pt x="142114" y="13208"/>
                    <a:pt x="0" y="0"/>
                  </a:cubicBezTo>
                  <a:close/>
                </a:path>
              </a:pathLst>
            </a:custGeom>
            <a:solidFill>
              <a:srgbClr val="58031F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899413" y="65532"/>
              <a:ext cx="1869060" cy="686436"/>
            </a:xfrm>
            <a:custGeom>
              <a:avLst/>
              <a:gdLst/>
              <a:ahLst/>
              <a:cxnLst/>
              <a:rect r="r" b="b" t="t" l="l"/>
              <a:pathLst>
                <a:path h="686436" w="1869060">
                  <a:moveTo>
                    <a:pt x="0" y="0"/>
                  </a:moveTo>
                  <a:cubicBezTo>
                    <a:pt x="257810" y="14224"/>
                    <a:pt x="1598804" y="115189"/>
                    <a:pt x="1869060" y="686436"/>
                  </a:cubicBezTo>
                  <a:lnTo>
                    <a:pt x="1869060" y="0"/>
                  </a:lnTo>
                  <a:close/>
                </a:path>
              </a:pathLst>
            </a:custGeom>
            <a:solidFill>
              <a:srgbClr val="D91757"/>
            </a:solid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7259224" y="9438789"/>
            <a:ext cx="697039" cy="857688"/>
          </a:xfrm>
          <a:custGeom>
            <a:avLst/>
            <a:gdLst/>
            <a:ahLst/>
            <a:cxnLst/>
            <a:rect r="r" b="b" t="t" l="l"/>
            <a:pathLst>
              <a:path h="857688" w="697039">
                <a:moveTo>
                  <a:pt x="0" y="0"/>
                </a:moveTo>
                <a:lnTo>
                  <a:pt x="697039" y="0"/>
                </a:lnTo>
                <a:lnTo>
                  <a:pt x="697039" y="857688"/>
                </a:lnTo>
                <a:lnTo>
                  <a:pt x="0" y="8576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3152499" y="4207678"/>
            <a:ext cx="1905000" cy="1524000"/>
            <a:chOff x="0" y="0"/>
            <a:chExt cx="2540000" cy="20320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540000" cy="2032000"/>
            </a:xfrm>
            <a:custGeom>
              <a:avLst/>
              <a:gdLst/>
              <a:ahLst/>
              <a:cxnLst/>
              <a:rect r="r" b="b" t="t" l="l"/>
              <a:pathLst>
                <a:path h="2032000" w="2540000">
                  <a:moveTo>
                    <a:pt x="0" y="0"/>
                  </a:moveTo>
                  <a:lnTo>
                    <a:pt x="2540000" y="0"/>
                  </a:lnTo>
                  <a:lnTo>
                    <a:pt x="2540000" y="2032000"/>
                  </a:lnTo>
                  <a:lnTo>
                    <a:pt x="0" y="2032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0" y="313858"/>
            <a:ext cx="1127503" cy="57150"/>
            <a:chOff x="0" y="0"/>
            <a:chExt cx="1127506" cy="5715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127509" cy="57150"/>
            </a:xfrm>
            <a:custGeom>
              <a:avLst/>
              <a:gdLst/>
              <a:ahLst/>
              <a:cxnLst/>
              <a:rect r="r" b="b" t="t" l="l"/>
              <a:pathLst>
                <a:path h="57150" w="1127509">
                  <a:moveTo>
                    <a:pt x="0" y="0"/>
                  </a:moveTo>
                  <a:lnTo>
                    <a:pt x="0" y="57150"/>
                  </a:lnTo>
                  <a:lnTo>
                    <a:pt x="1127509" y="57150"/>
                  </a:lnTo>
                  <a:lnTo>
                    <a:pt x="1127509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-63503" y="9842173"/>
            <a:ext cx="9787957" cy="427415"/>
            <a:chOff x="0" y="0"/>
            <a:chExt cx="9787954" cy="427418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63500" y="63500"/>
              <a:ext cx="1672335" cy="295656"/>
            </a:xfrm>
            <a:custGeom>
              <a:avLst/>
              <a:gdLst/>
              <a:ahLst/>
              <a:cxnLst/>
              <a:rect r="r" b="b" t="t" l="l"/>
              <a:pathLst>
                <a:path h="295656" w="1672335">
                  <a:moveTo>
                    <a:pt x="0" y="295656"/>
                  </a:moveTo>
                  <a:lnTo>
                    <a:pt x="1672335" y="295656"/>
                  </a:lnTo>
                  <a:lnTo>
                    <a:pt x="167233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77800" y="325755"/>
              <a:ext cx="9546714" cy="38100"/>
            </a:xfrm>
            <a:custGeom>
              <a:avLst/>
              <a:gdLst/>
              <a:ahLst/>
              <a:cxnLst/>
              <a:rect r="r" b="b" t="t" l="l"/>
              <a:pathLst>
                <a:path h="38100" w="9546714">
                  <a:moveTo>
                    <a:pt x="0" y="38100"/>
                  </a:moveTo>
                  <a:lnTo>
                    <a:pt x="9546714" y="38100"/>
                  </a:lnTo>
                  <a:lnTo>
                    <a:pt x="954671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3152499" y="4207678"/>
            <a:ext cx="1905676" cy="1522162"/>
            <a:chOff x="0" y="0"/>
            <a:chExt cx="1905673" cy="1522159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905631" cy="1522221"/>
            </a:xfrm>
            <a:custGeom>
              <a:avLst/>
              <a:gdLst/>
              <a:ahLst/>
              <a:cxnLst/>
              <a:rect r="r" b="b" t="t" l="l"/>
              <a:pathLst>
                <a:path h="1522221" w="1905631">
                  <a:moveTo>
                    <a:pt x="0" y="1522221"/>
                  </a:moveTo>
                  <a:lnTo>
                    <a:pt x="1905631" y="1522221"/>
                  </a:lnTo>
                  <a:lnTo>
                    <a:pt x="19056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14581594" y="0"/>
            <a:ext cx="3706406" cy="1897675"/>
            <a:chOff x="0" y="0"/>
            <a:chExt cx="3706406" cy="1897685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3706368" cy="1897639"/>
            </a:xfrm>
            <a:custGeom>
              <a:avLst/>
              <a:gdLst/>
              <a:ahLst/>
              <a:cxnLst/>
              <a:rect r="r" b="b" t="t" l="l"/>
              <a:pathLst>
                <a:path h="1897639" w="3706368">
                  <a:moveTo>
                    <a:pt x="0" y="0"/>
                  </a:moveTo>
                  <a:lnTo>
                    <a:pt x="0" y="1897639"/>
                  </a:lnTo>
                  <a:lnTo>
                    <a:pt x="3706368" y="1897639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17259300" y="9438627"/>
            <a:ext cx="697040" cy="848373"/>
            <a:chOff x="0" y="0"/>
            <a:chExt cx="697040" cy="848373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697100" cy="848360"/>
            </a:xfrm>
            <a:custGeom>
              <a:avLst/>
              <a:gdLst/>
              <a:ahLst/>
              <a:cxnLst/>
              <a:rect r="r" b="b" t="t" l="l"/>
              <a:pathLst>
                <a:path h="848360" w="697100">
                  <a:moveTo>
                    <a:pt x="0" y="0"/>
                  </a:moveTo>
                  <a:lnTo>
                    <a:pt x="0" y="848360"/>
                  </a:lnTo>
                  <a:lnTo>
                    <a:pt x="697100" y="848360"/>
                  </a:lnTo>
                  <a:lnTo>
                    <a:pt x="69710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TextBox 24" id="24"/>
          <p:cNvSpPr txBox="true"/>
          <p:nvPr/>
        </p:nvSpPr>
        <p:spPr>
          <a:xfrm rot="0">
            <a:off x="1298953" y="132998"/>
            <a:ext cx="5892660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5.1.4. Ramazan Ayı ve Oruçla İlgili Geleneklerimiz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831619" y="9870338"/>
            <a:ext cx="7961747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2. Ünite: Kültürümüzdeki Dini Motifler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7397774" y="9522209"/>
            <a:ext cx="442884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12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5572201" y="4416771"/>
            <a:ext cx="10244214" cy="11730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74"/>
              </a:lnSpc>
            </a:pPr>
            <a:r>
              <a:rPr lang="en-US" b="true" sz="3302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Ramazan ayı ve oruçla ilgili geleneklerimizden başka hangilerini biliyorsunuz?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1659" y="9842173"/>
            <a:ext cx="9736112" cy="427415"/>
          </a:xfrm>
          <a:custGeom>
            <a:avLst/>
            <a:gdLst/>
            <a:ahLst/>
            <a:cxnLst/>
            <a:rect r="r" b="b" t="t" l="l"/>
            <a:pathLst>
              <a:path h="427415" w="9736112">
                <a:moveTo>
                  <a:pt x="0" y="0"/>
                </a:moveTo>
                <a:lnTo>
                  <a:pt x="9736113" y="0"/>
                </a:lnTo>
                <a:lnTo>
                  <a:pt x="9736113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2827887" y="4781350"/>
            <a:ext cx="415576" cy="351377"/>
            <a:chOff x="0" y="0"/>
            <a:chExt cx="415582" cy="35138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-18" y="-21"/>
              <a:ext cx="415575" cy="351517"/>
            </a:xfrm>
            <a:custGeom>
              <a:avLst/>
              <a:gdLst/>
              <a:ahLst/>
              <a:cxnLst/>
              <a:rect r="r" b="b" t="t" l="l"/>
              <a:pathLst>
                <a:path h="351517" w="415575">
                  <a:moveTo>
                    <a:pt x="2812" y="34565"/>
                  </a:moveTo>
                  <a:cubicBezTo>
                    <a:pt x="23767" y="64156"/>
                    <a:pt x="45611" y="92986"/>
                    <a:pt x="67329" y="121815"/>
                  </a:cubicBezTo>
                  <a:cubicBezTo>
                    <a:pt x="77743" y="135785"/>
                    <a:pt x="88411" y="149628"/>
                    <a:pt x="98952" y="163598"/>
                  </a:cubicBezTo>
                  <a:cubicBezTo>
                    <a:pt x="105937" y="172742"/>
                    <a:pt x="115335" y="182140"/>
                    <a:pt x="120288" y="192554"/>
                  </a:cubicBezTo>
                  <a:cubicBezTo>
                    <a:pt x="119653" y="190014"/>
                    <a:pt x="118764" y="187347"/>
                    <a:pt x="118129" y="184807"/>
                  </a:cubicBezTo>
                  <a:cubicBezTo>
                    <a:pt x="118002" y="182775"/>
                    <a:pt x="119907" y="181886"/>
                    <a:pt x="117875" y="184934"/>
                  </a:cubicBezTo>
                  <a:cubicBezTo>
                    <a:pt x="116478" y="187093"/>
                    <a:pt x="115208" y="189252"/>
                    <a:pt x="113811" y="191538"/>
                  </a:cubicBezTo>
                  <a:cubicBezTo>
                    <a:pt x="109112" y="199031"/>
                    <a:pt x="104540" y="206524"/>
                    <a:pt x="99841" y="213891"/>
                  </a:cubicBezTo>
                  <a:cubicBezTo>
                    <a:pt x="87649" y="233576"/>
                    <a:pt x="75330" y="253388"/>
                    <a:pt x="63138" y="273200"/>
                  </a:cubicBezTo>
                  <a:cubicBezTo>
                    <a:pt x="54374" y="287170"/>
                    <a:pt x="45103" y="300886"/>
                    <a:pt x="37102" y="315110"/>
                  </a:cubicBezTo>
                  <a:cubicBezTo>
                    <a:pt x="26180" y="334160"/>
                    <a:pt x="40912" y="357402"/>
                    <a:pt x="63519" y="350162"/>
                  </a:cubicBezTo>
                  <a:cubicBezTo>
                    <a:pt x="89046" y="342034"/>
                    <a:pt x="113938" y="330858"/>
                    <a:pt x="139084" y="321333"/>
                  </a:cubicBezTo>
                  <a:cubicBezTo>
                    <a:pt x="183281" y="304442"/>
                    <a:pt x="227223" y="287678"/>
                    <a:pt x="271419" y="270787"/>
                  </a:cubicBezTo>
                  <a:cubicBezTo>
                    <a:pt x="307488" y="256944"/>
                    <a:pt x="343683" y="243101"/>
                    <a:pt x="379878" y="229385"/>
                  </a:cubicBezTo>
                  <a:cubicBezTo>
                    <a:pt x="386609" y="226845"/>
                    <a:pt x="393340" y="224432"/>
                    <a:pt x="399818" y="221765"/>
                  </a:cubicBezTo>
                  <a:cubicBezTo>
                    <a:pt x="420392" y="213637"/>
                    <a:pt x="420646" y="188363"/>
                    <a:pt x="401596" y="178711"/>
                  </a:cubicBezTo>
                  <a:cubicBezTo>
                    <a:pt x="336952" y="145691"/>
                    <a:pt x="270276" y="116100"/>
                    <a:pt x="204744" y="84731"/>
                  </a:cubicBezTo>
                  <a:cubicBezTo>
                    <a:pt x="164992" y="65807"/>
                    <a:pt x="125368" y="46884"/>
                    <a:pt x="85617" y="27961"/>
                  </a:cubicBezTo>
                  <a:cubicBezTo>
                    <a:pt x="67583" y="19198"/>
                    <a:pt x="49802" y="9419"/>
                    <a:pt x="31260" y="1926"/>
                  </a:cubicBezTo>
                  <a:cubicBezTo>
                    <a:pt x="9670" y="-6710"/>
                    <a:pt x="-6459" y="15388"/>
                    <a:pt x="2812" y="34565"/>
                  </a:cubicBezTo>
                  <a:cubicBezTo>
                    <a:pt x="11575" y="52599"/>
                    <a:pt x="38372" y="36851"/>
                    <a:pt x="29609" y="18817"/>
                  </a:cubicBezTo>
                  <a:cubicBezTo>
                    <a:pt x="29228" y="18055"/>
                    <a:pt x="28847" y="17166"/>
                    <a:pt x="28593" y="16531"/>
                  </a:cubicBezTo>
                  <a:cubicBezTo>
                    <a:pt x="29228" y="19071"/>
                    <a:pt x="30117" y="21738"/>
                    <a:pt x="30752" y="24278"/>
                  </a:cubicBezTo>
                  <a:cubicBezTo>
                    <a:pt x="29990" y="25802"/>
                    <a:pt x="29101" y="27199"/>
                    <a:pt x="28339" y="28723"/>
                  </a:cubicBezTo>
                  <a:cubicBezTo>
                    <a:pt x="25799" y="29358"/>
                    <a:pt x="23132" y="30247"/>
                    <a:pt x="20592" y="30882"/>
                  </a:cubicBezTo>
                  <a:cubicBezTo>
                    <a:pt x="18814" y="31009"/>
                    <a:pt x="16020" y="28596"/>
                    <a:pt x="20084" y="30501"/>
                  </a:cubicBezTo>
                  <a:cubicBezTo>
                    <a:pt x="22243" y="31390"/>
                    <a:pt x="24402" y="32533"/>
                    <a:pt x="26688" y="33549"/>
                  </a:cubicBezTo>
                  <a:cubicBezTo>
                    <a:pt x="34816" y="37486"/>
                    <a:pt x="42944" y="41296"/>
                    <a:pt x="51072" y="45233"/>
                  </a:cubicBezTo>
                  <a:cubicBezTo>
                    <a:pt x="77743" y="57933"/>
                    <a:pt x="104667" y="70761"/>
                    <a:pt x="131337" y="83461"/>
                  </a:cubicBezTo>
                  <a:cubicBezTo>
                    <a:pt x="195600" y="114322"/>
                    <a:pt x="260116" y="145056"/>
                    <a:pt x="324506" y="175790"/>
                  </a:cubicBezTo>
                  <a:cubicBezTo>
                    <a:pt x="343556" y="184934"/>
                    <a:pt x="362733" y="194078"/>
                    <a:pt x="381783" y="203222"/>
                  </a:cubicBezTo>
                  <a:cubicBezTo>
                    <a:pt x="383434" y="203984"/>
                    <a:pt x="385847" y="205762"/>
                    <a:pt x="387498" y="205889"/>
                  </a:cubicBezTo>
                  <a:cubicBezTo>
                    <a:pt x="393594" y="206524"/>
                    <a:pt x="389022" y="190776"/>
                    <a:pt x="391943" y="191538"/>
                  </a:cubicBezTo>
                  <a:cubicBezTo>
                    <a:pt x="389403" y="190903"/>
                    <a:pt x="381783" y="195475"/>
                    <a:pt x="379497" y="196364"/>
                  </a:cubicBezTo>
                  <a:cubicBezTo>
                    <a:pt x="321712" y="218463"/>
                    <a:pt x="263672" y="240688"/>
                    <a:pt x="205887" y="262786"/>
                  </a:cubicBezTo>
                  <a:cubicBezTo>
                    <a:pt x="174010" y="274978"/>
                    <a:pt x="142005" y="287170"/>
                    <a:pt x="110128" y="299362"/>
                  </a:cubicBezTo>
                  <a:cubicBezTo>
                    <a:pt x="92729" y="306093"/>
                    <a:pt x="73171" y="311300"/>
                    <a:pt x="56534" y="319809"/>
                  </a:cubicBezTo>
                  <a:cubicBezTo>
                    <a:pt x="55263" y="320317"/>
                    <a:pt x="54755" y="320444"/>
                    <a:pt x="53866" y="320317"/>
                  </a:cubicBezTo>
                  <a:cubicBezTo>
                    <a:pt x="56406" y="320952"/>
                    <a:pt x="59074" y="321841"/>
                    <a:pt x="61614" y="322476"/>
                  </a:cubicBezTo>
                  <a:cubicBezTo>
                    <a:pt x="90697" y="336192"/>
                    <a:pt x="59455" y="335430"/>
                    <a:pt x="63519" y="332128"/>
                  </a:cubicBezTo>
                  <a:cubicBezTo>
                    <a:pt x="64027" y="331747"/>
                    <a:pt x="64281" y="330477"/>
                    <a:pt x="64916" y="329969"/>
                  </a:cubicBezTo>
                  <a:cubicBezTo>
                    <a:pt x="66948" y="327429"/>
                    <a:pt x="68345" y="324381"/>
                    <a:pt x="70123" y="321460"/>
                  </a:cubicBezTo>
                  <a:cubicBezTo>
                    <a:pt x="75711" y="312443"/>
                    <a:pt x="81299" y="303426"/>
                    <a:pt x="86887" y="294536"/>
                  </a:cubicBezTo>
                  <a:cubicBezTo>
                    <a:pt x="100984" y="271803"/>
                    <a:pt x="115081" y="249197"/>
                    <a:pt x="129051" y="226591"/>
                  </a:cubicBezTo>
                  <a:cubicBezTo>
                    <a:pt x="137179" y="213256"/>
                    <a:pt x="155213" y="193443"/>
                    <a:pt x="147593" y="176933"/>
                  </a:cubicBezTo>
                  <a:cubicBezTo>
                    <a:pt x="143275" y="167662"/>
                    <a:pt x="134893" y="159407"/>
                    <a:pt x="128797" y="151279"/>
                  </a:cubicBezTo>
                  <a:cubicBezTo>
                    <a:pt x="119018" y="138452"/>
                    <a:pt x="109239" y="125498"/>
                    <a:pt x="99587" y="112671"/>
                  </a:cubicBezTo>
                  <a:cubicBezTo>
                    <a:pt x="75965" y="81683"/>
                    <a:pt x="52469" y="50694"/>
                    <a:pt x="29990" y="19071"/>
                  </a:cubicBezTo>
                  <a:cubicBezTo>
                    <a:pt x="18306" y="2815"/>
                    <a:pt x="-8745" y="18182"/>
                    <a:pt x="2812" y="34565"/>
                  </a:cubicBezTo>
                  <a:close/>
                </a:path>
              </a:pathLst>
            </a:custGeom>
            <a:solidFill>
              <a:srgbClr val="139E1C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2827887" y="6694370"/>
            <a:ext cx="415576" cy="351377"/>
            <a:chOff x="0" y="0"/>
            <a:chExt cx="415582" cy="35138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-18" y="-21"/>
              <a:ext cx="415575" cy="351517"/>
            </a:xfrm>
            <a:custGeom>
              <a:avLst/>
              <a:gdLst/>
              <a:ahLst/>
              <a:cxnLst/>
              <a:rect r="r" b="b" t="t" l="l"/>
              <a:pathLst>
                <a:path h="351517" w="415575">
                  <a:moveTo>
                    <a:pt x="2812" y="34565"/>
                  </a:moveTo>
                  <a:cubicBezTo>
                    <a:pt x="23767" y="64156"/>
                    <a:pt x="45611" y="92986"/>
                    <a:pt x="67329" y="121815"/>
                  </a:cubicBezTo>
                  <a:cubicBezTo>
                    <a:pt x="77743" y="135785"/>
                    <a:pt x="88411" y="149628"/>
                    <a:pt x="98952" y="163598"/>
                  </a:cubicBezTo>
                  <a:cubicBezTo>
                    <a:pt x="105937" y="172742"/>
                    <a:pt x="115335" y="182140"/>
                    <a:pt x="120288" y="192554"/>
                  </a:cubicBezTo>
                  <a:cubicBezTo>
                    <a:pt x="119653" y="190014"/>
                    <a:pt x="118764" y="187347"/>
                    <a:pt x="118129" y="184807"/>
                  </a:cubicBezTo>
                  <a:cubicBezTo>
                    <a:pt x="118002" y="182775"/>
                    <a:pt x="119907" y="181886"/>
                    <a:pt x="117875" y="184934"/>
                  </a:cubicBezTo>
                  <a:cubicBezTo>
                    <a:pt x="116478" y="187093"/>
                    <a:pt x="115208" y="189252"/>
                    <a:pt x="113811" y="191538"/>
                  </a:cubicBezTo>
                  <a:cubicBezTo>
                    <a:pt x="109112" y="199031"/>
                    <a:pt x="104540" y="206524"/>
                    <a:pt x="99841" y="213891"/>
                  </a:cubicBezTo>
                  <a:cubicBezTo>
                    <a:pt x="87649" y="233576"/>
                    <a:pt x="75330" y="253388"/>
                    <a:pt x="63138" y="273200"/>
                  </a:cubicBezTo>
                  <a:cubicBezTo>
                    <a:pt x="54374" y="287170"/>
                    <a:pt x="45103" y="300886"/>
                    <a:pt x="37102" y="315110"/>
                  </a:cubicBezTo>
                  <a:cubicBezTo>
                    <a:pt x="26180" y="334160"/>
                    <a:pt x="40912" y="357402"/>
                    <a:pt x="63519" y="350162"/>
                  </a:cubicBezTo>
                  <a:cubicBezTo>
                    <a:pt x="89046" y="342034"/>
                    <a:pt x="113938" y="330858"/>
                    <a:pt x="139084" y="321333"/>
                  </a:cubicBezTo>
                  <a:cubicBezTo>
                    <a:pt x="183281" y="304442"/>
                    <a:pt x="227223" y="287678"/>
                    <a:pt x="271419" y="270787"/>
                  </a:cubicBezTo>
                  <a:cubicBezTo>
                    <a:pt x="307488" y="256944"/>
                    <a:pt x="343683" y="243101"/>
                    <a:pt x="379878" y="229385"/>
                  </a:cubicBezTo>
                  <a:cubicBezTo>
                    <a:pt x="386609" y="226845"/>
                    <a:pt x="393340" y="224432"/>
                    <a:pt x="399818" y="221765"/>
                  </a:cubicBezTo>
                  <a:cubicBezTo>
                    <a:pt x="420392" y="213637"/>
                    <a:pt x="420646" y="188363"/>
                    <a:pt x="401596" y="178711"/>
                  </a:cubicBezTo>
                  <a:cubicBezTo>
                    <a:pt x="336952" y="145691"/>
                    <a:pt x="270276" y="116100"/>
                    <a:pt x="204744" y="84731"/>
                  </a:cubicBezTo>
                  <a:cubicBezTo>
                    <a:pt x="164992" y="65807"/>
                    <a:pt x="125368" y="46884"/>
                    <a:pt x="85617" y="27961"/>
                  </a:cubicBezTo>
                  <a:cubicBezTo>
                    <a:pt x="67583" y="19198"/>
                    <a:pt x="49802" y="9419"/>
                    <a:pt x="31260" y="1926"/>
                  </a:cubicBezTo>
                  <a:cubicBezTo>
                    <a:pt x="9670" y="-6710"/>
                    <a:pt x="-6459" y="15388"/>
                    <a:pt x="2812" y="34565"/>
                  </a:cubicBezTo>
                  <a:cubicBezTo>
                    <a:pt x="11575" y="52599"/>
                    <a:pt x="38372" y="36851"/>
                    <a:pt x="29609" y="18817"/>
                  </a:cubicBezTo>
                  <a:cubicBezTo>
                    <a:pt x="29228" y="18055"/>
                    <a:pt x="28847" y="17166"/>
                    <a:pt x="28593" y="16531"/>
                  </a:cubicBezTo>
                  <a:cubicBezTo>
                    <a:pt x="29228" y="19071"/>
                    <a:pt x="30117" y="21738"/>
                    <a:pt x="30752" y="24278"/>
                  </a:cubicBezTo>
                  <a:cubicBezTo>
                    <a:pt x="29990" y="25802"/>
                    <a:pt x="29101" y="27199"/>
                    <a:pt x="28339" y="28723"/>
                  </a:cubicBezTo>
                  <a:cubicBezTo>
                    <a:pt x="25799" y="29358"/>
                    <a:pt x="23132" y="30247"/>
                    <a:pt x="20592" y="30882"/>
                  </a:cubicBezTo>
                  <a:cubicBezTo>
                    <a:pt x="18814" y="31009"/>
                    <a:pt x="16020" y="28596"/>
                    <a:pt x="20084" y="30501"/>
                  </a:cubicBezTo>
                  <a:cubicBezTo>
                    <a:pt x="22243" y="31390"/>
                    <a:pt x="24402" y="32533"/>
                    <a:pt x="26688" y="33549"/>
                  </a:cubicBezTo>
                  <a:cubicBezTo>
                    <a:pt x="34816" y="37486"/>
                    <a:pt x="42944" y="41296"/>
                    <a:pt x="51072" y="45233"/>
                  </a:cubicBezTo>
                  <a:cubicBezTo>
                    <a:pt x="77743" y="57933"/>
                    <a:pt x="104667" y="70761"/>
                    <a:pt x="131337" y="83461"/>
                  </a:cubicBezTo>
                  <a:cubicBezTo>
                    <a:pt x="195600" y="114322"/>
                    <a:pt x="260116" y="145056"/>
                    <a:pt x="324506" y="175790"/>
                  </a:cubicBezTo>
                  <a:cubicBezTo>
                    <a:pt x="343556" y="184934"/>
                    <a:pt x="362733" y="194078"/>
                    <a:pt x="381783" y="203222"/>
                  </a:cubicBezTo>
                  <a:cubicBezTo>
                    <a:pt x="383434" y="203984"/>
                    <a:pt x="385847" y="205762"/>
                    <a:pt x="387498" y="205889"/>
                  </a:cubicBezTo>
                  <a:cubicBezTo>
                    <a:pt x="393594" y="206524"/>
                    <a:pt x="389022" y="190776"/>
                    <a:pt x="391943" y="191538"/>
                  </a:cubicBezTo>
                  <a:cubicBezTo>
                    <a:pt x="389403" y="190903"/>
                    <a:pt x="381783" y="195475"/>
                    <a:pt x="379497" y="196364"/>
                  </a:cubicBezTo>
                  <a:cubicBezTo>
                    <a:pt x="321712" y="218463"/>
                    <a:pt x="263672" y="240688"/>
                    <a:pt x="205887" y="262786"/>
                  </a:cubicBezTo>
                  <a:cubicBezTo>
                    <a:pt x="174010" y="274978"/>
                    <a:pt x="142005" y="287170"/>
                    <a:pt x="110128" y="299362"/>
                  </a:cubicBezTo>
                  <a:cubicBezTo>
                    <a:pt x="92729" y="306093"/>
                    <a:pt x="73171" y="311300"/>
                    <a:pt x="56534" y="319809"/>
                  </a:cubicBezTo>
                  <a:cubicBezTo>
                    <a:pt x="55263" y="320317"/>
                    <a:pt x="54755" y="320444"/>
                    <a:pt x="53866" y="320317"/>
                  </a:cubicBezTo>
                  <a:cubicBezTo>
                    <a:pt x="56406" y="320952"/>
                    <a:pt x="59074" y="321841"/>
                    <a:pt x="61614" y="322476"/>
                  </a:cubicBezTo>
                  <a:cubicBezTo>
                    <a:pt x="90697" y="336192"/>
                    <a:pt x="59455" y="335430"/>
                    <a:pt x="63519" y="332128"/>
                  </a:cubicBezTo>
                  <a:cubicBezTo>
                    <a:pt x="64027" y="331747"/>
                    <a:pt x="64281" y="330477"/>
                    <a:pt x="64916" y="329969"/>
                  </a:cubicBezTo>
                  <a:cubicBezTo>
                    <a:pt x="66948" y="327429"/>
                    <a:pt x="68345" y="324381"/>
                    <a:pt x="70123" y="321460"/>
                  </a:cubicBezTo>
                  <a:cubicBezTo>
                    <a:pt x="75711" y="312443"/>
                    <a:pt x="81299" y="303426"/>
                    <a:pt x="86887" y="294536"/>
                  </a:cubicBezTo>
                  <a:cubicBezTo>
                    <a:pt x="100984" y="271803"/>
                    <a:pt x="115081" y="249197"/>
                    <a:pt x="129051" y="226591"/>
                  </a:cubicBezTo>
                  <a:cubicBezTo>
                    <a:pt x="137179" y="213256"/>
                    <a:pt x="155213" y="193443"/>
                    <a:pt x="147593" y="176933"/>
                  </a:cubicBezTo>
                  <a:cubicBezTo>
                    <a:pt x="143275" y="167662"/>
                    <a:pt x="134893" y="159407"/>
                    <a:pt x="128797" y="151279"/>
                  </a:cubicBezTo>
                  <a:cubicBezTo>
                    <a:pt x="119018" y="138452"/>
                    <a:pt x="109239" y="125498"/>
                    <a:pt x="99587" y="112671"/>
                  </a:cubicBezTo>
                  <a:cubicBezTo>
                    <a:pt x="75965" y="81683"/>
                    <a:pt x="52469" y="50694"/>
                    <a:pt x="29990" y="19071"/>
                  </a:cubicBezTo>
                  <a:cubicBezTo>
                    <a:pt x="18306" y="2815"/>
                    <a:pt x="-8745" y="18182"/>
                    <a:pt x="2812" y="34565"/>
                  </a:cubicBezTo>
                  <a:close/>
                </a:path>
              </a:pathLst>
            </a:custGeom>
            <a:solidFill>
              <a:srgbClr val="139E1C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14518434" y="-63475"/>
            <a:ext cx="3832593" cy="2024529"/>
            <a:chOff x="0" y="0"/>
            <a:chExt cx="3832593" cy="202453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64262" y="65532"/>
              <a:ext cx="3704084" cy="1288417"/>
            </a:xfrm>
            <a:custGeom>
              <a:avLst/>
              <a:gdLst/>
              <a:ahLst/>
              <a:cxnLst/>
              <a:rect r="r" b="b" t="t" l="l"/>
              <a:pathLst>
                <a:path h="1288417" w="3704084">
                  <a:moveTo>
                    <a:pt x="0" y="0"/>
                  </a:moveTo>
                  <a:lnTo>
                    <a:pt x="0" y="345441"/>
                  </a:lnTo>
                  <a:cubicBezTo>
                    <a:pt x="16637" y="339853"/>
                    <a:pt x="326136" y="237617"/>
                    <a:pt x="604520" y="237617"/>
                  </a:cubicBezTo>
                  <a:cubicBezTo>
                    <a:pt x="715264" y="237617"/>
                    <a:pt x="821183" y="253874"/>
                    <a:pt x="901701" y="298705"/>
                  </a:cubicBezTo>
                  <a:cubicBezTo>
                    <a:pt x="1190118" y="459741"/>
                    <a:pt x="1713358" y="338964"/>
                    <a:pt x="2645920" y="493269"/>
                  </a:cubicBezTo>
                  <a:cubicBezTo>
                    <a:pt x="3539619" y="641097"/>
                    <a:pt x="3692908" y="1238887"/>
                    <a:pt x="3704084" y="1288417"/>
                  </a:cubicBezTo>
                  <a:lnTo>
                    <a:pt x="3704084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710438" y="65532"/>
              <a:ext cx="3057908" cy="1890398"/>
            </a:xfrm>
            <a:custGeom>
              <a:avLst/>
              <a:gdLst/>
              <a:ahLst/>
              <a:cxnLst/>
              <a:rect r="r" b="b" t="t" l="l"/>
              <a:pathLst>
                <a:path h="1890398" w="3057908">
                  <a:moveTo>
                    <a:pt x="0" y="0"/>
                  </a:moveTo>
                  <a:cubicBezTo>
                    <a:pt x="208535" y="33782"/>
                    <a:pt x="2860043" y="489332"/>
                    <a:pt x="3057908" y="1890398"/>
                  </a:cubicBezTo>
                  <a:lnTo>
                    <a:pt x="3057908" y="0"/>
                  </a:lnTo>
                  <a:close/>
                </a:path>
              </a:pathLst>
            </a:custGeom>
            <a:solidFill>
              <a:srgbClr val="58031F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64262" y="65532"/>
              <a:ext cx="3704211" cy="1288417"/>
            </a:xfrm>
            <a:custGeom>
              <a:avLst/>
              <a:gdLst/>
              <a:ahLst/>
              <a:cxnLst/>
              <a:rect r="r" b="b" t="t" l="l"/>
              <a:pathLst>
                <a:path h="1288417" w="3704211">
                  <a:moveTo>
                    <a:pt x="0" y="0"/>
                  </a:moveTo>
                  <a:lnTo>
                    <a:pt x="0" y="345441"/>
                  </a:lnTo>
                  <a:cubicBezTo>
                    <a:pt x="16637" y="339853"/>
                    <a:pt x="326136" y="237617"/>
                    <a:pt x="604520" y="237617"/>
                  </a:cubicBezTo>
                  <a:cubicBezTo>
                    <a:pt x="715264" y="237617"/>
                    <a:pt x="821183" y="253874"/>
                    <a:pt x="901701" y="298705"/>
                  </a:cubicBezTo>
                  <a:cubicBezTo>
                    <a:pt x="1138302" y="430785"/>
                    <a:pt x="1533018" y="373254"/>
                    <a:pt x="2181861" y="433452"/>
                  </a:cubicBezTo>
                  <a:cubicBezTo>
                    <a:pt x="2181861" y="433452"/>
                    <a:pt x="2181988" y="433452"/>
                    <a:pt x="2181988" y="433452"/>
                  </a:cubicBezTo>
                  <a:cubicBezTo>
                    <a:pt x="2324102" y="446660"/>
                    <a:pt x="2478534" y="465456"/>
                    <a:pt x="2646047" y="493269"/>
                  </a:cubicBezTo>
                  <a:cubicBezTo>
                    <a:pt x="3540000" y="641224"/>
                    <a:pt x="3693162" y="1239141"/>
                    <a:pt x="3704211" y="1288417"/>
                  </a:cubicBezTo>
                  <a:lnTo>
                    <a:pt x="3704211" y="0"/>
                  </a:lnTo>
                  <a:close/>
                </a:path>
              </a:pathLst>
            </a:custGeom>
            <a:solidFill>
              <a:srgbClr val="D91757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2246123" y="498984"/>
              <a:ext cx="1522223" cy="857251"/>
            </a:xfrm>
            <a:custGeom>
              <a:avLst/>
              <a:gdLst/>
              <a:ahLst/>
              <a:cxnLst/>
              <a:rect r="r" b="b" t="t" l="l"/>
              <a:pathLst>
                <a:path h="857251" w="1522223">
                  <a:moveTo>
                    <a:pt x="0" y="127"/>
                  </a:moveTo>
                  <a:cubicBezTo>
                    <a:pt x="394336" y="67818"/>
                    <a:pt x="1076453" y="246761"/>
                    <a:pt x="1522223" y="857251"/>
                  </a:cubicBezTo>
                  <a:lnTo>
                    <a:pt x="1522223" y="854965"/>
                  </a:lnTo>
                  <a:cubicBezTo>
                    <a:pt x="1511047" y="805816"/>
                    <a:pt x="1358012" y="207772"/>
                    <a:pt x="464059" y="59817"/>
                  </a:cubicBezTo>
                  <a:cubicBezTo>
                    <a:pt x="296546" y="32131"/>
                    <a:pt x="142114" y="13208"/>
                    <a:pt x="0" y="0"/>
                  </a:cubicBezTo>
                  <a:close/>
                </a:path>
              </a:pathLst>
            </a:custGeom>
            <a:solidFill>
              <a:srgbClr val="58031F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1899413" y="65532"/>
              <a:ext cx="1869060" cy="686436"/>
            </a:xfrm>
            <a:custGeom>
              <a:avLst/>
              <a:gdLst/>
              <a:ahLst/>
              <a:cxnLst/>
              <a:rect r="r" b="b" t="t" l="l"/>
              <a:pathLst>
                <a:path h="686436" w="1869060">
                  <a:moveTo>
                    <a:pt x="0" y="0"/>
                  </a:moveTo>
                  <a:cubicBezTo>
                    <a:pt x="257810" y="14224"/>
                    <a:pt x="1598804" y="115189"/>
                    <a:pt x="1869060" y="686436"/>
                  </a:cubicBezTo>
                  <a:lnTo>
                    <a:pt x="1869060" y="0"/>
                  </a:lnTo>
                  <a:close/>
                </a:path>
              </a:pathLst>
            </a:custGeom>
            <a:solidFill>
              <a:srgbClr val="D91757"/>
            </a:solidFill>
          </p:spPr>
        </p:sp>
      </p:grpSp>
      <p:sp>
        <p:nvSpPr>
          <p:cNvPr name="Freeform 14" id="14"/>
          <p:cNvSpPr/>
          <p:nvPr/>
        </p:nvSpPr>
        <p:spPr>
          <a:xfrm flipH="false" flipV="false" rot="0">
            <a:off x="17259224" y="9438789"/>
            <a:ext cx="697039" cy="857688"/>
          </a:xfrm>
          <a:custGeom>
            <a:avLst/>
            <a:gdLst/>
            <a:ahLst/>
            <a:cxnLst/>
            <a:rect r="r" b="b" t="t" l="l"/>
            <a:pathLst>
              <a:path h="857688" w="697039">
                <a:moveTo>
                  <a:pt x="0" y="0"/>
                </a:moveTo>
                <a:lnTo>
                  <a:pt x="697039" y="0"/>
                </a:lnTo>
                <a:lnTo>
                  <a:pt x="697039" y="857688"/>
                </a:lnTo>
                <a:lnTo>
                  <a:pt x="0" y="8576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11752326" y="3959857"/>
            <a:ext cx="4924425" cy="4200525"/>
            <a:chOff x="0" y="0"/>
            <a:chExt cx="6565900" cy="56007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6565900" cy="5600700"/>
            </a:xfrm>
            <a:custGeom>
              <a:avLst/>
              <a:gdLst/>
              <a:ahLst/>
              <a:cxnLst/>
              <a:rect r="r" b="b" t="t" l="l"/>
              <a:pathLst>
                <a:path h="5600700" w="6565900">
                  <a:moveTo>
                    <a:pt x="0" y="0"/>
                  </a:moveTo>
                  <a:lnTo>
                    <a:pt x="6565900" y="0"/>
                  </a:lnTo>
                  <a:lnTo>
                    <a:pt x="6565900" y="5600700"/>
                  </a:lnTo>
                  <a:lnTo>
                    <a:pt x="0" y="56007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0" y="313858"/>
            <a:ext cx="1127503" cy="57150"/>
            <a:chOff x="0" y="0"/>
            <a:chExt cx="1127506" cy="5715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127509" cy="57150"/>
            </a:xfrm>
            <a:custGeom>
              <a:avLst/>
              <a:gdLst/>
              <a:ahLst/>
              <a:cxnLst/>
              <a:rect r="r" b="b" t="t" l="l"/>
              <a:pathLst>
                <a:path h="57150" w="1127509">
                  <a:moveTo>
                    <a:pt x="0" y="0"/>
                  </a:moveTo>
                  <a:lnTo>
                    <a:pt x="0" y="57150"/>
                  </a:lnTo>
                  <a:lnTo>
                    <a:pt x="1127509" y="57150"/>
                  </a:lnTo>
                  <a:lnTo>
                    <a:pt x="1127509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-63503" y="9842173"/>
            <a:ext cx="9787957" cy="427415"/>
            <a:chOff x="0" y="0"/>
            <a:chExt cx="9787954" cy="427418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63500" y="63500"/>
              <a:ext cx="1672335" cy="295656"/>
            </a:xfrm>
            <a:custGeom>
              <a:avLst/>
              <a:gdLst/>
              <a:ahLst/>
              <a:cxnLst/>
              <a:rect r="r" b="b" t="t" l="l"/>
              <a:pathLst>
                <a:path h="295656" w="1672335">
                  <a:moveTo>
                    <a:pt x="0" y="295656"/>
                  </a:moveTo>
                  <a:lnTo>
                    <a:pt x="1672335" y="295656"/>
                  </a:lnTo>
                  <a:lnTo>
                    <a:pt x="167233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177800" y="325755"/>
              <a:ext cx="9546714" cy="38100"/>
            </a:xfrm>
            <a:custGeom>
              <a:avLst/>
              <a:gdLst/>
              <a:ahLst/>
              <a:cxnLst/>
              <a:rect r="r" b="b" t="t" l="l"/>
              <a:pathLst>
                <a:path h="38100" w="9546714">
                  <a:moveTo>
                    <a:pt x="0" y="38100"/>
                  </a:moveTo>
                  <a:lnTo>
                    <a:pt x="9546714" y="38100"/>
                  </a:lnTo>
                  <a:lnTo>
                    <a:pt x="954671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2819009" y="4774578"/>
            <a:ext cx="429711" cy="364084"/>
            <a:chOff x="0" y="0"/>
            <a:chExt cx="429717" cy="364084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429770" cy="364107"/>
            </a:xfrm>
            <a:custGeom>
              <a:avLst/>
              <a:gdLst/>
              <a:ahLst/>
              <a:cxnLst/>
              <a:rect r="r" b="b" t="t" l="l"/>
              <a:pathLst>
                <a:path h="364107" w="429770">
                  <a:moveTo>
                    <a:pt x="0" y="364107"/>
                  </a:moveTo>
                  <a:lnTo>
                    <a:pt x="429770" y="364107"/>
                  </a:lnTo>
                  <a:lnTo>
                    <a:pt x="4297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4" id="24"/>
          <p:cNvGrpSpPr/>
          <p:nvPr/>
        </p:nvGrpSpPr>
        <p:grpSpPr>
          <a:xfrm rot="0">
            <a:off x="2819009" y="6687607"/>
            <a:ext cx="429711" cy="364084"/>
            <a:chOff x="0" y="0"/>
            <a:chExt cx="429717" cy="364084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429770" cy="364107"/>
            </a:xfrm>
            <a:custGeom>
              <a:avLst/>
              <a:gdLst/>
              <a:ahLst/>
              <a:cxnLst/>
              <a:rect r="r" b="b" t="t" l="l"/>
              <a:pathLst>
                <a:path h="364107" w="429770">
                  <a:moveTo>
                    <a:pt x="0" y="364107"/>
                  </a:moveTo>
                  <a:lnTo>
                    <a:pt x="429770" y="364107"/>
                  </a:lnTo>
                  <a:lnTo>
                    <a:pt x="4297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Freeform 26" id="26"/>
          <p:cNvSpPr/>
          <p:nvPr/>
        </p:nvSpPr>
        <p:spPr>
          <a:xfrm flipH="false" flipV="false" rot="0">
            <a:off x="11688832" y="3896363"/>
            <a:ext cx="5050365" cy="4324169"/>
          </a:xfrm>
          <a:custGeom>
            <a:avLst/>
            <a:gdLst/>
            <a:ahLst/>
            <a:cxnLst/>
            <a:rect r="r" b="b" t="t" l="l"/>
            <a:pathLst>
              <a:path h="4324169" w="5050365">
                <a:moveTo>
                  <a:pt x="0" y="0"/>
                </a:moveTo>
                <a:lnTo>
                  <a:pt x="5050365" y="0"/>
                </a:lnTo>
                <a:lnTo>
                  <a:pt x="5050365" y="4324169"/>
                </a:lnTo>
                <a:lnTo>
                  <a:pt x="0" y="432416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7" id="27"/>
          <p:cNvGrpSpPr/>
          <p:nvPr/>
        </p:nvGrpSpPr>
        <p:grpSpPr>
          <a:xfrm rot="0">
            <a:off x="14581594" y="0"/>
            <a:ext cx="3706406" cy="1897675"/>
            <a:chOff x="0" y="0"/>
            <a:chExt cx="3706406" cy="1897685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3706368" cy="1897639"/>
            </a:xfrm>
            <a:custGeom>
              <a:avLst/>
              <a:gdLst/>
              <a:ahLst/>
              <a:cxnLst/>
              <a:rect r="r" b="b" t="t" l="l"/>
              <a:pathLst>
                <a:path h="1897639" w="3706368">
                  <a:moveTo>
                    <a:pt x="0" y="0"/>
                  </a:moveTo>
                  <a:lnTo>
                    <a:pt x="0" y="1897639"/>
                  </a:lnTo>
                  <a:lnTo>
                    <a:pt x="3706368" y="1897639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9" id="29"/>
          <p:cNvGrpSpPr/>
          <p:nvPr/>
        </p:nvGrpSpPr>
        <p:grpSpPr>
          <a:xfrm rot="0">
            <a:off x="17259300" y="9438627"/>
            <a:ext cx="697040" cy="848373"/>
            <a:chOff x="0" y="0"/>
            <a:chExt cx="697040" cy="848373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697100" cy="848360"/>
            </a:xfrm>
            <a:custGeom>
              <a:avLst/>
              <a:gdLst/>
              <a:ahLst/>
              <a:cxnLst/>
              <a:rect r="r" b="b" t="t" l="l"/>
              <a:pathLst>
                <a:path h="848360" w="697100">
                  <a:moveTo>
                    <a:pt x="0" y="0"/>
                  </a:moveTo>
                  <a:lnTo>
                    <a:pt x="0" y="848360"/>
                  </a:lnTo>
                  <a:lnTo>
                    <a:pt x="697100" y="848360"/>
                  </a:lnTo>
                  <a:lnTo>
                    <a:pt x="69710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TextBox 31" id="31"/>
          <p:cNvSpPr txBox="true"/>
          <p:nvPr/>
        </p:nvSpPr>
        <p:spPr>
          <a:xfrm rot="0">
            <a:off x="1298953" y="132998"/>
            <a:ext cx="5501402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5.1.5. Hz. Muhammed (sav) ve Ehlibeyt Sevgisi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831619" y="9870338"/>
            <a:ext cx="7961747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2. Ünite: Kültürümüzdeki Dini Motifler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2819009" y="2617784"/>
            <a:ext cx="14197441" cy="1257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25"/>
              </a:lnSpc>
            </a:pP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Hz. Muhammed (sav) ve Ehlibeyt sevgisi sevgisi, kültürümüzün ayrılmaz bir parçası haline gelmiştir.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3611604" y="4525975"/>
            <a:ext cx="7503081" cy="1257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25"/>
              </a:lnSpc>
            </a:pP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Hz. Muhammed’in (sav) adı anıldığında salavat getirilmesi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3611604" y="6440500"/>
            <a:ext cx="7894425" cy="1257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25"/>
              </a:lnSpc>
            </a:pP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Hz. Peygamber ve ailesindeki isimlerinin yaygın olarak çocuklara verilmesi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17397774" y="9522209"/>
            <a:ext cx="452399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13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4702988" y="1459144"/>
            <a:ext cx="9448800" cy="6333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b="true" sz="3499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Hz. Muhammed (sav) ve Ehlibeyt Sevgisi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1659" y="9842173"/>
            <a:ext cx="9736112" cy="427415"/>
          </a:xfrm>
          <a:custGeom>
            <a:avLst/>
            <a:gdLst/>
            <a:ahLst/>
            <a:cxnLst/>
            <a:rect r="r" b="b" t="t" l="l"/>
            <a:pathLst>
              <a:path h="427415" w="9736112">
                <a:moveTo>
                  <a:pt x="0" y="0"/>
                </a:moveTo>
                <a:lnTo>
                  <a:pt x="9736113" y="0"/>
                </a:lnTo>
                <a:lnTo>
                  <a:pt x="9736113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4518434" y="-63475"/>
            <a:ext cx="3832593" cy="2024529"/>
            <a:chOff x="0" y="0"/>
            <a:chExt cx="3832593" cy="202453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64262" y="65532"/>
              <a:ext cx="3704084" cy="1288417"/>
            </a:xfrm>
            <a:custGeom>
              <a:avLst/>
              <a:gdLst/>
              <a:ahLst/>
              <a:cxnLst/>
              <a:rect r="r" b="b" t="t" l="l"/>
              <a:pathLst>
                <a:path h="1288417" w="3704084">
                  <a:moveTo>
                    <a:pt x="0" y="0"/>
                  </a:moveTo>
                  <a:lnTo>
                    <a:pt x="0" y="345441"/>
                  </a:lnTo>
                  <a:cubicBezTo>
                    <a:pt x="16637" y="339853"/>
                    <a:pt x="326136" y="237617"/>
                    <a:pt x="604520" y="237617"/>
                  </a:cubicBezTo>
                  <a:cubicBezTo>
                    <a:pt x="715264" y="237617"/>
                    <a:pt x="821183" y="253874"/>
                    <a:pt x="901701" y="298705"/>
                  </a:cubicBezTo>
                  <a:cubicBezTo>
                    <a:pt x="1190118" y="459741"/>
                    <a:pt x="1713358" y="338964"/>
                    <a:pt x="2645920" y="493269"/>
                  </a:cubicBezTo>
                  <a:cubicBezTo>
                    <a:pt x="3539619" y="641097"/>
                    <a:pt x="3692908" y="1238887"/>
                    <a:pt x="3704084" y="1288417"/>
                  </a:cubicBezTo>
                  <a:lnTo>
                    <a:pt x="3704084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710438" y="65532"/>
              <a:ext cx="3057908" cy="1890398"/>
            </a:xfrm>
            <a:custGeom>
              <a:avLst/>
              <a:gdLst/>
              <a:ahLst/>
              <a:cxnLst/>
              <a:rect r="r" b="b" t="t" l="l"/>
              <a:pathLst>
                <a:path h="1890398" w="3057908">
                  <a:moveTo>
                    <a:pt x="0" y="0"/>
                  </a:moveTo>
                  <a:cubicBezTo>
                    <a:pt x="208535" y="33782"/>
                    <a:pt x="2860043" y="489332"/>
                    <a:pt x="3057908" y="1890398"/>
                  </a:cubicBezTo>
                  <a:lnTo>
                    <a:pt x="3057908" y="0"/>
                  </a:lnTo>
                  <a:close/>
                </a:path>
              </a:pathLst>
            </a:custGeom>
            <a:solidFill>
              <a:srgbClr val="58031F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64262" y="65532"/>
              <a:ext cx="3704211" cy="1288417"/>
            </a:xfrm>
            <a:custGeom>
              <a:avLst/>
              <a:gdLst/>
              <a:ahLst/>
              <a:cxnLst/>
              <a:rect r="r" b="b" t="t" l="l"/>
              <a:pathLst>
                <a:path h="1288417" w="3704211">
                  <a:moveTo>
                    <a:pt x="0" y="0"/>
                  </a:moveTo>
                  <a:lnTo>
                    <a:pt x="0" y="345441"/>
                  </a:lnTo>
                  <a:cubicBezTo>
                    <a:pt x="16637" y="339853"/>
                    <a:pt x="326136" y="237617"/>
                    <a:pt x="604520" y="237617"/>
                  </a:cubicBezTo>
                  <a:cubicBezTo>
                    <a:pt x="715264" y="237617"/>
                    <a:pt x="821183" y="253874"/>
                    <a:pt x="901701" y="298705"/>
                  </a:cubicBezTo>
                  <a:cubicBezTo>
                    <a:pt x="1138302" y="430785"/>
                    <a:pt x="1533018" y="373254"/>
                    <a:pt x="2181861" y="433452"/>
                  </a:cubicBezTo>
                  <a:cubicBezTo>
                    <a:pt x="2181861" y="433452"/>
                    <a:pt x="2181988" y="433452"/>
                    <a:pt x="2181988" y="433452"/>
                  </a:cubicBezTo>
                  <a:cubicBezTo>
                    <a:pt x="2324102" y="446660"/>
                    <a:pt x="2478534" y="465456"/>
                    <a:pt x="2646047" y="493269"/>
                  </a:cubicBezTo>
                  <a:cubicBezTo>
                    <a:pt x="3540000" y="641224"/>
                    <a:pt x="3693162" y="1239141"/>
                    <a:pt x="3704211" y="1288417"/>
                  </a:cubicBezTo>
                  <a:lnTo>
                    <a:pt x="3704211" y="0"/>
                  </a:lnTo>
                  <a:close/>
                </a:path>
              </a:pathLst>
            </a:custGeom>
            <a:solidFill>
              <a:srgbClr val="D91757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2246123" y="498984"/>
              <a:ext cx="1522223" cy="857251"/>
            </a:xfrm>
            <a:custGeom>
              <a:avLst/>
              <a:gdLst/>
              <a:ahLst/>
              <a:cxnLst/>
              <a:rect r="r" b="b" t="t" l="l"/>
              <a:pathLst>
                <a:path h="857251" w="1522223">
                  <a:moveTo>
                    <a:pt x="0" y="127"/>
                  </a:moveTo>
                  <a:cubicBezTo>
                    <a:pt x="394336" y="67818"/>
                    <a:pt x="1076453" y="246761"/>
                    <a:pt x="1522223" y="857251"/>
                  </a:cubicBezTo>
                  <a:lnTo>
                    <a:pt x="1522223" y="854965"/>
                  </a:lnTo>
                  <a:cubicBezTo>
                    <a:pt x="1511047" y="805816"/>
                    <a:pt x="1358012" y="207772"/>
                    <a:pt x="464059" y="59817"/>
                  </a:cubicBezTo>
                  <a:cubicBezTo>
                    <a:pt x="296546" y="32131"/>
                    <a:pt x="142114" y="13208"/>
                    <a:pt x="0" y="0"/>
                  </a:cubicBezTo>
                  <a:close/>
                </a:path>
              </a:pathLst>
            </a:custGeom>
            <a:solidFill>
              <a:srgbClr val="58031F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899413" y="65532"/>
              <a:ext cx="1869060" cy="686436"/>
            </a:xfrm>
            <a:custGeom>
              <a:avLst/>
              <a:gdLst/>
              <a:ahLst/>
              <a:cxnLst/>
              <a:rect r="r" b="b" t="t" l="l"/>
              <a:pathLst>
                <a:path h="686436" w="1869060">
                  <a:moveTo>
                    <a:pt x="0" y="0"/>
                  </a:moveTo>
                  <a:cubicBezTo>
                    <a:pt x="257810" y="14224"/>
                    <a:pt x="1598804" y="115189"/>
                    <a:pt x="1869060" y="686436"/>
                  </a:cubicBezTo>
                  <a:lnTo>
                    <a:pt x="1869060" y="0"/>
                  </a:lnTo>
                  <a:close/>
                </a:path>
              </a:pathLst>
            </a:custGeom>
            <a:solidFill>
              <a:srgbClr val="D91757"/>
            </a:solid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7259224" y="9438789"/>
            <a:ext cx="697039" cy="857688"/>
          </a:xfrm>
          <a:custGeom>
            <a:avLst/>
            <a:gdLst/>
            <a:ahLst/>
            <a:cxnLst/>
            <a:rect r="r" b="b" t="t" l="l"/>
            <a:pathLst>
              <a:path h="857688" w="697039">
                <a:moveTo>
                  <a:pt x="0" y="0"/>
                </a:moveTo>
                <a:lnTo>
                  <a:pt x="697039" y="0"/>
                </a:lnTo>
                <a:lnTo>
                  <a:pt x="697039" y="857688"/>
                </a:lnTo>
                <a:lnTo>
                  <a:pt x="0" y="8576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3152499" y="4207678"/>
            <a:ext cx="1905000" cy="1524000"/>
            <a:chOff x="0" y="0"/>
            <a:chExt cx="2540000" cy="20320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540000" cy="2032000"/>
            </a:xfrm>
            <a:custGeom>
              <a:avLst/>
              <a:gdLst/>
              <a:ahLst/>
              <a:cxnLst/>
              <a:rect r="r" b="b" t="t" l="l"/>
              <a:pathLst>
                <a:path h="2032000" w="2540000">
                  <a:moveTo>
                    <a:pt x="0" y="0"/>
                  </a:moveTo>
                  <a:lnTo>
                    <a:pt x="2540000" y="0"/>
                  </a:lnTo>
                  <a:lnTo>
                    <a:pt x="2540000" y="2032000"/>
                  </a:lnTo>
                  <a:lnTo>
                    <a:pt x="0" y="2032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0" y="313858"/>
            <a:ext cx="1127503" cy="57150"/>
            <a:chOff x="0" y="0"/>
            <a:chExt cx="1127506" cy="5715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127509" cy="57150"/>
            </a:xfrm>
            <a:custGeom>
              <a:avLst/>
              <a:gdLst/>
              <a:ahLst/>
              <a:cxnLst/>
              <a:rect r="r" b="b" t="t" l="l"/>
              <a:pathLst>
                <a:path h="57150" w="1127509">
                  <a:moveTo>
                    <a:pt x="0" y="0"/>
                  </a:moveTo>
                  <a:lnTo>
                    <a:pt x="0" y="57150"/>
                  </a:lnTo>
                  <a:lnTo>
                    <a:pt x="1127509" y="57150"/>
                  </a:lnTo>
                  <a:lnTo>
                    <a:pt x="1127509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-63503" y="9842173"/>
            <a:ext cx="9787957" cy="427415"/>
            <a:chOff x="0" y="0"/>
            <a:chExt cx="9787954" cy="427418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63500" y="63500"/>
              <a:ext cx="1672335" cy="295656"/>
            </a:xfrm>
            <a:custGeom>
              <a:avLst/>
              <a:gdLst/>
              <a:ahLst/>
              <a:cxnLst/>
              <a:rect r="r" b="b" t="t" l="l"/>
              <a:pathLst>
                <a:path h="295656" w="1672335">
                  <a:moveTo>
                    <a:pt x="0" y="295656"/>
                  </a:moveTo>
                  <a:lnTo>
                    <a:pt x="1672335" y="295656"/>
                  </a:lnTo>
                  <a:lnTo>
                    <a:pt x="167233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77800" y="325755"/>
              <a:ext cx="9546714" cy="38100"/>
            </a:xfrm>
            <a:custGeom>
              <a:avLst/>
              <a:gdLst/>
              <a:ahLst/>
              <a:cxnLst/>
              <a:rect r="r" b="b" t="t" l="l"/>
              <a:pathLst>
                <a:path h="38100" w="9546714">
                  <a:moveTo>
                    <a:pt x="0" y="38100"/>
                  </a:moveTo>
                  <a:lnTo>
                    <a:pt x="9546714" y="38100"/>
                  </a:lnTo>
                  <a:lnTo>
                    <a:pt x="954671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3152499" y="4207678"/>
            <a:ext cx="1905676" cy="1522162"/>
            <a:chOff x="0" y="0"/>
            <a:chExt cx="1905673" cy="1522159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905631" cy="1522221"/>
            </a:xfrm>
            <a:custGeom>
              <a:avLst/>
              <a:gdLst/>
              <a:ahLst/>
              <a:cxnLst/>
              <a:rect r="r" b="b" t="t" l="l"/>
              <a:pathLst>
                <a:path h="1522221" w="1905631">
                  <a:moveTo>
                    <a:pt x="0" y="1522221"/>
                  </a:moveTo>
                  <a:lnTo>
                    <a:pt x="1905631" y="1522221"/>
                  </a:lnTo>
                  <a:lnTo>
                    <a:pt x="19056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14581594" y="0"/>
            <a:ext cx="3706406" cy="1897675"/>
            <a:chOff x="0" y="0"/>
            <a:chExt cx="3706406" cy="1897685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3706368" cy="1897639"/>
            </a:xfrm>
            <a:custGeom>
              <a:avLst/>
              <a:gdLst/>
              <a:ahLst/>
              <a:cxnLst/>
              <a:rect r="r" b="b" t="t" l="l"/>
              <a:pathLst>
                <a:path h="1897639" w="3706368">
                  <a:moveTo>
                    <a:pt x="0" y="0"/>
                  </a:moveTo>
                  <a:lnTo>
                    <a:pt x="0" y="1897639"/>
                  </a:lnTo>
                  <a:lnTo>
                    <a:pt x="3706368" y="1897639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17259300" y="9438627"/>
            <a:ext cx="697040" cy="848373"/>
            <a:chOff x="0" y="0"/>
            <a:chExt cx="697040" cy="848373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697100" cy="848360"/>
            </a:xfrm>
            <a:custGeom>
              <a:avLst/>
              <a:gdLst/>
              <a:ahLst/>
              <a:cxnLst/>
              <a:rect r="r" b="b" t="t" l="l"/>
              <a:pathLst>
                <a:path h="848360" w="697100">
                  <a:moveTo>
                    <a:pt x="0" y="0"/>
                  </a:moveTo>
                  <a:lnTo>
                    <a:pt x="0" y="848360"/>
                  </a:lnTo>
                  <a:lnTo>
                    <a:pt x="697100" y="848360"/>
                  </a:lnTo>
                  <a:lnTo>
                    <a:pt x="69710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TextBox 24" id="24"/>
          <p:cNvSpPr txBox="true"/>
          <p:nvPr/>
        </p:nvSpPr>
        <p:spPr>
          <a:xfrm rot="0">
            <a:off x="1298953" y="132998"/>
            <a:ext cx="5501402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5.1.5. Hz. Muhammed (sav) ve Ehlibeyt Sevgisi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831619" y="9870338"/>
            <a:ext cx="7961747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2. Ünite: Kültürümüzdeki Dini Motifler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7397774" y="9522209"/>
            <a:ext cx="466001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14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5572201" y="4416771"/>
            <a:ext cx="9903695" cy="11730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74"/>
              </a:lnSpc>
            </a:pPr>
            <a:r>
              <a:rPr lang="en-US" b="true" sz="3302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Aileniz ve çevrenizde Ehlibeyt’in isimlerinden hangileri var?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1659" y="9842173"/>
            <a:ext cx="9736112" cy="427415"/>
          </a:xfrm>
          <a:custGeom>
            <a:avLst/>
            <a:gdLst/>
            <a:ahLst/>
            <a:cxnLst/>
            <a:rect r="r" b="b" t="t" l="l"/>
            <a:pathLst>
              <a:path h="427415" w="9736112">
                <a:moveTo>
                  <a:pt x="0" y="0"/>
                </a:moveTo>
                <a:lnTo>
                  <a:pt x="9736113" y="0"/>
                </a:lnTo>
                <a:lnTo>
                  <a:pt x="9736113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4518434" y="-63475"/>
            <a:ext cx="3832593" cy="2024529"/>
            <a:chOff x="0" y="0"/>
            <a:chExt cx="3832593" cy="202453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64262" y="65532"/>
              <a:ext cx="3704084" cy="1288417"/>
            </a:xfrm>
            <a:custGeom>
              <a:avLst/>
              <a:gdLst/>
              <a:ahLst/>
              <a:cxnLst/>
              <a:rect r="r" b="b" t="t" l="l"/>
              <a:pathLst>
                <a:path h="1288417" w="3704084">
                  <a:moveTo>
                    <a:pt x="0" y="0"/>
                  </a:moveTo>
                  <a:lnTo>
                    <a:pt x="0" y="345441"/>
                  </a:lnTo>
                  <a:cubicBezTo>
                    <a:pt x="16637" y="339853"/>
                    <a:pt x="326136" y="237617"/>
                    <a:pt x="604520" y="237617"/>
                  </a:cubicBezTo>
                  <a:cubicBezTo>
                    <a:pt x="715264" y="237617"/>
                    <a:pt x="821183" y="253874"/>
                    <a:pt x="901701" y="298705"/>
                  </a:cubicBezTo>
                  <a:cubicBezTo>
                    <a:pt x="1190118" y="459741"/>
                    <a:pt x="1713358" y="338964"/>
                    <a:pt x="2645920" y="493269"/>
                  </a:cubicBezTo>
                  <a:cubicBezTo>
                    <a:pt x="3539619" y="641097"/>
                    <a:pt x="3692908" y="1238887"/>
                    <a:pt x="3704084" y="1288417"/>
                  </a:cubicBezTo>
                  <a:lnTo>
                    <a:pt x="3704084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710438" y="65532"/>
              <a:ext cx="3057908" cy="1890398"/>
            </a:xfrm>
            <a:custGeom>
              <a:avLst/>
              <a:gdLst/>
              <a:ahLst/>
              <a:cxnLst/>
              <a:rect r="r" b="b" t="t" l="l"/>
              <a:pathLst>
                <a:path h="1890398" w="3057908">
                  <a:moveTo>
                    <a:pt x="0" y="0"/>
                  </a:moveTo>
                  <a:cubicBezTo>
                    <a:pt x="208535" y="33782"/>
                    <a:pt x="2860043" y="489332"/>
                    <a:pt x="3057908" y="1890398"/>
                  </a:cubicBezTo>
                  <a:lnTo>
                    <a:pt x="3057908" y="0"/>
                  </a:lnTo>
                  <a:close/>
                </a:path>
              </a:pathLst>
            </a:custGeom>
            <a:solidFill>
              <a:srgbClr val="58031F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64262" y="65532"/>
              <a:ext cx="3704211" cy="1288417"/>
            </a:xfrm>
            <a:custGeom>
              <a:avLst/>
              <a:gdLst/>
              <a:ahLst/>
              <a:cxnLst/>
              <a:rect r="r" b="b" t="t" l="l"/>
              <a:pathLst>
                <a:path h="1288417" w="3704211">
                  <a:moveTo>
                    <a:pt x="0" y="0"/>
                  </a:moveTo>
                  <a:lnTo>
                    <a:pt x="0" y="345441"/>
                  </a:lnTo>
                  <a:cubicBezTo>
                    <a:pt x="16637" y="339853"/>
                    <a:pt x="326136" y="237617"/>
                    <a:pt x="604520" y="237617"/>
                  </a:cubicBezTo>
                  <a:cubicBezTo>
                    <a:pt x="715264" y="237617"/>
                    <a:pt x="821183" y="253874"/>
                    <a:pt x="901701" y="298705"/>
                  </a:cubicBezTo>
                  <a:cubicBezTo>
                    <a:pt x="1138302" y="430785"/>
                    <a:pt x="1533018" y="373254"/>
                    <a:pt x="2181861" y="433452"/>
                  </a:cubicBezTo>
                  <a:cubicBezTo>
                    <a:pt x="2181861" y="433452"/>
                    <a:pt x="2181988" y="433452"/>
                    <a:pt x="2181988" y="433452"/>
                  </a:cubicBezTo>
                  <a:cubicBezTo>
                    <a:pt x="2324102" y="446660"/>
                    <a:pt x="2478534" y="465456"/>
                    <a:pt x="2646047" y="493269"/>
                  </a:cubicBezTo>
                  <a:cubicBezTo>
                    <a:pt x="3540000" y="641224"/>
                    <a:pt x="3693162" y="1239141"/>
                    <a:pt x="3704211" y="1288417"/>
                  </a:cubicBezTo>
                  <a:lnTo>
                    <a:pt x="3704211" y="0"/>
                  </a:lnTo>
                  <a:close/>
                </a:path>
              </a:pathLst>
            </a:custGeom>
            <a:solidFill>
              <a:srgbClr val="D91757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2246123" y="498984"/>
              <a:ext cx="1522223" cy="857251"/>
            </a:xfrm>
            <a:custGeom>
              <a:avLst/>
              <a:gdLst/>
              <a:ahLst/>
              <a:cxnLst/>
              <a:rect r="r" b="b" t="t" l="l"/>
              <a:pathLst>
                <a:path h="857251" w="1522223">
                  <a:moveTo>
                    <a:pt x="0" y="127"/>
                  </a:moveTo>
                  <a:cubicBezTo>
                    <a:pt x="394336" y="67818"/>
                    <a:pt x="1076453" y="246761"/>
                    <a:pt x="1522223" y="857251"/>
                  </a:cubicBezTo>
                  <a:lnTo>
                    <a:pt x="1522223" y="854965"/>
                  </a:lnTo>
                  <a:cubicBezTo>
                    <a:pt x="1511047" y="805816"/>
                    <a:pt x="1358012" y="207772"/>
                    <a:pt x="464059" y="59817"/>
                  </a:cubicBezTo>
                  <a:cubicBezTo>
                    <a:pt x="296546" y="32131"/>
                    <a:pt x="142114" y="13208"/>
                    <a:pt x="0" y="0"/>
                  </a:cubicBezTo>
                  <a:close/>
                </a:path>
              </a:pathLst>
            </a:custGeom>
            <a:solidFill>
              <a:srgbClr val="58031F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899413" y="65532"/>
              <a:ext cx="1869060" cy="686436"/>
            </a:xfrm>
            <a:custGeom>
              <a:avLst/>
              <a:gdLst/>
              <a:ahLst/>
              <a:cxnLst/>
              <a:rect r="r" b="b" t="t" l="l"/>
              <a:pathLst>
                <a:path h="686436" w="1869060">
                  <a:moveTo>
                    <a:pt x="0" y="0"/>
                  </a:moveTo>
                  <a:cubicBezTo>
                    <a:pt x="257810" y="14224"/>
                    <a:pt x="1598804" y="115189"/>
                    <a:pt x="1869060" y="686436"/>
                  </a:cubicBezTo>
                  <a:lnTo>
                    <a:pt x="1869060" y="0"/>
                  </a:lnTo>
                  <a:close/>
                </a:path>
              </a:pathLst>
            </a:custGeom>
            <a:solidFill>
              <a:srgbClr val="D91757"/>
            </a:solid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7259224" y="9438789"/>
            <a:ext cx="697039" cy="857688"/>
          </a:xfrm>
          <a:custGeom>
            <a:avLst/>
            <a:gdLst/>
            <a:ahLst/>
            <a:cxnLst/>
            <a:rect r="r" b="b" t="t" l="l"/>
            <a:pathLst>
              <a:path h="857688" w="697039">
                <a:moveTo>
                  <a:pt x="0" y="0"/>
                </a:moveTo>
                <a:lnTo>
                  <a:pt x="697039" y="0"/>
                </a:lnTo>
                <a:lnTo>
                  <a:pt x="697039" y="857688"/>
                </a:lnTo>
                <a:lnTo>
                  <a:pt x="0" y="8576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10901286" y="3602774"/>
            <a:ext cx="6073816" cy="4747317"/>
            <a:chOff x="0" y="0"/>
            <a:chExt cx="8098422" cy="6329756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098409" cy="6329807"/>
            </a:xfrm>
            <a:custGeom>
              <a:avLst/>
              <a:gdLst/>
              <a:ahLst/>
              <a:cxnLst/>
              <a:rect r="r" b="b" t="t" l="l"/>
              <a:pathLst>
                <a:path h="6329807" w="8098409">
                  <a:moveTo>
                    <a:pt x="292100" y="0"/>
                  </a:moveTo>
                  <a:cubicBezTo>
                    <a:pt x="214630" y="0"/>
                    <a:pt x="140335" y="30734"/>
                    <a:pt x="85598" y="85598"/>
                  </a:cubicBezTo>
                  <a:cubicBezTo>
                    <a:pt x="30861" y="140462"/>
                    <a:pt x="0" y="214630"/>
                    <a:pt x="0" y="292100"/>
                  </a:cubicBezTo>
                  <a:lnTo>
                    <a:pt x="0" y="6037707"/>
                  </a:lnTo>
                  <a:cubicBezTo>
                    <a:pt x="0" y="6115177"/>
                    <a:pt x="30734" y="6189472"/>
                    <a:pt x="85598" y="6244209"/>
                  </a:cubicBezTo>
                  <a:cubicBezTo>
                    <a:pt x="140462" y="6298946"/>
                    <a:pt x="214376" y="6329680"/>
                    <a:pt x="291719" y="6329807"/>
                  </a:cubicBezTo>
                  <a:lnTo>
                    <a:pt x="7806690" y="6329807"/>
                  </a:lnTo>
                  <a:cubicBezTo>
                    <a:pt x="7884033" y="6329680"/>
                    <a:pt x="7958201" y="6298946"/>
                    <a:pt x="8012811" y="6244209"/>
                  </a:cubicBezTo>
                  <a:cubicBezTo>
                    <a:pt x="8067422" y="6189472"/>
                    <a:pt x="8098409" y="6115177"/>
                    <a:pt x="8098409" y="6037707"/>
                  </a:cubicBezTo>
                  <a:lnTo>
                    <a:pt x="8098409" y="292100"/>
                  </a:lnTo>
                  <a:cubicBezTo>
                    <a:pt x="8098409" y="214630"/>
                    <a:pt x="8067675" y="140335"/>
                    <a:pt x="8012811" y="85598"/>
                  </a:cubicBezTo>
                  <a:cubicBezTo>
                    <a:pt x="7957947" y="30861"/>
                    <a:pt x="7883779" y="0"/>
                    <a:pt x="7806309" y="0"/>
                  </a:cubicBezTo>
                  <a:close/>
                </a:path>
              </a:pathLst>
            </a:custGeom>
            <a:blipFill>
              <a:blip r:embed="rId8"/>
              <a:stretch>
                <a:fillRect l="-8583" t="0" r="-8657" b="0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0" y="313858"/>
            <a:ext cx="1127503" cy="57150"/>
            <a:chOff x="0" y="0"/>
            <a:chExt cx="1127506" cy="5715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127509" cy="57150"/>
            </a:xfrm>
            <a:custGeom>
              <a:avLst/>
              <a:gdLst/>
              <a:ahLst/>
              <a:cxnLst/>
              <a:rect r="r" b="b" t="t" l="l"/>
              <a:pathLst>
                <a:path h="57150" w="1127509">
                  <a:moveTo>
                    <a:pt x="0" y="0"/>
                  </a:moveTo>
                  <a:lnTo>
                    <a:pt x="0" y="57150"/>
                  </a:lnTo>
                  <a:lnTo>
                    <a:pt x="1127509" y="57150"/>
                  </a:lnTo>
                  <a:lnTo>
                    <a:pt x="1127509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-63503" y="9842173"/>
            <a:ext cx="9787957" cy="427415"/>
            <a:chOff x="0" y="0"/>
            <a:chExt cx="9787954" cy="427418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63500" y="63500"/>
              <a:ext cx="1672335" cy="295656"/>
            </a:xfrm>
            <a:custGeom>
              <a:avLst/>
              <a:gdLst/>
              <a:ahLst/>
              <a:cxnLst/>
              <a:rect r="r" b="b" t="t" l="l"/>
              <a:pathLst>
                <a:path h="295656" w="1672335">
                  <a:moveTo>
                    <a:pt x="0" y="295656"/>
                  </a:moveTo>
                  <a:lnTo>
                    <a:pt x="1672335" y="295656"/>
                  </a:lnTo>
                  <a:lnTo>
                    <a:pt x="167233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77800" y="325755"/>
              <a:ext cx="9546714" cy="38100"/>
            </a:xfrm>
            <a:custGeom>
              <a:avLst/>
              <a:gdLst/>
              <a:ahLst/>
              <a:cxnLst/>
              <a:rect r="r" b="b" t="t" l="l"/>
              <a:pathLst>
                <a:path h="38100" w="9546714">
                  <a:moveTo>
                    <a:pt x="0" y="38100"/>
                  </a:moveTo>
                  <a:lnTo>
                    <a:pt x="9546714" y="38100"/>
                  </a:lnTo>
                  <a:lnTo>
                    <a:pt x="954671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10901286" y="3602774"/>
            <a:ext cx="6073816" cy="4747317"/>
            <a:chOff x="0" y="0"/>
            <a:chExt cx="6073813" cy="4747311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6073769" cy="4747256"/>
            </a:xfrm>
            <a:custGeom>
              <a:avLst/>
              <a:gdLst/>
              <a:ahLst/>
              <a:cxnLst/>
              <a:rect r="r" b="b" t="t" l="l"/>
              <a:pathLst>
                <a:path h="4747256" w="6073769">
                  <a:moveTo>
                    <a:pt x="0" y="4747256"/>
                  </a:moveTo>
                  <a:lnTo>
                    <a:pt x="6073769" y="4747256"/>
                  </a:lnTo>
                  <a:lnTo>
                    <a:pt x="607376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14581594" y="0"/>
            <a:ext cx="3706406" cy="1897675"/>
            <a:chOff x="0" y="0"/>
            <a:chExt cx="3706406" cy="1897685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3706368" cy="1897639"/>
            </a:xfrm>
            <a:custGeom>
              <a:avLst/>
              <a:gdLst/>
              <a:ahLst/>
              <a:cxnLst/>
              <a:rect r="r" b="b" t="t" l="l"/>
              <a:pathLst>
                <a:path h="1897639" w="3706368">
                  <a:moveTo>
                    <a:pt x="0" y="0"/>
                  </a:moveTo>
                  <a:lnTo>
                    <a:pt x="0" y="1897639"/>
                  </a:lnTo>
                  <a:lnTo>
                    <a:pt x="3706368" y="1897639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17259300" y="9438627"/>
            <a:ext cx="697040" cy="848373"/>
            <a:chOff x="0" y="0"/>
            <a:chExt cx="697040" cy="848373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697100" cy="848360"/>
            </a:xfrm>
            <a:custGeom>
              <a:avLst/>
              <a:gdLst/>
              <a:ahLst/>
              <a:cxnLst/>
              <a:rect r="r" b="b" t="t" l="l"/>
              <a:pathLst>
                <a:path h="848360" w="697100">
                  <a:moveTo>
                    <a:pt x="0" y="0"/>
                  </a:moveTo>
                  <a:lnTo>
                    <a:pt x="0" y="848360"/>
                  </a:lnTo>
                  <a:lnTo>
                    <a:pt x="697100" y="848360"/>
                  </a:lnTo>
                  <a:lnTo>
                    <a:pt x="69710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TextBox 24" id="24"/>
          <p:cNvSpPr txBox="true"/>
          <p:nvPr/>
        </p:nvSpPr>
        <p:spPr>
          <a:xfrm rot="0">
            <a:off x="1298953" y="132998"/>
            <a:ext cx="3647951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5.2. Edebiyatımızda Dinin İzleri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831619" y="9870338"/>
            <a:ext cx="7961747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2. Ünite: Kültürümüzdeki Dini Motifler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2643692" y="4099141"/>
            <a:ext cx="7492584" cy="3171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25"/>
              </a:lnSpc>
            </a:pP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Edebî metinlerde Allah (cc), Hak, peygamber, cennet, cehennem, sevap, günah gibi birçok dinî kavram yer almaktadır. Bunlar, Türkçenin zenginleşmesine katkı sağlamıştır. 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7397774" y="9522209"/>
            <a:ext cx="437445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15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5888555" y="1459144"/>
            <a:ext cx="7030507" cy="6333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b="true" sz="3499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EDEBİYATIMIZDA DİNİN İZLERİ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1659" y="9842173"/>
            <a:ext cx="9736112" cy="427415"/>
          </a:xfrm>
          <a:custGeom>
            <a:avLst/>
            <a:gdLst/>
            <a:ahLst/>
            <a:cxnLst/>
            <a:rect r="r" b="b" t="t" l="l"/>
            <a:pathLst>
              <a:path h="427415" w="9736112">
                <a:moveTo>
                  <a:pt x="0" y="0"/>
                </a:moveTo>
                <a:lnTo>
                  <a:pt x="9736113" y="0"/>
                </a:lnTo>
                <a:lnTo>
                  <a:pt x="9736113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4518434" y="-63475"/>
            <a:ext cx="3832593" cy="2024529"/>
            <a:chOff x="0" y="0"/>
            <a:chExt cx="3832593" cy="202453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64262" y="65532"/>
              <a:ext cx="3704084" cy="1288417"/>
            </a:xfrm>
            <a:custGeom>
              <a:avLst/>
              <a:gdLst/>
              <a:ahLst/>
              <a:cxnLst/>
              <a:rect r="r" b="b" t="t" l="l"/>
              <a:pathLst>
                <a:path h="1288417" w="3704084">
                  <a:moveTo>
                    <a:pt x="0" y="0"/>
                  </a:moveTo>
                  <a:lnTo>
                    <a:pt x="0" y="345441"/>
                  </a:lnTo>
                  <a:cubicBezTo>
                    <a:pt x="16637" y="339853"/>
                    <a:pt x="326136" y="237617"/>
                    <a:pt x="604520" y="237617"/>
                  </a:cubicBezTo>
                  <a:cubicBezTo>
                    <a:pt x="715264" y="237617"/>
                    <a:pt x="821183" y="253874"/>
                    <a:pt x="901701" y="298705"/>
                  </a:cubicBezTo>
                  <a:cubicBezTo>
                    <a:pt x="1190118" y="459741"/>
                    <a:pt x="1713358" y="338964"/>
                    <a:pt x="2645920" y="493269"/>
                  </a:cubicBezTo>
                  <a:cubicBezTo>
                    <a:pt x="3539619" y="641097"/>
                    <a:pt x="3692908" y="1238887"/>
                    <a:pt x="3704084" y="1288417"/>
                  </a:cubicBezTo>
                  <a:lnTo>
                    <a:pt x="3704084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710438" y="65532"/>
              <a:ext cx="3057908" cy="1890398"/>
            </a:xfrm>
            <a:custGeom>
              <a:avLst/>
              <a:gdLst/>
              <a:ahLst/>
              <a:cxnLst/>
              <a:rect r="r" b="b" t="t" l="l"/>
              <a:pathLst>
                <a:path h="1890398" w="3057908">
                  <a:moveTo>
                    <a:pt x="0" y="0"/>
                  </a:moveTo>
                  <a:cubicBezTo>
                    <a:pt x="208535" y="33782"/>
                    <a:pt x="2860043" y="489332"/>
                    <a:pt x="3057908" y="1890398"/>
                  </a:cubicBezTo>
                  <a:lnTo>
                    <a:pt x="3057908" y="0"/>
                  </a:lnTo>
                  <a:close/>
                </a:path>
              </a:pathLst>
            </a:custGeom>
            <a:solidFill>
              <a:srgbClr val="58031F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64262" y="65532"/>
              <a:ext cx="3704211" cy="1288417"/>
            </a:xfrm>
            <a:custGeom>
              <a:avLst/>
              <a:gdLst/>
              <a:ahLst/>
              <a:cxnLst/>
              <a:rect r="r" b="b" t="t" l="l"/>
              <a:pathLst>
                <a:path h="1288417" w="3704211">
                  <a:moveTo>
                    <a:pt x="0" y="0"/>
                  </a:moveTo>
                  <a:lnTo>
                    <a:pt x="0" y="345441"/>
                  </a:lnTo>
                  <a:cubicBezTo>
                    <a:pt x="16637" y="339853"/>
                    <a:pt x="326136" y="237617"/>
                    <a:pt x="604520" y="237617"/>
                  </a:cubicBezTo>
                  <a:cubicBezTo>
                    <a:pt x="715264" y="237617"/>
                    <a:pt x="821183" y="253874"/>
                    <a:pt x="901701" y="298705"/>
                  </a:cubicBezTo>
                  <a:cubicBezTo>
                    <a:pt x="1138302" y="430785"/>
                    <a:pt x="1533018" y="373254"/>
                    <a:pt x="2181861" y="433452"/>
                  </a:cubicBezTo>
                  <a:cubicBezTo>
                    <a:pt x="2181861" y="433452"/>
                    <a:pt x="2181988" y="433452"/>
                    <a:pt x="2181988" y="433452"/>
                  </a:cubicBezTo>
                  <a:cubicBezTo>
                    <a:pt x="2324102" y="446660"/>
                    <a:pt x="2478534" y="465456"/>
                    <a:pt x="2646047" y="493269"/>
                  </a:cubicBezTo>
                  <a:cubicBezTo>
                    <a:pt x="3540000" y="641224"/>
                    <a:pt x="3693162" y="1239141"/>
                    <a:pt x="3704211" y="1288417"/>
                  </a:cubicBezTo>
                  <a:lnTo>
                    <a:pt x="3704211" y="0"/>
                  </a:lnTo>
                  <a:close/>
                </a:path>
              </a:pathLst>
            </a:custGeom>
            <a:solidFill>
              <a:srgbClr val="D91757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2246123" y="498984"/>
              <a:ext cx="1522223" cy="857251"/>
            </a:xfrm>
            <a:custGeom>
              <a:avLst/>
              <a:gdLst/>
              <a:ahLst/>
              <a:cxnLst/>
              <a:rect r="r" b="b" t="t" l="l"/>
              <a:pathLst>
                <a:path h="857251" w="1522223">
                  <a:moveTo>
                    <a:pt x="0" y="127"/>
                  </a:moveTo>
                  <a:cubicBezTo>
                    <a:pt x="394336" y="67818"/>
                    <a:pt x="1076453" y="246761"/>
                    <a:pt x="1522223" y="857251"/>
                  </a:cubicBezTo>
                  <a:lnTo>
                    <a:pt x="1522223" y="854965"/>
                  </a:lnTo>
                  <a:cubicBezTo>
                    <a:pt x="1511047" y="805816"/>
                    <a:pt x="1358012" y="207772"/>
                    <a:pt x="464059" y="59817"/>
                  </a:cubicBezTo>
                  <a:cubicBezTo>
                    <a:pt x="296546" y="32131"/>
                    <a:pt x="142114" y="13208"/>
                    <a:pt x="0" y="0"/>
                  </a:cubicBezTo>
                  <a:close/>
                </a:path>
              </a:pathLst>
            </a:custGeom>
            <a:solidFill>
              <a:srgbClr val="58031F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899413" y="65532"/>
              <a:ext cx="1869060" cy="686436"/>
            </a:xfrm>
            <a:custGeom>
              <a:avLst/>
              <a:gdLst/>
              <a:ahLst/>
              <a:cxnLst/>
              <a:rect r="r" b="b" t="t" l="l"/>
              <a:pathLst>
                <a:path h="686436" w="1869060">
                  <a:moveTo>
                    <a:pt x="0" y="0"/>
                  </a:moveTo>
                  <a:cubicBezTo>
                    <a:pt x="257810" y="14224"/>
                    <a:pt x="1598804" y="115189"/>
                    <a:pt x="1869060" y="686436"/>
                  </a:cubicBezTo>
                  <a:lnTo>
                    <a:pt x="1869060" y="0"/>
                  </a:lnTo>
                  <a:close/>
                </a:path>
              </a:pathLst>
            </a:custGeom>
            <a:solidFill>
              <a:srgbClr val="D91757"/>
            </a:solid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7259224" y="9438789"/>
            <a:ext cx="697039" cy="857688"/>
          </a:xfrm>
          <a:custGeom>
            <a:avLst/>
            <a:gdLst/>
            <a:ahLst/>
            <a:cxnLst/>
            <a:rect r="r" b="b" t="t" l="l"/>
            <a:pathLst>
              <a:path h="857688" w="697039">
                <a:moveTo>
                  <a:pt x="0" y="0"/>
                </a:moveTo>
                <a:lnTo>
                  <a:pt x="697039" y="0"/>
                </a:lnTo>
                <a:lnTo>
                  <a:pt x="697039" y="857688"/>
                </a:lnTo>
                <a:lnTo>
                  <a:pt x="0" y="8576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6290986" y="3047362"/>
            <a:ext cx="5705475" cy="5715000"/>
            <a:chOff x="0" y="0"/>
            <a:chExt cx="7607300" cy="76200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7607300" cy="7620000"/>
            </a:xfrm>
            <a:custGeom>
              <a:avLst/>
              <a:gdLst/>
              <a:ahLst/>
              <a:cxnLst/>
              <a:rect r="r" b="b" t="t" l="l"/>
              <a:pathLst>
                <a:path h="7620000" w="7607300">
                  <a:moveTo>
                    <a:pt x="0" y="0"/>
                  </a:moveTo>
                  <a:lnTo>
                    <a:pt x="7607300" y="0"/>
                  </a:lnTo>
                  <a:lnTo>
                    <a:pt x="7607300" y="7620000"/>
                  </a:lnTo>
                  <a:lnTo>
                    <a:pt x="0" y="7620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0" y="313858"/>
            <a:ext cx="1127503" cy="57150"/>
            <a:chOff x="0" y="0"/>
            <a:chExt cx="1127506" cy="5715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127509" cy="57150"/>
            </a:xfrm>
            <a:custGeom>
              <a:avLst/>
              <a:gdLst/>
              <a:ahLst/>
              <a:cxnLst/>
              <a:rect r="r" b="b" t="t" l="l"/>
              <a:pathLst>
                <a:path h="57150" w="1127509">
                  <a:moveTo>
                    <a:pt x="0" y="0"/>
                  </a:moveTo>
                  <a:lnTo>
                    <a:pt x="0" y="57150"/>
                  </a:lnTo>
                  <a:lnTo>
                    <a:pt x="1127509" y="57150"/>
                  </a:lnTo>
                  <a:lnTo>
                    <a:pt x="1127509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-63503" y="9842173"/>
            <a:ext cx="9787957" cy="427415"/>
            <a:chOff x="0" y="0"/>
            <a:chExt cx="9787954" cy="427418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63500" y="63500"/>
              <a:ext cx="1672335" cy="295656"/>
            </a:xfrm>
            <a:custGeom>
              <a:avLst/>
              <a:gdLst/>
              <a:ahLst/>
              <a:cxnLst/>
              <a:rect r="r" b="b" t="t" l="l"/>
              <a:pathLst>
                <a:path h="295656" w="1672335">
                  <a:moveTo>
                    <a:pt x="0" y="295656"/>
                  </a:moveTo>
                  <a:lnTo>
                    <a:pt x="1672335" y="295656"/>
                  </a:lnTo>
                  <a:lnTo>
                    <a:pt x="167233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77800" y="325755"/>
              <a:ext cx="9546714" cy="38100"/>
            </a:xfrm>
            <a:custGeom>
              <a:avLst/>
              <a:gdLst/>
              <a:ahLst/>
              <a:cxnLst/>
              <a:rect r="r" b="b" t="t" l="l"/>
              <a:pathLst>
                <a:path h="38100" w="9546714">
                  <a:moveTo>
                    <a:pt x="0" y="38100"/>
                  </a:moveTo>
                  <a:lnTo>
                    <a:pt x="9546714" y="38100"/>
                  </a:lnTo>
                  <a:lnTo>
                    <a:pt x="954671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6290986" y="3047362"/>
            <a:ext cx="5706027" cy="5713171"/>
            <a:chOff x="0" y="0"/>
            <a:chExt cx="5706034" cy="5713171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5705987" cy="5713221"/>
            </a:xfrm>
            <a:custGeom>
              <a:avLst/>
              <a:gdLst/>
              <a:ahLst/>
              <a:cxnLst/>
              <a:rect r="r" b="b" t="t" l="l"/>
              <a:pathLst>
                <a:path h="5713221" w="5705987">
                  <a:moveTo>
                    <a:pt x="0" y="5713221"/>
                  </a:moveTo>
                  <a:lnTo>
                    <a:pt x="5705987" y="5713221"/>
                  </a:lnTo>
                  <a:lnTo>
                    <a:pt x="570598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14581594" y="0"/>
            <a:ext cx="3706406" cy="1897675"/>
            <a:chOff x="0" y="0"/>
            <a:chExt cx="3706406" cy="1897685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3706368" cy="1897639"/>
            </a:xfrm>
            <a:custGeom>
              <a:avLst/>
              <a:gdLst/>
              <a:ahLst/>
              <a:cxnLst/>
              <a:rect r="r" b="b" t="t" l="l"/>
              <a:pathLst>
                <a:path h="1897639" w="3706368">
                  <a:moveTo>
                    <a:pt x="0" y="0"/>
                  </a:moveTo>
                  <a:lnTo>
                    <a:pt x="0" y="1897639"/>
                  </a:lnTo>
                  <a:lnTo>
                    <a:pt x="3706368" y="1897639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17259300" y="9438627"/>
            <a:ext cx="697040" cy="848373"/>
            <a:chOff x="0" y="0"/>
            <a:chExt cx="697040" cy="848373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697100" cy="848360"/>
            </a:xfrm>
            <a:custGeom>
              <a:avLst/>
              <a:gdLst/>
              <a:ahLst/>
              <a:cxnLst/>
              <a:rect r="r" b="b" t="t" l="l"/>
              <a:pathLst>
                <a:path h="848360" w="697100">
                  <a:moveTo>
                    <a:pt x="0" y="0"/>
                  </a:moveTo>
                  <a:lnTo>
                    <a:pt x="0" y="848360"/>
                  </a:lnTo>
                  <a:lnTo>
                    <a:pt x="697100" y="848360"/>
                  </a:lnTo>
                  <a:lnTo>
                    <a:pt x="69710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TextBox 24" id="24"/>
          <p:cNvSpPr txBox="true"/>
          <p:nvPr/>
        </p:nvSpPr>
        <p:spPr>
          <a:xfrm rot="0">
            <a:off x="1298953" y="132998"/>
            <a:ext cx="3647951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5.2. Edebiyatımızda Dinin İzleri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831619" y="9870338"/>
            <a:ext cx="7961747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2. Ünite: Kültürümüzdeki Dini Motifler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7397774" y="9522209"/>
            <a:ext cx="471897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16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6263297" y="1459144"/>
            <a:ext cx="6265802" cy="6333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b="true" sz="3499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Edebiyatımızda Dinin İzleri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6533083" y="3643122"/>
            <a:ext cx="4481560" cy="1895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25"/>
              </a:lnSpc>
            </a:pP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Din, yeni edebî türlerin ortaya çıkmasını sağlamıştır. 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6533083" y="6195822"/>
            <a:ext cx="4999206" cy="1895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25"/>
              </a:lnSpc>
            </a:pP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Tevhit, münacat, naat ve mevlit bunlara örnek olarak verilebilir. 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224478" y="3389109"/>
            <a:ext cx="6241980" cy="2650817"/>
            <a:chOff x="0" y="0"/>
            <a:chExt cx="6241974" cy="265082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63500" y="65405"/>
              <a:ext cx="6114918" cy="2519935"/>
            </a:xfrm>
            <a:custGeom>
              <a:avLst/>
              <a:gdLst/>
              <a:ahLst/>
              <a:cxnLst/>
              <a:rect r="r" b="b" t="t" l="l"/>
              <a:pathLst>
                <a:path h="2519935" w="6114918">
                  <a:moveTo>
                    <a:pt x="434721" y="0"/>
                  </a:moveTo>
                  <a:lnTo>
                    <a:pt x="5680197" y="0"/>
                  </a:lnTo>
                  <a:cubicBezTo>
                    <a:pt x="5694421" y="0"/>
                    <a:pt x="5708645" y="635"/>
                    <a:pt x="5722743" y="2032"/>
                  </a:cubicBezTo>
                  <a:cubicBezTo>
                    <a:pt x="5736839" y="3429"/>
                    <a:pt x="5750937" y="5461"/>
                    <a:pt x="5764907" y="8255"/>
                  </a:cubicBezTo>
                  <a:cubicBezTo>
                    <a:pt x="5778876" y="11049"/>
                    <a:pt x="5792719" y="14478"/>
                    <a:pt x="5806308" y="18669"/>
                  </a:cubicBezTo>
                  <a:cubicBezTo>
                    <a:pt x="5819897" y="22860"/>
                    <a:pt x="5833359" y="27559"/>
                    <a:pt x="5846440" y="33020"/>
                  </a:cubicBezTo>
                  <a:cubicBezTo>
                    <a:pt x="5859521" y="38481"/>
                    <a:pt x="5872476" y="44577"/>
                    <a:pt x="5885049" y="51308"/>
                  </a:cubicBezTo>
                  <a:cubicBezTo>
                    <a:pt x="5897621" y="58039"/>
                    <a:pt x="5909813" y="65278"/>
                    <a:pt x="5921624" y="73279"/>
                  </a:cubicBezTo>
                  <a:cubicBezTo>
                    <a:pt x="5933435" y="81280"/>
                    <a:pt x="5944865" y="89662"/>
                    <a:pt x="5955914" y="98679"/>
                  </a:cubicBezTo>
                  <a:cubicBezTo>
                    <a:pt x="5966963" y="107696"/>
                    <a:pt x="5977504" y="117221"/>
                    <a:pt x="5987537" y="127381"/>
                  </a:cubicBezTo>
                  <a:cubicBezTo>
                    <a:pt x="5997570" y="137541"/>
                    <a:pt x="6007095" y="147955"/>
                    <a:pt x="6016239" y="159004"/>
                  </a:cubicBezTo>
                  <a:cubicBezTo>
                    <a:pt x="6025383" y="170053"/>
                    <a:pt x="6033765" y="181483"/>
                    <a:pt x="6041639" y="193294"/>
                  </a:cubicBezTo>
                  <a:cubicBezTo>
                    <a:pt x="6049513" y="205105"/>
                    <a:pt x="6056879" y="217297"/>
                    <a:pt x="6063610" y="229870"/>
                  </a:cubicBezTo>
                  <a:cubicBezTo>
                    <a:pt x="6070341" y="242443"/>
                    <a:pt x="6076437" y="255270"/>
                    <a:pt x="6081898" y="268478"/>
                  </a:cubicBezTo>
                  <a:cubicBezTo>
                    <a:pt x="6087359" y="281686"/>
                    <a:pt x="6092185" y="295021"/>
                    <a:pt x="6096249" y="308610"/>
                  </a:cubicBezTo>
                  <a:cubicBezTo>
                    <a:pt x="6100313" y="322199"/>
                    <a:pt x="6103869" y="336042"/>
                    <a:pt x="6106663" y="350012"/>
                  </a:cubicBezTo>
                  <a:cubicBezTo>
                    <a:pt x="6109457" y="363982"/>
                    <a:pt x="6111489" y="378079"/>
                    <a:pt x="6112886" y="392176"/>
                  </a:cubicBezTo>
                  <a:cubicBezTo>
                    <a:pt x="6114283" y="406273"/>
                    <a:pt x="6114918" y="420497"/>
                    <a:pt x="6114918" y="434721"/>
                  </a:cubicBezTo>
                  <a:lnTo>
                    <a:pt x="6114918" y="2085214"/>
                  </a:lnTo>
                  <a:cubicBezTo>
                    <a:pt x="6114918" y="2099438"/>
                    <a:pt x="6114283" y="2113662"/>
                    <a:pt x="6112886" y="2127759"/>
                  </a:cubicBezTo>
                  <a:cubicBezTo>
                    <a:pt x="6111489" y="2141856"/>
                    <a:pt x="6109457" y="2155953"/>
                    <a:pt x="6106663" y="2169923"/>
                  </a:cubicBezTo>
                  <a:cubicBezTo>
                    <a:pt x="6103869" y="2183893"/>
                    <a:pt x="6100440" y="2197736"/>
                    <a:pt x="6096249" y="2211325"/>
                  </a:cubicBezTo>
                  <a:cubicBezTo>
                    <a:pt x="6092058" y="2224914"/>
                    <a:pt x="6087359" y="2238376"/>
                    <a:pt x="6081898" y="2251457"/>
                  </a:cubicBezTo>
                  <a:cubicBezTo>
                    <a:pt x="6076437" y="2264538"/>
                    <a:pt x="6070341" y="2277492"/>
                    <a:pt x="6063610" y="2290065"/>
                  </a:cubicBezTo>
                  <a:cubicBezTo>
                    <a:pt x="6056879" y="2302638"/>
                    <a:pt x="6049640" y="2314830"/>
                    <a:pt x="6041639" y="2326641"/>
                  </a:cubicBezTo>
                  <a:cubicBezTo>
                    <a:pt x="6033638" y="2338452"/>
                    <a:pt x="6025256" y="2349882"/>
                    <a:pt x="6016239" y="2360931"/>
                  </a:cubicBezTo>
                  <a:cubicBezTo>
                    <a:pt x="6007222" y="2371980"/>
                    <a:pt x="5997697" y="2382521"/>
                    <a:pt x="5987537" y="2392554"/>
                  </a:cubicBezTo>
                  <a:cubicBezTo>
                    <a:pt x="5977377" y="2402587"/>
                    <a:pt x="5966963" y="2412112"/>
                    <a:pt x="5955914" y="2421256"/>
                  </a:cubicBezTo>
                  <a:cubicBezTo>
                    <a:pt x="5944865" y="2430400"/>
                    <a:pt x="5933435" y="2438782"/>
                    <a:pt x="5921624" y="2446656"/>
                  </a:cubicBezTo>
                  <a:cubicBezTo>
                    <a:pt x="5909813" y="2454530"/>
                    <a:pt x="5897621" y="2461896"/>
                    <a:pt x="5885049" y="2468627"/>
                  </a:cubicBezTo>
                  <a:cubicBezTo>
                    <a:pt x="5872476" y="2475358"/>
                    <a:pt x="5859649" y="2481454"/>
                    <a:pt x="5846440" y="2486915"/>
                  </a:cubicBezTo>
                  <a:cubicBezTo>
                    <a:pt x="5833232" y="2492376"/>
                    <a:pt x="5819897" y="2497202"/>
                    <a:pt x="5806308" y="2501266"/>
                  </a:cubicBezTo>
                  <a:cubicBezTo>
                    <a:pt x="5792719" y="2505330"/>
                    <a:pt x="5778876" y="2508886"/>
                    <a:pt x="5764907" y="2511680"/>
                  </a:cubicBezTo>
                  <a:cubicBezTo>
                    <a:pt x="5750937" y="2514474"/>
                    <a:pt x="5736839" y="2516506"/>
                    <a:pt x="5722743" y="2517903"/>
                  </a:cubicBezTo>
                  <a:cubicBezTo>
                    <a:pt x="5708645" y="2519300"/>
                    <a:pt x="5694421" y="2519935"/>
                    <a:pt x="5680197" y="2519935"/>
                  </a:cubicBezTo>
                  <a:lnTo>
                    <a:pt x="434721" y="2519935"/>
                  </a:lnTo>
                  <a:cubicBezTo>
                    <a:pt x="420497" y="2519935"/>
                    <a:pt x="406273" y="2519300"/>
                    <a:pt x="392176" y="2517903"/>
                  </a:cubicBezTo>
                  <a:cubicBezTo>
                    <a:pt x="378079" y="2516506"/>
                    <a:pt x="363982" y="2514474"/>
                    <a:pt x="350012" y="2511680"/>
                  </a:cubicBezTo>
                  <a:cubicBezTo>
                    <a:pt x="336042" y="2508886"/>
                    <a:pt x="322199" y="2505457"/>
                    <a:pt x="308610" y="2501266"/>
                  </a:cubicBezTo>
                  <a:cubicBezTo>
                    <a:pt x="295021" y="2497075"/>
                    <a:pt x="281559" y="2492376"/>
                    <a:pt x="268478" y="2486915"/>
                  </a:cubicBezTo>
                  <a:cubicBezTo>
                    <a:pt x="255397" y="2481454"/>
                    <a:pt x="242443" y="2475358"/>
                    <a:pt x="229870" y="2468627"/>
                  </a:cubicBezTo>
                  <a:cubicBezTo>
                    <a:pt x="217297" y="2461896"/>
                    <a:pt x="205105" y="2454657"/>
                    <a:pt x="193294" y="2446656"/>
                  </a:cubicBezTo>
                  <a:cubicBezTo>
                    <a:pt x="181483" y="2438655"/>
                    <a:pt x="170053" y="2430273"/>
                    <a:pt x="159004" y="2421256"/>
                  </a:cubicBezTo>
                  <a:cubicBezTo>
                    <a:pt x="147955" y="2412239"/>
                    <a:pt x="137414" y="2402714"/>
                    <a:pt x="127381" y="2392554"/>
                  </a:cubicBezTo>
                  <a:cubicBezTo>
                    <a:pt x="117348" y="2382394"/>
                    <a:pt x="107823" y="2371980"/>
                    <a:pt x="98679" y="2360931"/>
                  </a:cubicBezTo>
                  <a:cubicBezTo>
                    <a:pt x="89535" y="2349882"/>
                    <a:pt x="81153" y="2338452"/>
                    <a:pt x="73279" y="2326641"/>
                  </a:cubicBezTo>
                  <a:cubicBezTo>
                    <a:pt x="65405" y="2314830"/>
                    <a:pt x="58039" y="2302638"/>
                    <a:pt x="51308" y="2290065"/>
                  </a:cubicBezTo>
                  <a:cubicBezTo>
                    <a:pt x="44577" y="2277492"/>
                    <a:pt x="38481" y="2264665"/>
                    <a:pt x="33020" y="2251457"/>
                  </a:cubicBezTo>
                  <a:cubicBezTo>
                    <a:pt x="27559" y="2238249"/>
                    <a:pt x="22733" y="2224914"/>
                    <a:pt x="18669" y="2211325"/>
                  </a:cubicBezTo>
                  <a:cubicBezTo>
                    <a:pt x="14605" y="2197736"/>
                    <a:pt x="11049" y="2183893"/>
                    <a:pt x="8255" y="2169923"/>
                  </a:cubicBezTo>
                  <a:cubicBezTo>
                    <a:pt x="5461" y="2155953"/>
                    <a:pt x="3429" y="2141856"/>
                    <a:pt x="2032" y="2127759"/>
                  </a:cubicBezTo>
                  <a:cubicBezTo>
                    <a:pt x="635" y="2113662"/>
                    <a:pt x="0" y="2099438"/>
                    <a:pt x="0" y="2085214"/>
                  </a:cubicBezTo>
                  <a:lnTo>
                    <a:pt x="0" y="434721"/>
                  </a:lnTo>
                  <a:cubicBezTo>
                    <a:pt x="0" y="420497"/>
                    <a:pt x="635" y="406273"/>
                    <a:pt x="2032" y="392176"/>
                  </a:cubicBezTo>
                  <a:cubicBezTo>
                    <a:pt x="3429" y="378079"/>
                    <a:pt x="5461" y="363982"/>
                    <a:pt x="8255" y="350012"/>
                  </a:cubicBezTo>
                  <a:cubicBezTo>
                    <a:pt x="11049" y="336042"/>
                    <a:pt x="14478" y="322199"/>
                    <a:pt x="18669" y="308610"/>
                  </a:cubicBezTo>
                  <a:cubicBezTo>
                    <a:pt x="22860" y="295021"/>
                    <a:pt x="27559" y="281559"/>
                    <a:pt x="33020" y="268478"/>
                  </a:cubicBezTo>
                  <a:cubicBezTo>
                    <a:pt x="38481" y="255397"/>
                    <a:pt x="44577" y="242443"/>
                    <a:pt x="51308" y="229870"/>
                  </a:cubicBezTo>
                  <a:cubicBezTo>
                    <a:pt x="58039" y="217297"/>
                    <a:pt x="65278" y="205105"/>
                    <a:pt x="73279" y="193294"/>
                  </a:cubicBezTo>
                  <a:cubicBezTo>
                    <a:pt x="81280" y="181483"/>
                    <a:pt x="89662" y="170053"/>
                    <a:pt x="98679" y="159004"/>
                  </a:cubicBezTo>
                  <a:cubicBezTo>
                    <a:pt x="107696" y="147955"/>
                    <a:pt x="117221" y="137414"/>
                    <a:pt x="127381" y="127381"/>
                  </a:cubicBezTo>
                  <a:cubicBezTo>
                    <a:pt x="137541" y="117348"/>
                    <a:pt x="147955" y="107823"/>
                    <a:pt x="159004" y="98679"/>
                  </a:cubicBezTo>
                  <a:cubicBezTo>
                    <a:pt x="170053" y="89535"/>
                    <a:pt x="181483" y="81153"/>
                    <a:pt x="193294" y="73279"/>
                  </a:cubicBezTo>
                  <a:cubicBezTo>
                    <a:pt x="205105" y="65405"/>
                    <a:pt x="217297" y="58039"/>
                    <a:pt x="229870" y="51308"/>
                  </a:cubicBezTo>
                  <a:cubicBezTo>
                    <a:pt x="242443" y="44577"/>
                    <a:pt x="255270" y="38481"/>
                    <a:pt x="268478" y="33020"/>
                  </a:cubicBezTo>
                  <a:cubicBezTo>
                    <a:pt x="281686" y="27559"/>
                    <a:pt x="295021" y="22733"/>
                    <a:pt x="308610" y="18669"/>
                  </a:cubicBezTo>
                  <a:cubicBezTo>
                    <a:pt x="322199" y="14605"/>
                    <a:pt x="336042" y="11049"/>
                    <a:pt x="350012" y="8255"/>
                  </a:cubicBezTo>
                  <a:cubicBezTo>
                    <a:pt x="363982" y="5461"/>
                    <a:pt x="378079" y="3429"/>
                    <a:pt x="392176" y="2032"/>
                  </a:cubicBezTo>
                  <a:cubicBezTo>
                    <a:pt x="406273" y="635"/>
                    <a:pt x="420497" y="0"/>
                    <a:pt x="434721" y="0"/>
                  </a:cubicBezTo>
                  <a:close/>
                </a:path>
              </a:pathLst>
            </a:custGeom>
            <a:solidFill>
              <a:srgbClr val="FBC4AB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63500" y="63500"/>
              <a:ext cx="6114918" cy="2523872"/>
            </a:xfrm>
            <a:custGeom>
              <a:avLst/>
              <a:gdLst/>
              <a:ahLst/>
              <a:cxnLst/>
              <a:rect r="r" b="b" t="t" l="l"/>
              <a:pathLst>
                <a:path h="2523872" w="6114918">
                  <a:moveTo>
                    <a:pt x="0" y="2523872"/>
                  </a:moveTo>
                  <a:lnTo>
                    <a:pt x="6114918" y="2523872"/>
                  </a:lnTo>
                  <a:lnTo>
                    <a:pt x="611491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-63503" y="9842173"/>
            <a:ext cx="9787957" cy="427415"/>
          </a:xfrm>
          <a:custGeom>
            <a:avLst/>
            <a:gdLst/>
            <a:ahLst/>
            <a:cxnLst/>
            <a:rect r="r" b="b" t="t" l="l"/>
            <a:pathLst>
              <a:path h="427415" w="9787957">
                <a:moveTo>
                  <a:pt x="0" y="0"/>
                </a:moveTo>
                <a:lnTo>
                  <a:pt x="9787957" y="0"/>
                </a:lnTo>
                <a:lnTo>
                  <a:pt x="9787957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8630888" y="6118460"/>
            <a:ext cx="6241980" cy="2650817"/>
            <a:chOff x="0" y="0"/>
            <a:chExt cx="6241974" cy="265082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63500" y="65405"/>
              <a:ext cx="6114918" cy="2519935"/>
            </a:xfrm>
            <a:custGeom>
              <a:avLst/>
              <a:gdLst/>
              <a:ahLst/>
              <a:cxnLst/>
              <a:rect r="r" b="b" t="t" l="l"/>
              <a:pathLst>
                <a:path h="2519935" w="6114918">
                  <a:moveTo>
                    <a:pt x="434721" y="0"/>
                  </a:moveTo>
                  <a:lnTo>
                    <a:pt x="5680197" y="0"/>
                  </a:lnTo>
                  <a:cubicBezTo>
                    <a:pt x="5694421" y="0"/>
                    <a:pt x="5708645" y="635"/>
                    <a:pt x="5722742" y="2032"/>
                  </a:cubicBezTo>
                  <a:cubicBezTo>
                    <a:pt x="5736839" y="3429"/>
                    <a:pt x="5750936" y="5461"/>
                    <a:pt x="5764906" y="8255"/>
                  </a:cubicBezTo>
                  <a:cubicBezTo>
                    <a:pt x="5778876" y="11049"/>
                    <a:pt x="5792719" y="14478"/>
                    <a:pt x="5806308" y="18669"/>
                  </a:cubicBezTo>
                  <a:cubicBezTo>
                    <a:pt x="5819897" y="22860"/>
                    <a:pt x="5833359" y="27559"/>
                    <a:pt x="5846440" y="33020"/>
                  </a:cubicBezTo>
                  <a:cubicBezTo>
                    <a:pt x="5859521" y="38481"/>
                    <a:pt x="5872475" y="44577"/>
                    <a:pt x="5885048" y="51308"/>
                  </a:cubicBezTo>
                  <a:cubicBezTo>
                    <a:pt x="5897621" y="58039"/>
                    <a:pt x="5909813" y="65278"/>
                    <a:pt x="5921624" y="73279"/>
                  </a:cubicBezTo>
                  <a:cubicBezTo>
                    <a:pt x="5933435" y="81280"/>
                    <a:pt x="5944865" y="89662"/>
                    <a:pt x="5955914" y="98679"/>
                  </a:cubicBezTo>
                  <a:cubicBezTo>
                    <a:pt x="5966963" y="107696"/>
                    <a:pt x="5977504" y="117221"/>
                    <a:pt x="5987537" y="127381"/>
                  </a:cubicBezTo>
                  <a:cubicBezTo>
                    <a:pt x="5997570" y="137541"/>
                    <a:pt x="6007095" y="147955"/>
                    <a:pt x="6016239" y="159004"/>
                  </a:cubicBezTo>
                  <a:cubicBezTo>
                    <a:pt x="6025383" y="170053"/>
                    <a:pt x="6033765" y="181483"/>
                    <a:pt x="6041639" y="193294"/>
                  </a:cubicBezTo>
                  <a:cubicBezTo>
                    <a:pt x="6049513" y="205105"/>
                    <a:pt x="6056879" y="217297"/>
                    <a:pt x="6063610" y="229870"/>
                  </a:cubicBezTo>
                  <a:cubicBezTo>
                    <a:pt x="6070341" y="242443"/>
                    <a:pt x="6076437" y="255270"/>
                    <a:pt x="6081898" y="268478"/>
                  </a:cubicBezTo>
                  <a:cubicBezTo>
                    <a:pt x="6087359" y="281686"/>
                    <a:pt x="6092185" y="295021"/>
                    <a:pt x="6096249" y="308610"/>
                  </a:cubicBezTo>
                  <a:cubicBezTo>
                    <a:pt x="6100313" y="322199"/>
                    <a:pt x="6103869" y="336042"/>
                    <a:pt x="6106663" y="350012"/>
                  </a:cubicBezTo>
                  <a:cubicBezTo>
                    <a:pt x="6109457" y="363982"/>
                    <a:pt x="6111489" y="378079"/>
                    <a:pt x="6112886" y="392176"/>
                  </a:cubicBezTo>
                  <a:cubicBezTo>
                    <a:pt x="6114283" y="406273"/>
                    <a:pt x="6114918" y="420497"/>
                    <a:pt x="6114918" y="434721"/>
                  </a:cubicBezTo>
                  <a:lnTo>
                    <a:pt x="6114918" y="2085214"/>
                  </a:lnTo>
                  <a:cubicBezTo>
                    <a:pt x="6114918" y="2099438"/>
                    <a:pt x="6114156" y="2113662"/>
                    <a:pt x="6112886" y="2127759"/>
                  </a:cubicBezTo>
                  <a:cubicBezTo>
                    <a:pt x="6111616" y="2141856"/>
                    <a:pt x="6109457" y="2155953"/>
                    <a:pt x="6106663" y="2169923"/>
                  </a:cubicBezTo>
                  <a:cubicBezTo>
                    <a:pt x="6103869" y="2183893"/>
                    <a:pt x="6100440" y="2197736"/>
                    <a:pt x="6096249" y="2211325"/>
                  </a:cubicBezTo>
                  <a:cubicBezTo>
                    <a:pt x="6092058" y="2224914"/>
                    <a:pt x="6087359" y="2238376"/>
                    <a:pt x="6081898" y="2251457"/>
                  </a:cubicBezTo>
                  <a:cubicBezTo>
                    <a:pt x="6076437" y="2264538"/>
                    <a:pt x="6070341" y="2277492"/>
                    <a:pt x="6063610" y="2290065"/>
                  </a:cubicBezTo>
                  <a:cubicBezTo>
                    <a:pt x="6056879" y="2302638"/>
                    <a:pt x="6049640" y="2314830"/>
                    <a:pt x="6041639" y="2326641"/>
                  </a:cubicBezTo>
                  <a:cubicBezTo>
                    <a:pt x="6033638" y="2338452"/>
                    <a:pt x="6025256" y="2349882"/>
                    <a:pt x="6016239" y="2360931"/>
                  </a:cubicBezTo>
                  <a:cubicBezTo>
                    <a:pt x="6007222" y="2371981"/>
                    <a:pt x="5997697" y="2382522"/>
                    <a:pt x="5987537" y="2392554"/>
                  </a:cubicBezTo>
                  <a:cubicBezTo>
                    <a:pt x="5977377" y="2402588"/>
                    <a:pt x="5966963" y="2412113"/>
                    <a:pt x="5955914" y="2421257"/>
                  </a:cubicBezTo>
                  <a:cubicBezTo>
                    <a:pt x="5944865" y="2430401"/>
                    <a:pt x="5933435" y="2438782"/>
                    <a:pt x="5921624" y="2446657"/>
                  </a:cubicBezTo>
                  <a:cubicBezTo>
                    <a:pt x="5909813" y="2454531"/>
                    <a:pt x="5897621" y="2461897"/>
                    <a:pt x="5885048" y="2468628"/>
                  </a:cubicBezTo>
                  <a:cubicBezTo>
                    <a:pt x="5872475" y="2475359"/>
                    <a:pt x="5859648" y="2481454"/>
                    <a:pt x="5846440" y="2486916"/>
                  </a:cubicBezTo>
                  <a:cubicBezTo>
                    <a:pt x="5833232" y="2492376"/>
                    <a:pt x="5819897" y="2497203"/>
                    <a:pt x="5806308" y="2501266"/>
                  </a:cubicBezTo>
                  <a:cubicBezTo>
                    <a:pt x="5792719" y="2505331"/>
                    <a:pt x="5778876" y="2508887"/>
                    <a:pt x="5764906" y="2511681"/>
                  </a:cubicBezTo>
                  <a:cubicBezTo>
                    <a:pt x="5750936" y="2514475"/>
                    <a:pt x="5736839" y="2516507"/>
                    <a:pt x="5722742" y="2517904"/>
                  </a:cubicBezTo>
                  <a:cubicBezTo>
                    <a:pt x="5708645" y="2519301"/>
                    <a:pt x="5694421" y="2519935"/>
                    <a:pt x="5680197" y="2519935"/>
                  </a:cubicBezTo>
                  <a:lnTo>
                    <a:pt x="434721" y="2519935"/>
                  </a:lnTo>
                  <a:cubicBezTo>
                    <a:pt x="420497" y="2519935"/>
                    <a:pt x="406273" y="2519301"/>
                    <a:pt x="392176" y="2517904"/>
                  </a:cubicBezTo>
                  <a:cubicBezTo>
                    <a:pt x="378079" y="2516507"/>
                    <a:pt x="363982" y="2514475"/>
                    <a:pt x="350012" y="2511681"/>
                  </a:cubicBezTo>
                  <a:cubicBezTo>
                    <a:pt x="336042" y="2508887"/>
                    <a:pt x="322199" y="2505457"/>
                    <a:pt x="308610" y="2501266"/>
                  </a:cubicBezTo>
                  <a:cubicBezTo>
                    <a:pt x="295021" y="2497076"/>
                    <a:pt x="281559" y="2492376"/>
                    <a:pt x="268478" y="2486916"/>
                  </a:cubicBezTo>
                  <a:cubicBezTo>
                    <a:pt x="255397" y="2481454"/>
                    <a:pt x="242443" y="2475359"/>
                    <a:pt x="229870" y="2468628"/>
                  </a:cubicBezTo>
                  <a:cubicBezTo>
                    <a:pt x="217297" y="2461897"/>
                    <a:pt x="205105" y="2454657"/>
                    <a:pt x="193294" y="2446657"/>
                  </a:cubicBezTo>
                  <a:cubicBezTo>
                    <a:pt x="181483" y="2438656"/>
                    <a:pt x="170053" y="2430273"/>
                    <a:pt x="159004" y="2421257"/>
                  </a:cubicBezTo>
                  <a:cubicBezTo>
                    <a:pt x="147955" y="2412240"/>
                    <a:pt x="137414" y="2402715"/>
                    <a:pt x="127381" y="2392554"/>
                  </a:cubicBezTo>
                  <a:cubicBezTo>
                    <a:pt x="117348" y="2382394"/>
                    <a:pt x="107823" y="2371981"/>
                    <a:pt x="98679" y="2360931"/>
                  </a:cubicBezTo>
                  <a:cubicBezTo>
                    <a:pt x="89535" y="2349882"/>
                    <a:pt x="81153" y="2338452"/>
                    <a:pt x="73279" y="2326641"/>
                  </a:cubicBezTo>
                  <a:cubicBezTo>
                    <a:pt x="65405" y="2314830"/>
                    <a:pt x="58039" y="2302638"/>
                    <a:pt x="51308" y="2290065"/>
                  </a:cubicBezTo>
                  <a:cubicBezTo>
                    <a:pt x="44577" y="2277492"/>
                    <a:pt x="38481" y="2264665"/>
                    <a:pt x="33020" y="2251457"/>
                  </a:cubicBezTo>
                  <a:cubicBezTo>
                    <a:pt x="27559" y="2238249"/>
                    <a:pt x="22733" y="2224914"/>
                    <a:pt x="18669" y="2211325"/>
                  </a:cubicBezTo>
                  <a:cubicBezTo>
                    <a:pt x="14605" y="2197736"/>
                    <a:pt x="11049" y="2183893"/>
                    <a:pt x="8255" y="2169923"/>
                  </a:cubicBezTo>
                  <a:cubicBezTo>
                    <a:pt x="5461" y="2155953"/>
                    <a:pt x="3429" y="2141856"/>
                    <a:pt x="2032" y="2127759"/>
                  </a:cubicBezTo>
                  <a:cubicBezTo>
                    <a:pt x="635" y="2113662"/>
                    <a:pt x="0" y="2099438"/>
                    <a:pt x="0" y="2085214"/>
                  </a:cubicBezTo>
                  <a:lnTo>
                    <a:pt x="0" y="434721"/>
                  </a:lnTo>
                  <a:cubicBezTo>
                    <a:pt x="0" y="420497"/>
                    <a:pt x="635" y="406273"/>
                    <a:pt x="2032" y="392176"/>
                  </a:cubicBezTo>
                  <a:cubicBezTo>
                    <a:pt x="3429" y="378079"/>
                    <a:pt x="5461" y="363982"/>
                    <a:pt x="8255" y="350012"/>
                  </a:cubicBezTo>
                  <a:cubicBezTo>
                    <a:pt x="11049" y="336042"/>
                    <a:pt x="14478" y="322199"/>
                    <a:pt x="18669" y="308610"/>
                  </a:cubicBezTo>
                  <a:cubicBezTo>
                    <a:pt x="22860" y="295021"/>
                    <a:pt x="27559" y="281559"/>
                    <a:pt x="33020" y="268478"/>
                  </a:cubicBezTo>
                  <a:cubicBezTo>
                    <a:pt x="38481" y="255397"/>
                    <a:pt x="44577" y="242443"/>
                    <a:pt x="51308" y="229870"/>
                  </a:cubicBezTo>
                  <a:cubicBezTo>
                    <a:pt x="58039" y="217297"/>
                    <a:pt x="65278" y="205105"/>
                    <a:pt x="73279" y="193294"/>
                  </a:cubicBezTo>
                  <a:cubicBezTo>
                    <a:pt x="81280" y="181483"/>
                    <a:pt x="89662" y="170053"/>
                    <a:pt x="98679" y="159004"/>
                  </a:cubicBezTo>
                  <a:cubicBezTo>
                    <a:pt x="107696" y="147955"/>
                    <a:pt x="117221" y="137414"/>
                    <a:pt x="127381" y="127381"/>
                  </a:cubicBezTo>
                  <a:cubicBezTo>
                    <a:pt x="137541" y="117348"/>
                    <a:pt x="147955" y="107823"/>
                    <a:pt x="159004" y="98679"/>
                  </a:cubicBezTo>
                  <a:cubicBezTo>
                    <a:pt x="170053" y="89535"/>
                    <a:pt x="181483" y="81153"/>
                    <a:pt x="193294" y="73279"/>
                  </a:cubicBezTo>
                  <a:cubicBezTo>
                    <a:pt x="205105" y="65405"/>
                    <a:pt x="217297" y="58039"/>
                    <a:pt x="229870" y="51308"/>
                  </a:cubicBezTo>
                  <a:cubicBezTo>
                    <a:pt x="242443" y="44577"/>
                    <a:pt x="255270" y="38481"/>
                    <a:pt x="268478" y="33020"/>
                  </a:cubicBezTo>
                  <a:cubicBezTo>
                    <a:pt x="281686" y="27559"/>
                    <a:pt x="295021" y="22733"/>
                    <a:pt x="308610" y="18669"/>
                  </a:cubicBezTo>
                  <a:cubicBezTo>
                    <a:pt x="322199" y="14605"/>
                    <a:pt x="336042" y="11049"/>
                    <a:pt x="350012" y="8255"/>
                  </a:cubicBezTo>
                  <a:cubicBezTo>
                    <a:pt x="363982" y="5461"/>
                    <a:pt x="378079" y="3429"/>
                    <a:pt x="392176" y="2032"/>
                  </a:cubicBezTo>
                  <a:cubicBezTo>
                    <a:pt x="406273" y="635"/>
                    <a:pt x="420497" y="0"/>
                    <a:pt x="434721" y="0"/>
                  </a:cubicBezTo>
                  <a:close/>
                </a:path>
              </a:pathLst>
            </a:custGeom>
            <a:solidFill>
              <a:srgbClr val="A9DDE0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63500" y="63500"/>
              <a:ext cx="6114918" cy="2523872"/>
            </a:xfrm>
            <a:custGeom>
              <a:avLst/>
              <a:gdLst/>
              <a:ahLst/>
              <a:cxnLst/>
              <a:rect r="r" b="b" t="t" l="l"/>
              <a:pathLst>
                <a:path h="2523872" w="6114918">
                  <a:moveTo>
                    <a:pt x="0" y="2523872"/>
                  </a:moveTo>
                  <a:lnTo>
                    <a:pt x="6114917" y="2523872"/>
                  </a:lnTo>
                  <a:lnTo>
                    <a:pt x="611491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4518091" y="-63503"/>
            <a:ext cx="3833403" cy="2024682"/>
            <a:chOff x="0" y="0"/>
            <a:chExt cx="3833406" cy="202468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64516" y="65532"/>
              <a:ext cx="3704209" cy="1288545"/>
            </a:xfrm>
            <a:custGeom>
              <a:avLst/>
              <a:gdLst/>
              <a:ahLst/>
              <a:cxnLst/>
              <a:rect r="r" b="b" t="t" l="l"/>
              <a:pathLst>
                <a:path h="1288545" w="3704209">
                  <a:moveTo>
                    <a:pt x="0" y="0"/>
                  </a:moveTo>
                  <a:lnTo>
                    <a:pt x="0" y="345441"/>
                  </a:lnTo>
                  <a:cubicBezTo>
                    <a:pt x="16637" y="339853"/>
                    <a:pt x="326136" y="237618"/>
                    <a:pt x="604520" y="237618"/>
                  </a:cubicBezTo>
                  <a:cubicBezTo>
                    <a:pt x="715264" y="237618"/>
                    <a:pt x="821182" y="253874"/>
                    <a:pt x="901700" y="298705"/>
                  </a:cubicBezTo>
                  <a:cubicBezTo>
                    <a:pt x="1190117" y="459868"/>
                    <a:pt x="1713484" y="339091"/>
                    <a:pt x="2646045" y="493396"/>
                  </a:cubicBezTo>
                  <a:cubicBezTo>
                    <a:pt x="3539743" y="641225"/>
                    <a:pt x="3693033" y="1239015"/>
                    <a:pt x="3704209" y="1288546"/>
                  </a:cubicBezTo>
                  <a:lnTo>
                    <a:pt x="3704209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710819" y="65532"/>
              <a:ext cx="3057906" cy="1890527"/>
            </a:xfrm>
            <a:custGeom>
              <a:avLst/>
              <a:gdLst/>
              <a:ahLst/>
              <a:cxnLst/>
              <a:rect r="r" b="b" t="t" l="l"/>
              <a:pathLst>
                <a:path h="1890527" w="3057906">
                  <a:moveTo>
                    <a:pt x="0" y="0"/>
                  </a:moveTo>
                  <a:cubicBezTo>
                    <a:pt x="208534" y="33782"/>
                    <a:pt x="2859913" y="489332"/>
                    <a:pt x="3057906" y="1890527"/>
                  </a:cubicBezTo>
                  <a:lnTo>
                    <a:pt x="3057906" y="0"/>
                  </a:lnTo>
                  <a:close/>
                </a:path>
              </a:pathLst>
            </a:custGeom>
            <a:solidFill>
              <a:srgbClr val="58031F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64516" y="65532"/>
              <a:ext cx="3704209" cy="1288418"/>
            </a:xfrm>
            <a:custGeom>
              <a:avLst/>
              <a:gdLst/>
              <a:ahLst/>
              <a:cxnLst/>
              <a:rect r="r" b="b" t="t" l="l"/>
              <a:pathLst>
                <a:path h="1288418" w="3704209">
                  <a:moveTo>
                    <a:pt x="0" y="0"/>
                  </a:moveTo>
                  <a:lnTo>
                    <a:pt x="0" y="345441"/>
                  </a:lnTo>
                  <a:cubicBezTo>
                    <a:pt x="16637" y="339853"/>
                    <a:pt x="326136" y="237618"/>
                    <a:pt x="604520" y="237618"/>
                  </a:cubicBezTo>
                  <a:cubicBezTo>
                    <a:pt x="715264" y="237618"/>
                    <a:pt x="821182" y="253874"/>
                    <a:pt x="901700" y="298705"/>
                  </a:cubicBezTo>
                  <a:cubicBezTo>
                    <a:pt x="1138301" y="430785"/>
                    <a:pt x="1533017" y="373254"/>
                    <a:pt x="2181860" y="433452"/>
                  </a:cubicBezTo>
                  <a:cubicBezTo>
                    <a:pt x="2181860" y="433452"/>
                    <a:pt x="2181987" y="433452"/>
                    <a:pt x="2181987" y="433452"/>
                  </a:cubicBezTo>
                  <a:cubicBezTo>
                    <a:pt x="2324100" y="446660"/>
                    <a:pt x="2478532" y="465456"/>
                    <a:pt x="2646045" y="493269"/>
                  </a:cubicBezTo>
                  <a:cubicBezTo>
                    <a:pt x="3539998" y="641225"/>
                    <a:pt x="3693160" y="1239142"/>
                    <a:pt x="3704209" y="1288418"/>
                  </a:cubicBezTo>
                  <a:lnTo>
                    <a:pt x="3704209" y="0"/>
                  </a:lnTo>
                  <a:close/>
                </a:path>
              </a:pathLst>
            </a:custGeom>
            <a:solidFill>
              <a:srgbClr val="D91757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2246503" y="498984"/>
              <a:ext cx="1522222" cy="857252"/>
            </a:xfrm>
            <a:custGeom>
              <a:avLst/>
              <a:gdLst/>
              <a:ahLst/>
              <a:cxnLst/>
              <a:rect r="r" b="b" t="t" l="l"/>
              <a:pathLst>
                <a:path h="857252" w="1522222">
                  <a:moveTo>
                    <a:pt x="0" y="127"/>
                  </a:moveTo>
                  <a:cubicBezTo>
                    <a:pt x="394335" y="67819"/>
                    <a:pt x="1076452" y="246762"/>
                    <a:pt x="1522222" y="857253"/>
                  </a:cubicBezTo>
                  <a:lnTo>
                    <a:pt x="1522222" y="854966"/>
                  </a:lnTo>
                  <a:cubicBezTo>
                    <a:pt x="1511046" y="805817"/>
                    <a:pt x="1358011" y="207773"/>
                    <a:pt x="464058" y="59817"/>
                  </a:cubicBezTo>
                  <a:cubicBezTo>
                    <a:pt x="296545" y="32131"/>
                    <a:pt x="142113" y="13208"/>
                    <a:pt x="0" y="0"/>
                  </a:cubicBezTo>
                  <a:close/>
                </a:path>
              </a:pathLst>
            </a:custGeom>
            <a:solidFill>
              <a:srgbClr val="58031F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1899666" y="65532"/>
              <a:ext cx="1869059" cy="686437"/>
            </a:xfrm>
            <a:custGeom>
              <a:avLst/>
              <a:gdLst/>
              <a:ahLst/>
              <a:cxnLst/>
              <a:rect r="r" b="b" t="t" l="l"/>
              <a:pathLst>
                <a:path h="686437" w="1869059">
                  <a:moveTo>
                    <a:pt x="0" y="0"/>
                  </a:moveTo>
                  <a:cubicBezTo>
                    <a:pt x="257810" y="14224"/>
                    <a:pt x="1598803" y="115189"/>
                    <a:pt x="1869059" y="686437"/>
                  </a:cubicBezTo>
                  <a:lnTo>
                    <a:pt x="1869059" y="0"/>
                  </a:lnTo>
                  <a:close/>
                </a:path>
              </a:pathLst>
            </a:custGeom>
            <a:solidFill>
              <a:srgbClr val="D91757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63500" y="63500"/>
              <a:ext cx="3706368" cy="1897639"/>
            </a:xfrm>
            <a:custGeom>
              <a:avLst/>
              <a:gdLst/>
              <a:ahLst/>
              <a:cxnLst/>
              <a:rect r="r" b="b" t="t" l="l"/>
              <a:pathLst>
                <a:path h="1897639" w="3706368">
                  <a:moveTo>
                    <a:pt x="0" y="0"/>
                  </a:moveTo>
                  <a:lnTo>
                    <a:pt x="0" y="1897639"/>
                  </a:lnTo>
                  <a:lnTo>
                    <a:pt x="3706368" y="1897639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Freeform 17" id="17"/>
          <p:cNvSpPr/>
          <p:nvPr/>
        </p:nvSpPr>
        <p:spPr>
          <a:xfrm flipH="false" flipV="false" rot="0">
            <a:off x="17195721" y="9375124"/>
            <a:ext cx="824122" cy="984847"/>
          </a:xfrm>
          <a:custGeom>
            <a:avLst/>
            <a:gdLst/>
            <a:ahLst/>
            <a:cxnLst/>
            <a:rect r="r" b="b" t="t" l="l"/>
            <a:pathLst>
              <a:path h="984847" w="824122">
                <a:moveTo>
                  <a:pt x="0" y="0"/>
                </a:moveTo>
                <a:lnTo>
                  <a:pt x="824122" y="0"/>
                </a:lnTo>
                <a:lnTo>
                  <a:pt x="824122" y="984847"/>
                </a:lnTo>
                <a:lnTo>
                  <a:pt x="0" y="9848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1298953" y="132998"/>
            <a:ext cx="3647951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5.2. Edebiyatımızda Dinin İzleri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831619" y="9870338"/>
            <a:ext cx="7961747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2. Ünite: Kültürümüzdeki Dini Motifler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7397774" y="9522209"/>
            <a:ext cx="423843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17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6263297" y="1459144"/>
            <a:ext cx="6265802" cy="6333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b="true" sz="3499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Edebiyatımızda Dinin İzleri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4405008" y="2824915"/>
            <a:ext cx="1681944" cy="542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b="true" sz="3000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Münacat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2864434" y="3600098"/>
            <a:ext cx="4247998" cy="1895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25"/>
              </a:lnSpc>
            </a:pP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Allah’a (cc) yakarış ve dua amacıyla yazılan şiirlere denir.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9572034" y="5316131"/>
            <a:ext cx="4247998" cy="29087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05"/>
              </a:lnSpc>
            </a:pPr>
            <a:r>
              <a:rPr lang="en-US" b="true" sz="3000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Tevhit</a:t>
            </a:r>
          </a:p>
          <a:p>
            <a:pPr algn="l">
              <a:lnSpc>
                <a:spcPts val="6705"/>
              </a:lnSpc>
            </a:pP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Allah’a (cc) yakarış ve</a:t>
            </a:r>
          </a:p>
          <a:p>
            <a:pPr algn="l">
              <a:lnSpc>
                <a:spcPts val="3345"/>
              </a:lnSpc>
            </a:pP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dua amacıyla yazılan</a:t>
            </a:r>
          </a:p>
          <a:p>
            <a:pPr algn="l">
              <a:lnSpc>
                <a:spcPts val="6705"/>
              </a:lnSpc>
            </a:pP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şiirlere denir.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263570" y="6189678"/>
            <a:ext cx="6241980" cy="2650817"/>
            <a:chOff x="0" y="0"/>
            <a:chExt cx="6241974" cy="265082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63500" y="65405"/>
              <a:ext cx="6114919" cy="2519936"/>
            </a:xfrm>
            <a:custGeom>
              <a:avLst/>
              <a:gdLst/>
              <a:ahLst/>
              <a:cxnLst/>
              <a:rect r="r" b="b" t="t" l="l"/>
              <a:pathLst>
                <a:path h="2519936" w="6114919">
                  <a:moveTo>
                    <a:pt x="434721" y="0"/>
                  </a:moveTo>
                  <a:lnTo>
                    <a:pt x="5680197" y="0"/>
                  </a:lnTo>
                  <a:cubicBezTo>
                    <a:pt x="5694421" y="0"/>
                    <a:pt x="5708645" y="635"/>
                    <a:pt x="5722743" y="2032"/>
                  </a:cubicBezTo>
                  <a:cubicBezTo>
                    <a:pt x="5736839" y="3429"/>
                    <a:pt x="5750937" y="5461"/>
                    <a:pt x="5764907" y="8255"/>
                  </a:cubicBezTo>
                  <a:cubicBezTo>
                    <a:pt x="5778876" y="11049"/>
                    <a:pt x="5792719" y="14478"/>
                    <a:pt x="5806308" y="18669"/>
                  </a:cubicBezTo>
                  <a:cubicBezTo>
                    <a:pt x="5819897" y="22860"/>
                    <a:pt x="5833359" y="27559"/>
                    <a:pt x="5846440" y="33020"/>
                  </a:cubicBezTo>
                  <a:cubicBezTo>
                    <a:pt x="5859521" y="38481"/>
                    <a:pt x="5872476" y="44577"/>
                    <a:pt x="5885049" y="51308"/>
                  </a:cubicBezTo>
                  <a:cubicBezTo>
                    <a:pt x="5897621" y="58039"/>
                    <a:pt x="5909813" y="65278"/>
                    <a:pt x="5921625" y="73279"/>
                  </a:cubicBezTo>
                  <a:cubicBezTo>
                    <a:pt x="5933436" y="81280"/>
                    <a:pt x="5944865" y="89662"/>
                    <a:pt x="5955914" y="98679"/>
                  </a:cubicBezTo>
                  <a:cubicBezTo>
                    <a:pt x="5966963" y="107696"/>
                    <a:pt x="5977505" y="117221"/>
                    <a:pt x="5987538" y="127381"/>
                  </a:cubicBezTo>
                  <a:cubicBezTo>
                    <a:pt x="5997570" y="137541"/>
                    <a:pt x="6007095" y="147955"/>
                    <a:pt x="6016239" y="159004"/>
                  </a:cubicBezTo>
                  <a:cubicBezTo>
                    <a:pt x="6025383" y="170053"/>
                    <a:pt x="6033765" y="181483"/>
                    <a:pt x="6041639" y="193294"/>
                  </a:cubicBezTo>
                  <a:cubicBezTo>
                    <a:pt x="6049513" y="205105"/>
                    <a:pt x="6056880" y="217297"/>
                    <a:pt x="6063611" y="229870"/>
                  </a:cubicBezTo>
                  <a:cubicBezTo>
                    <a:pt x="6070341" y="242443"/>
                    <a:pt x="6076438" y="255270"/>
                    <a:pt x="6081899" y="268478"/>
                  </a:cubicBezTo>
                  <a:cubicBezTo>
                    <a:pt x="6087359" y="281686"/>
                    <a:pt x="6092186" y="295021"/>
                    <a:pt x="6096250" y="308610"/>
                  </a:cubicBezTo>
                  <a:cubicBezTo>
                    <a:pt x="6100313" y="322199"/>
                    <a:pt x="6103869" y="336042"/>
                    <a:pt x="6106663" y="350012"/>
                  </a:cubicBezTo>
                  <a:cubicBezTo>
                    <a:pt x="6109457" y="363982"/>
                    <a:pt x="6111489" y="378079"/>
                    <a:pt x="6112887" y="392176"/>
                  </a:cubicBezTo>
                  <a:cubicBezTo>
                    <a:pt x="6114283" y="406273"/>
                    <a:pt x="6114919" y="420497"/>
                    <a:pt x="6114919" y="434721"/>
                  </a:cubicBezTo>
                  <a:lnTo>
                    <a:pt x="6114919" y="2085215"/>
                  </a:lnTo>
                  <a:cubicBezTo>
                    <a:pt x="6114919" y="2099438"/>
                    <a:pt x="6114283" y="2113663"/>
                    <a:pt x="6112887" y="2127760"/>
                  </a:cubicBezTo>
                  <a:cubicBezTo>
                    <a:pt x="6111489" y="2141857"/>
                    <a:pt x="6109457" y="2155954"/>
                    <a:pt x="6106663" y="2169924"/>
                  </a:cubicBezTo>
                  <a:cubicBezTo>
                    <a:pt x="6103869" y="2183894"/>
                    <a:pt x="6100440" y="2197737"/>
                    <a:pt x="6096250" y="2211326"/>
                  </a:cubicBezTo>
                  <a:cubicBezTo>
                    <a:pt x="6092058" y="2224915"/>
                    <a:pt x="6087359" y="2238377"/>
                    <a:pt x="6081899" y="2251458"/>
                  </a:cubicBezTo>
                  <a:cubicBezTo>
                    <a:pt x="6076438" y="2264539"/>
                    <a:pt x="6070341" y="2277493"/>
                    <a:pt x="6063611" y="2290066"/>
                  </a:cubicBezTo>
                  <a:cubicBezTo>
                    <a:pt x="6056880" y="2302639"/>
                    <a:pt x="6049640" y="2314831"/>
                    <a:pt x="6041639" y="2326642"/>
                  </a:cubicBezTo>
                  <a:cubicBezTo>
                    <a:pt x="6033638" y="2338453"/>
                    <a:pt x="6025257" y="2349883"/>
                    <a:pt x="6016239" y="2360932"/>
                  </a:cubicBezTo>
                  <a:cubicBezTo>
                    <a:pt x="6007222" y="2371981"/>
                    <a:pt x="5997697" y="2382522"/>
                    <a:pt x="5987538" y="2392555"/>
                  </a:cubicBezTo>
                  <a:cubicBezTo>
                    <a:pt x="5977377" y="2402588"/>
                    <a:pt x="5966963" y="2412113"/>
                    <a:pt x="5955914" y="2421257"/>
                  </a:cubicBezTo>
                  <a:cubicBezTo>
                    <a:pt x="5944865" y="2430401"/>
                    <a:pt x="5933436" y="2438783"/>
                    <a:pt x="5921625" y="2446657"/>
                  </a:cubicBezTo>
                  <a:cubicBezTo>
                    <a:pt x="5909813" y="2454531"/>
                    <a:pt x="5897621" y="2461897"/>
                    <a:pt x="5885049" y="2468628"/>
                  </a:cubicBezTo>
                  <a:cubicBezTo>
                    <a:pt x="5872476" y="2475359"/>
                    <a:pt x="5859649" y="2481455"/>
                    <a:pt x="5846440" y="2486916"/>
                  </a:cubicBezTo>
                  <a:cubicBezTo>
                    <a:pt x="5833232" y="2492377"/>
                    <a:pt x="5819897" y="2497203"/>
                    <a:pt x="5806308" y="2501267"/>
                  </a:cubicBezTo>
                  <a:cubicBezTo>
                    <a:pt x="5792719" y="2505331"/>
                    <a:pt x="5778876" y="2508887"/>
                    <a:pt x="5764907" y="2511681"/>
                  </a:cubicBezTo>
                  <a:cubicBezTo>
                    <a:pt x="5750937" y="2514475"/>
                    <a:pt x="5736839" y="2516507"/>
                    <a:pt x="5722743" y="2517904"/>
                  </a:cubicBezTo>
                  <a:cubicBezTo>
                    <a:pt x="5708645" y="2519301"/>
                    <a:pt x="5694421" y="2519936"/>
                    <a:pt x="5680197" y="2519936"/>
                  </a:cubicBezTo>
                  <a:lnTo>
                    <a:pt x="434721" y="2519936"/>
                  </a:lnTo>
                  <a:cubicBezTo>
                    <a:pt x="420497" y="2519936"/>
                    <a:pt x="406273" y="2519301"/>
                    <a:pt x="392176" y="2517904"/>
                  </a:cubicBezTo>
                  <a:cubicBezTo>
                    <a:pt x="378079" y="2516507"/>
                    <a:pt x="363982" y="2514475"/>
                    <a:pt x="350012" y="2511681"/>
                  </a:cubicBezTo>
                  <a:cubicBezTo>
                    <a:pt x="336042" y="2508887"/>
                    <a:pt x="322199" y="2505458"/>
                    <a:pt x="308610" y="2501267"/>
                  </a:cubicBezTo>
                  <a:cubicBezTo>
                    <a:pt x="295021" y="2497076"/>
                    <a:pt x="281559" y="2492377"/>
                    <a:pt x="268478" y="2486916"/>
                  </a:cubicBezTo>
                  <a:cubicBezTo>
                    <a:pt x="255397" y="2481455"/>
                    <a:pt x="242443" y="2475359"/>
                    <a:pt x="229870" y="2468628"/>
                  </a:cubicBezTo>
                  <a:cubicBezTo>
                    <a:pt x="217297" y="2461897"/>
                    <a:pt x="205105" y="2454658"/>
                    <a:pt x="193294" y="2446657"/>
                  </a:cubicBezTo>
                  <a:cubicBezTo>
                    <a:pt x="181483" y="2438656"/>
                    <a:pt x="170053" y="2430274"/>
                    <a:pt x="159004" y="2421257"/>
                  </a:cubicBezTo>
                  <a:cubicBezTo>
                    <a:pt x="147955" y="2412240"/>
                    <a:pt x="137414" y="2402715"/>
                    <a:pt x="127381" y="2392555"/>
                  </a:cubicBezTo>
                  <a:cubicBezTo>
                    <a:pt x="117348" y="2382395"/>
                    <a:pt x="107823" y="2371981"/>
                    <a:pt x="98679" y="2360932"/>
                  </a:cubicBezTo>
                  <a:cubicBezTo>
                    <a:pt x="89535" y="2349883"/>
                    <a:pt x="81153" y="2338453"/>
                    <a:pt x="73279" y="2326642"/>
                  </a:cubicBezTo>
                  <a:cubicBezTo>
                    <a:pt x="65405" y="2314831"/>
                    <a:pt x="58039" y="2302639"/>
                    <a:pt x="51308" y="2290066"/>
                  </a:cubicBezTo>
                  <a:cubicBezTo>
                    <a:pt x="44577" y="2277493"/>
                    <a:pt x="38481" y="2264666"/>
                    <a:pt x="33020" y="2251458"/>
                  </a:cubicBezTo>
                  <a:cubicBezTo>
                    <a:pt x="27559" y="2238250"/>
                    <a:pt x="22733" y="2224915"/>
                    <a:pt x="18669" y="2211326"/>
                  </a:cubicBezTo>
                  <a:cubicBezTo>
                    <a:pt x="14605" y="2197737"/>
                    <a:pt x="11049" y="2183894"/>
                    <a:pt x="8255" y="2169924"/>
                  </a:cubicBezTo>
                  <a:cubicBezTo>
                    <a:pt x="5461" y="2155954"/>
                    <a:pt x="3429" y="2141857"/>
                    <a:pt x="2032" y="2127760"/>
                  </a:cubicBezTo>
                  <a:cubicBezTo>
                    <a:pt x="635" y="2113663"/>
                    <a:pt x="0" y="2099439"/>
                    <a:pt x="0" y="2085215"/>
                  </a:cubicBezTo>
                  <a:lnTo>
                    <a:pt x="0" y="434721"/>
                  </a:lnTo>
                  <a:cubicBezTo>
                    <a:pt x="0" y="420497"/>
                    <a:pt x="635" y="406273"/>
                    <a:pt x="2032" y="392176"/>
                  </a:cubicBezTo>
                  <a:cubicBezTo>
                    <a:pt x="3429" y="378079"/>
                    <a:pt x="5461" y="363982"/>
                    <a:pt x="8255" y="350012"/>
                  </a:cubicBezTo>
                  <a:cubicBezTo>
                    <a:pt x="11049" y="336042"/>
                    <a:pt x="14478" y="322199"/>
                    <a:pt x="18669" y="308610"/>
                  </a:cubicBezTo>
                  <a:cubicBezTo>
                    <a:pt x="22860" y="295021"/>
                    <a:pt x="27559" y="281559"/>
                    <a:pt x="33020" y="268478"/>
                  </a:cubicBezTo>
                  <a:cubicBezTo>
                    <a:pt x="38481" y="255397"/>
                    <a:pt x="44577" y="242443"/>
                    <a:pt x="51308" y="229870"/>
                  </a:cubicBezTo>
                  <a:cubicBezTo>
                    <a:pt x="58039" y="217297"/>
                    <a:pt x="65278" y="205105"/>
                    <a:pt x="73279" y="193294"/>
                  </a:cubicBezTo>
                  <a:cubicBezTo>
                    <a:pt x="81280" y="181483"/>
                    <a:pt x="89662" y="170053"/>
                    <a:pt x="98679" y="159004"/>
                  </a:cubicBezTo>
                  <a:cubicBezTo>
                    <a:pt x="107696" y="147955"/>
                    <a:pt x="117221" y="137414"/>
                    <a:pt x="127381" y="127381"/>
                  </a:cubicBezTo>
                  <a:cubicBezTo>
                    <a:pt x="137541" y="117348"/>
                    <a:pt x="147955" y="107823"/>
                    <a:pt x="159004" y="98679"/>
                  </a:cubicBezTo>
                  <a:cubicBezTo>
                    <a:pt x="170053" y="89535"/>
                    <a:pt x="181483" y="81153"/>
                    <a:pt x="193294" y="73279"/>
                  </a:cubicBezTo>
                  <a:cubicBezTo>
                    <a:pt x="205105" y="65405"/>
                    <a:pt x="217297" y="58039"/>
                    <a:pt x="229870" y="51308"/>
                  </a:cubicBezTo>
                  <a:cubicBezTo>
                    <a:pt x="242443" y="44577"/>
                    <a:pt x="255270" y="38481"/>
                    <a:pt x="268478" y="33020"/>
                  </a:cubicBezTo>
                  <a:cubicBezTo>
                    <a:pt x="281686" y="27559"/>
                    <a:pt x="295021" y="22733"/>
                    <a:pt x="308610" y="18669"/>
                  </a:cubicBezTo>
                  <a:cubicBezTo>
                    <a:pt x="322199" y="14605"/>
                    <a:pt x="336042" y="11049"/>
                    <a:pt x="350012" y="8255"/>
                  </a:cubicBezTo>
                  <a:cubicBezTo>
                    <a:pt x="363982" y="5461"/>
                    <a:pt x="378079" y="3429"/>
                    <a:pt x="392176" y="2032"/>
                  </a:cubicBezTo>
                  <a:cubicBezTo>
                    <a:pt x="406273" y="635"/>
                    <a:pt x="420497" y="0"/>
                    <a:pt x="434721" y="0"/>
                  </a:cubicBezTo>
                  <a:close/>
                </a:path>
              </a:pathLst>
            </a:custGeom>
            <a:solidFill>
              <a:srgbClr val="A9DDE0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63500" y="63500"/>
              <a:ext cx="6114918" cy="2523873"/>
            </a:xfrm>
            <a:custGeom>
              <a:avLst/>
              <a:gdLst/>
              <a:ahLst/>
              <a:cxnLst/>
              <a:rect r="r" b="b" t="t" l="l"/>
              <a:pathLst>
                <a:path h="2523873" w="6114918">
                  <a:moveTo>
                    <a:pt x="0" y="2523873"/>
                  </a:moveTo>
                  <a:lnTo>
                    <a:pt x="6114918" y="2523873"/>
                  </a:lnTo>
                  <a:lnTo>
                    <a:pt x="611491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-63503" y="9842173"/>
            <a:ext cx="9787957" cy="427415"/>
          </a:xfrm>
          <a:custGeom>
            <a:avLst/>
            <a:gdLst/>
            <a:ahLst/>
            <a:cxnLst/>
            <a:rect r="r" b="b" t="t" l="l"/>
            <a:pathLst>
              <a:path h="427415" w="9787957">
                <a:moveTo>
                  <a:pt x="0" y="0"/>
                </a:moveTo>
                <a:lnTo>
                  <a:pt x="9787957" y="0"/>
                </a:lnTo>
                <a:lnTo>
                  <a:pt x="9787957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9669980" y="3210563"/>
            <a:ext cx="6241980" cy="2650817"/>
            <a:chOff x="0" y="0"/>
            <a:chExt cx="6241974" cy="265082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63500" y="65405"/>
              <a:ext cx="6114919" cy="2519936"/>
            </a:xfrm>
            <a:custGeom>
              <a:avLst/>
              <a:gdLst/>
              <a:ahLst/>
              <a:cxnLst/>
              <a:rect r="r" b="b" t="t" l="l"/>
              <a:pathLst>
                <a:path h="2519936" w="6114919">
                  <a:moveTo>
                    <a:pt x="434721" y="0"/>
                  </a:moveTo>
                  <a:lnTo>
                    <a:pt x="5680197" y="0"/>
                  </a:lnTo>
                  <a:cubicBezTo>
                    <a:pt x="5694421" y="0"/>
                    <a:pt x="5708645" y="635"/>
                    <a:pt x="5722743" y="2032"/>
                  </a:cubicBezTo>
                  <a:cubicBezTo>
                    <a:pt x="5736839" y="3429"/>
                    <a:pt x="5750937" y="5461"/>
                    <a:pt x="5764907" y="8255"/>
                  </a:cubicBezTo>
                  <a:cubicBezTo>
                    <a:pt x="5778876" y="11049"/>
                    <a:pt x="5792719" y="14478"/>
                    <a:pt x="5806308" y="18669"/>
                  </a:cubicBezTo>
                  <a:cubicBezTo>
                    <a:pt x="5819897" y="22860"/>
                    <a:pt x="5833359" y="27559"/>
                    <a:pt x="5846440" y="33020"/>
                  </a:cubicBezTo>
                  <a:cubicBezTo>
                    <a:pt x="5859521" y="38481"/>
                    <a:pt x="5872476" y="44577"/>
                    <a:pt x="5885049" y="51308"/>
                  </a:cubicBezTo>
                  <a:cubicBezTo>
                    <a:pt x="5897621" y="58039"/>
                    <a:pt x="5909813" y="65278"/>
                    <a:pt x="5921625" y="73279"/>
                  </a:cubicBezTo>
                  <a:cubicBezTo>
                    <a:pt x="5933436" y="81280"/>
                    <a:pt x="5944865" y="89662"/>
                    <a:pt x="5955914" y="98679"/>
                  </a:cubicBezTo>
                  <a:cubicBezTo>
                    <a:pt x="5966963" y="107696"/>
                    <a:pt x="5977505" y="117221"/>
                    <a:pt x="5987538" y="127381"/>
                  </a:cubicBezTo>
                  <a:cubicBezTo>
                    <a:pt x="5997570" y="137541"/>
                    <a:pt x="6007095" y="147955"/>
                    <a:pt x="6016239" y="159004"/>
                  </a:cubicBezTo>
                  <a:cubicBezTo>
                    <a:pt x="6025383" y="170053"/>
                    <a:pt x="6033765" y="181483"/>
                    <a:pt x="6041639" y="193294"/>
                  </a:cubicBezTo>
                  <a:cubicBezTo>
                    <a:pt x="6049513" y="205105"/>
                    <a:pt x="6056880" y="217297"/>
                    <a:pt x="6063611" y="229870"/>
                  </a:cubicBezTo>
                  <a:cubicBezTo>
                    <a:pt x="6070341" y="242443"/>
                    <a:pt x="6076438" y="255270"/>
                    <a:pt x="6081899" y="268478"/>
                  </a:cubicBezTo>
                  <a:cubicBezTo>
                    <a:pt x="6087359" y="281686"/>
                    <a:pt x="6092186" y="295021"/>
                    <a:pt x="6096250" y="308610"/>
                  </a:cubicBezTo>
                  <a:cubicBezTo>
                    <a:pt x="6100313" y="322199"/>
                    <a:pt x="6103869" y="336042"/>
                    <a:pt x="6106663" y="350012"/>
                  </a:cubicBezTo>
                  <a:cubicBezTo>
                    <a:pt x="6109457" y="363982"/>
                    <a:pt x="6111489" y="378079"/>
                    <a:pt x="6112887" y="392176"/>
                  </a:cubicBezTo>
                  <a:cubicBezTo>
                    <a:pt x="6114283" y="406273"/>
                    <a:pt x="6114919" y="420497"/>
                    <a:pt x="6114919" y="434721"/>
                  </a:cubicBezTo>
                  <a:lnTo>
                    <a:pt x="6114919" y="2085214"/>
                  </a:lnTo>
                  <a:cubicBezTo>
                    <a:pt x="6114919" y="2099438"/>
                    <a:pt x="6114157" y="2113663"/>
                    <a:pt x="6112887" y="2127760"/>
                  </a:cubicBezTo>
                  <a:cubicBezTo>
                    <a:pt x="6111616" y="2141857"/>
                    <a:pt x="6109457" y="2155954"/>
                    <a:pt x="6106663" y="2169923"/>
                  </a:cubicBezTo>
                  <a:cubicBezTo>
                    <a:pt x="6103869" y="2183894"/>
                    <a:pt x="6100440" y="2197737"/>
                    <a:pt x="6096250" y="2211326"/>
                  </a:cubicBezTo>
                  <a:cubicBezTo>
                    <a:pt x="6092058" y="2224915"/>
                    <a:pt x="6087359" y="2238376"/>
                    <a:pt x="6081899" y="2251457"/>
                  </a:cubicBezTo>
                  <a:cubicBezTo>
                    <a:pt x="6076438" y="2264538"/>
                    <a:pt x="6070341" y="2277492"/>
                    <a:pt x="6063611" y="2290066"/>
                  </a:cubicBezTo>
                  <a:cubicBezTo>
                    <a:pt x="6056880" y="2302638"/>
                    <a:pt x="6049640" y="2314831"/>
                    <a:pt x="6041639" y="2326641"/>
                  </a:cubicBezTo>
                  <a:cubicBezTo>
                    <a:pt x="6033638" y="2338453"/>
                    <a:pt x="6025257" y="2349882"/>
                    <a:pt x="6016239" y="2360932"/>
                  </a:cubicBezTo>
                  <a:cubicBezTo>
                    <a:pt x="6007222" y="2371981"/>
                    <a:pt x="5997697" y="2382522"/>
                    <a:pt x="5987538" y="2392555"/>
                  </a:cubicBezTo>
                  <a:cubicBezTo>
                    <a:pt x="5977377" y="2402588"/>
                    <a:pt x="5966963" y="2412113"/>
                    <a:pt x="5955914" y="2421257"/>
                  </a:cubicBezTo>
                  <a:cubicBezTo>
                    <a:pt x="5944865" y="2430401"/>
                    <a:pt x="5933436" y="2438783"/>
                    <a:pt x="5921625" y="2446657"/>
                  </a:cubicBezTo>
                  <a:cubicBezTo>
                    <a:pt x="5909813" y="2454531"/>
                    <a:pt x="5897621" y="2461897"/>
                    <a:pt x="5885049" y="2468628"/>
                  </a:cubicBezTo>
                  <a:cubicBezTo>
                    <a:pt x="5872476" y="2475359"/>
                    <a:pt x="5859649" y="2481455"/>
                    <a:pt x="5846440" y="2486916"/>
                  </a:cubicBezTo>
                  <a:cubicBezTo>
                    <a:pt x="5833232" y="2492377"/>
                    <a:pt x="5819897" y="2497203"/>
                    <a:pt x="5806308" y="2501267"/>
                  </a:cubicBezTo>
                  <a:cubicBezTo>
                    <a:pt x="5792719" y="2505331"/>
                    <a:pt x="5778876" y="2508887"/>
                    <a:pt x="5764907" y="2511681"/>
                  </a:cubicBezTo>
                  <a:cubicBezTo>
                    <a:pt x="5750937" y="2514475"/>
                    <a:pt x="5736839" y="2516507"/>
                    <a:pt x="5722743" y="2517904"/>
                  </a:cubicBezTo>
                  <a:cubicBezTo>
                    <a:pt x="5708645" y="2519301"/>
                    <a:pt x="5694421" y="2519936"/>
                    <a:pt x="5680197" y="2519936"/>
                  </a:cubicBezTo>
                  <a:lnTo>
                    <a:pt x="434721" y="2519936"/>
                  </a:lnTo>
                  <a:cubicBezTo>
                    <a:pt x="420497" y="2519936"/>
                    <a:pt x="406273" y="2519301"/>
                    <a:pt x="392176" y="2517904"/>
                  </a:cubicBezTo>
                  <a:cubicBezTo>
                    <a:pt x="378079" y="2516507"/>
                    <a:pt x="363982" y="2514475"/>
                    <a:pt x="350012" y="2511681"/>
                  </a:cubicBezTo>
                  <a:cubicBezTo>
                    <a:pt x="336042" y="2508887"/>
                    <a:pt x="322199" y="2505458"/>
                    <a:pt x="308610" y="2501267"/>
                  </a:cubicBezTo>
                  <a:cubicBezTo>
                    <a:pt x="295021" y="2497076"/>
                    <a:pt x="281559" y="2492377"/>
                    <a:pt x="268478" y="2486916"/>
                  </a:cubicBezTo>
                  <a:cubicBezTo>
                    <a:pt x="255397" y="2481455"/>
                    <a:pt x="242443" y="2475359"/>
                    <a:pt x="229870" y="2468628"/>
                  </a:cubicBezTo>
                  <a:cubicBezTo>
                    <a:pt x="217297" y="2461897"/>
                    <a:pt x="205105" y="2454658"/>
                    <a:pt x="193294" y="2446657"/>
                  </a:cubicBezTo>
                  <a:cubicBezTo>
                    <a:pt x="181483" y="2438656"/>
                    <a:pt x="170053" y="2430274"/>
                    <a:pt x="159004" y="2421257"/>
                  </a:cubicBezTo>
                  <a:cubicBezTo>
                    <a:pt x="147955" y="2412240"/>
                    <a:pt x="137414" y="2402715"/>
                    <a:pt x="127381" y="2392555"/>
                  </a:cubicBezTo>
                  <a:cubicBezTo>
                    <a:pt x="117348" y="2382394"/>
                    <a:pt x="107823" y="2371981"/>
                    <a:pt x="98679" y="2360932"/>
                  </a:cubicBezTo>
                  <a:cubicBezTo>
                    <a:pt x="89535" y="2349882"/>
                    <a:pt x="81153" y="2338453"/>
                    <a:pt x="73279" y="2326641"/>
                  </a:cubicBezTo>
                  <a:cubicBezTo>
                    <a:pt x="65405" y="2314831"/>
                    <a:pt x="58039" y="2302638"/>
                    <a:pt x="51308" y="2290066"/>
                  </a:cubicBezTo>
                  <a:cubicBezTo>
                    <a:pt x="44577" y="2277492"/>
                    <a:pt x="38481" y="2264666"/>
                    <a:pt x="33020" y="2251457"/>
                  </a:cubicBezTo>
                  <a:cubicBezTo>
                    <a:pt x="27559" y="2238250"/>
                    <a:pt x="22733" y="2224915"/>
                    <a:pt x="18669" y="2211326"/>
                  </a:cubicBezTo>
                  <a:cubicBezTo>
                    <a:pt x="14605" y="2197737"/>
                    <a:pt x="11049" y="2183894"/>
                    <a:pt x="8255" y="2169923"/>
                  </a:cubicBezTo>
                  <a:cubicBezTo>
                    <a:pt x="5461" y="2155954"/>
                    <a:pt x="3429" y="2141857"/>
                    <a:pt x="2032" y="2127760"/>
                  </a:cubicBezTo>
                  <a:cubicBezTo>
                    <a:pt x="635" y="2113663"/>
                    <a:pt x="0" y="2099438"/>
                    <a:pt x="0" y="2085214"/>
                  </a:cubicBezTo>
                  <a:lnTo>
                    <a:pt x="0" y="434721"/>
                  </a:lnTo>
                  <a:cubicBezTo>
                    <a:pt x="0" y="420497"/>
                    <a:pt x="635" y="406273"/>
                    <a:pt x="2032" y="392176"/>
                  </a:cubicBezTo>
                  <a:cubicBezTo>
                    <a:pt x="3429" y="378079"/>
                    <a:pt x="5461" y="363982"/>
                    <a:pt x="8255" y="350012"/>
                  </a:cubicBezTo>
                  <a:cubicBezTo>
                    <a:pt x="11049" y="336042"/>
                    <a:pt x="14478" y="322199"/>
                    <a:pt x="18669" y="308610"/>
                  </a:cubicBezTo>
                  <a:cubicBezTo>
                    <a:pt x="22860" y="295021"/>
                    <a:pt x="27559" y="281559"/>
                    <a:pt x="33020" y="268478"/>
                  </a:cubicBezTo>
                  <a:cubicBezTo>
                    <a:pt x="38481" y="255397"/>
                    <a:pt x="44577" y="242443"/>
                    <a:pt x="51308" y="229870"/>
                  </a:cubicBezTo>
                  <a:cubicBezTo>
                    <a:pt x="58039" y="217297"/>
                    <a:pt x="65278" y="205105"/>
                    <a:pt x="73279" y="193294"/>
                  </a:cubicBezTo>
                  <a:cubicBezTo>
                    <a:pt x="81280" y="181483"/>
                    <a:pt x="89662" y="170053"/>
                    <a:pt x="98679" y="159004"/>
                  </a:cubicBezTo>
                  <a:cubicBezTo>
                    <a:pt x="107696" y="147955"/>
                    <a:pt x="117221" y="137414"/>
                    <a:pt x="127381" y="127381"/>
                  </a:cubicBezTo>
                  <a:cubicBezTo>
                    <a:pt x="137541" y="117348"/>
                    <a:pt x="147955" y="107823"/>
                    <a:pt x="159004" y="98679"/>
                  </a:cubicBezTo>
                  <a:cubicBezTo>
                    <a:pt x="170053" y="89535"/>
                    <a:pt x="181483" y="81153"/>
                    <a:pt x="193294" y="73279"/>
                  </a:cubicBezTo>
                  <a:cubicBezTo>
                    <a:pt x="205105" y="65405"/>
                    <a:pt x="217297" y="58039"/>
                    <a:pt x="229870" y="51308"/>
                  </a:cubicBezTo>
                  <a:cubicBezTo>
                    <a:pt x="242443" y="44577"/>
                    <a:pt x="255270" y="38481"/>
                    <a:pt x="268478" y="33020"/>
                  </a:cubicBezTo>
                  <a:cubicBezTo>
                    <a:pt x="281686" y="27559"/>
                    <a:pt x="295021" y="22733"/>
                    <a:pt x="308610" y="18669"/>
                  </a:cubicBezTo>
                  <a:cubicBezTo>
                    <a:pt x="322199" y="14605"/>
                    <a:pt x="336042" y="11049"/>
                    <a:pt x="350012" y="8255"/>
                  </a:cubicBezTo>
                  <a:cubicBezTo>
                    <a:pt x="363982" y="5461"/>
                    <a:pt x="378079" y="3429"/>
                    <a:pt x="392176" y="2032"/>
                  </a:cubicBezTo>
                  <a:cubicBezTo>
                    <a:pt x="406273" y="635"/>
                    <a:pt x="420497" y="0"/>
                    <a:pt x="434721" y="0"/>
                  </a:cubicBezTo>
                  <a:close/>
                </a:path>
              </a:pathLst>
            </a:custGeom>
            <a:solidFill>
              <a:srgbClr val="FBC4AB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63500" y="63500"/>
              <a:ext cx="6114918" cy="2523873"/>
            </a:xfrm>
            <a:custGeom>
              <a:avLst/>
              <a:gdLst/>
              <a:ahLst/>
              <a:cxnLst/>
              <a:rect r="r" b="b" t="t" l="l"/>
              <a:pathLst>
                <a:path h="2523873" w="6114918">
                  <a:moveTo>
                    <a:pt x="0" y="2523873"/>
                  </a:moveTo>
                  <a:lnTo>
                    <a:pt x="6114918" y="2523873"/>
                  </a:lnTo>
                  <a:lnTo>
                    <a:pt x="611491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4518091" y="-63503"/>
            <a:ext cx="3833403" cy="2024682"/>
            <a:chOff x="0" y="0"/>
            <a:chExt cx="3833406" cy="202468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64516" y="65532"/>
              <a:ext cx="3704209" cy="1288545"/>
            </a:xfrm>
            <a:custGeom>
              <a:avLst/>
              <a:gdLst/>
              <a:ahLst/>
              <a:cxnLst/>
              <a:rect r="r" b="b" t="t" l="l"/>
              <a:pathLst>
                <a:path h="1288545" w="3704209">
                  <a:moveTo>
                    <a:pt x="0" y="0"/>
                  </a:moveTo>
                  <a:lnTo>
                    <a:pt x="0" y="345441"/>
                  </a:lnTo>
                  <a:cubicBezTo>
                    <a:pt x="16637" y="339853"/>
                    <a:pt x="326136" y="237618"/>
                    <a:pt x="604520" y="237618"/>
                  </a:cubicBezTo>
                  <a:cubicBezTo>
                    <a:pt x="715264" y="237618"/>
                    <a:pt x="821182" y="253874"/>
                    <a:pt x="901700" y="298705"/>
                  </a:cubicBezTo>
                  <a:cubicBezTo>
                    <a:pt x="1190117" y="459868"/>
                    <a:pt x="1713484" y="339091"/>
                    <a:pt x="2646045" y="493396"/>
                  </a:cubicBezTo>
                  <a:cubicBezTo>
                    <a:pt x="3539743" y="641225"/>
                    <a:pt x="3693033" y="1239015"/>
                    <a:pt x="3704209" y="1288546"/>
                  </a:cubicBezTo>
                  <a:lnTo>
                    <a:pt x="3704209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710819" y="65532"/>
              <a:ext cx="3057906" cy="1890527"/>
            </a:xfrm>
            <a:custGeom>
              <a:avLst/>
              <a:gdLst/>
              <a:ahLst/>
              <a:cxnLst/>
              <a:rect r="r" b="b" t="t" l="l"/>
              <a:pathLst>
                <a:path h="1890527" w="3057906">
                  <a:moveTo>
                    <a:pt x="0" y="0"/>
                  </a:moveTo>
                  <a:cubicBezTo>
                    <a:pt x="208534" y="33782"/>
                    <a:pt x="2859913" y="489332"/>
                    <a:pt x="3057906" y="1890527"/>
                  </a:cubicBezTo>
                  <a:lnTo>
                    <a:pt x="3057906" y="0"/>
                  </a:lnTo>
                  <a:close/>
                </a:path>
              </a:pathLst>
            </a:custGeom>
            <a:solidFill>
              <a:srgbClr val="58031F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64516" y="65532"/>
              <a:ext cx="3704209" cy="1288418"/>
            </a:xfrm>
            <a:custGeom>
              <a:avLst/>
              <a:gdLst/>
              <a:ahLst/>
              <a:cxnLst/>
              <a:rect r="r" b="b" t="t" l="l"/>
              <a:pathLst>
                <a:path h="1288418" w="3704209">
                  <a:moveTo>
                    <a:pt x="0" y="0"/>
                  </a:moveTo>
                  <a:lnTo>
                    <a:pt x="0" y="345441"/>
                  </a:lnTo>
                  <a:cubicBezTo>
                    <a:pt x="16637" y="339853"/>
                    <a:pt x="326136" y="237618"/>
                    <a:pt x="604520" y="237618"/>
                  </a:cubicBezTo>
                  <a:cubicBezTo>
                    <a:pt x="715264" y="237618"/>
                    <a:pt x="821182" y="253874"/>
                    <a:pt x="901700" y="298705"/>
                  </a:cubicBezTo>
                  <a:cubicBezTo>
                    <a:pt x="1138301" y="430785"/>
                    <a:pt x="1533017" y="373254"/>
                    <a:pt x="2181860" y="433452"/>
                  </a:cubicBezTo>
                  <a:cubicBezTo>
                    <a:pt x="2181860" y="433452"/>
                    <a:pt x="2181987" y="433452"/>
                    <a:pt x="2181987" y="433452"/>
                  </a:cubicBezTo>
                  <a:cubicBezTo>
                    <a:pt x="2324100" y="446660"/>
                    <a:pt x="2478532" y="465456"/>
                    <a:pt x="2646045" y="493269"/>
                  </a:cubicBezTo>
                  <a:cubicBezTo>
                    <a:pt x="3539998" y="641225"/>
                    <a:pt x="3693160" y="1239142"/>
                    <a:pt x="3704209" y="1288418"/>
                  </a:cubicBezTo>
                  <a:lnTo>
                    <a:pt x="3704209" y="0"/>
                  </a:lnTo>
                  <a:close/>
                </a:path>
              </a:pathLst>
            </a:custGeom>
            <a:solidFill>
              <a:srgbClr val="D91757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2246503" y="498984"/>
              <a:ext cx="1522222" cy="857252"/>
            </a:xfrm>
            <a:custGeom>
              <a:avLst/>
              <a:gdLst/>
              <a:ahLst/>
              <a:cxnLst/>
              <a:rect r="r" b="b" t="t" l="l"/>
              <a:pathLst>
                <a:path h="857252" w="1522222">
                  <a:moveTo>
                    <a:pt x="0" y="127"/>
                  </a:moveTo>
                  <a:cubicBezTo>
                    <a:pt x="394335" y="67819"/>
                    <a:pt x="1076452" y="246762"/>
                    <a:pt x="1522222" y="857253"/>
                  </a:cubicBezTo>
                  <a:lnTo>
                    <a:pt x="1522222" y="854966"/>
                  </a:lnTo>
                  <a:cubicBezTo>
                    <a:pt x="1511046" y="805817"/>
                    <a:pt x="1358011" y="207773"/>
                    <a:pt x="464058" y="59817"/>
                  </a:cubicBezTo>
                  <a:cubicBezTo>
                    <a:pt x="296545" y="32131"/>
                    <a:pt x="142113" y="13208"/>
                    <a:pt x="0" y="0"/>
                  </a:cubicBezTo>
                  <a:close/>
                </a:path>
              </a:pathLst>
            </a:custGeom>
            <a:solidFill>
              <a:srgbClr val="58031F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1899666" y="65532"/>
              <a:ext cx="1869059" cy="686437"/>
            </a:xfrm>
            <a:custGeom>
              <a:avLst/>
              <a:gdLst/>
              <a:ahLst/>
              <a:cxnLst/>
              <a:rect r="r" b="b" t="t" l="l"/>
              <a:pathLst>
                <a:path h="686437" w="1869059">
                  <a:moveTo>
                    <a:pt x="0" y="0"/>
                  </a:moveTo>
                  <a:cubicBezTo>
                    <a:pt x="257810" y="14224"/>
                    <a:pt x="1598803" y="115189"/>
                    <a:pt x="1869059" y="686437"/>
                  </a:cubicBezTo>
                  <a:lnTo>
                    <a:pt x="1869059" y="0"/>
                  </a:lnTo>
                  <a:close/>
                </a:path>
              </a:pathLst>
            </a:custGeom>
            <a:solidFill>
              <a:srgbClr val="D91757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63500" y="63500"/>
              <a:ext cx="3706368" cy="1897639"/>
            </a:xfrm>
            <a:custGeom>
              <a:avLst/>
              <a:gdLst/>
              <a:ahLst/>
              <a:cxnLst/>
              <a:rect r="r" b="b" t="t" l="l"/>
              <a:pathLst>
                <a:path h="1897639" w="3706368">
                  <a:moveTo>
                    <a:pt x="0" y="0"/>
                  </a:moveTo>
                  <a:lnTo>
                    <a:pt x="0" y="1897639"/>
                  </a:lnTo>
                  <a:lnTo>
                    <a:pt x="3706368" y="1897639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Freeform 17" id="17"/>
          <p:cNvSpPr/>
          <p:nvPr/>
        </p:nvSpPr>
        <p:spPr>
          <a:xfrm flipH="false" flipV="false" rot="0">
            <a:off x="17195721" y="9375124"/>
            <a:ext cx="824122" cy="984847"/>
          </a:xfrm>
          <a:custGeom>
            <a:avLst/>
            <a:gdLst/>
            <a:ahLst/>
            <a:cxnLst/>
            <a:rect r="r" b="b" t="t" l="l"/>
            <a:pathLst>
              <a:path h="984847" w="824122">
                <a:moveTo>
                  <a:pt x="0" y="0"/>
                </a:moveTo>
                <a:lnTo>
                  <a:pt x="824122" y="0"/>
                </a:lnTo>
                <a:lnTo>
                  <a:pt x="824122" y="984847"/>
                </a:lnTo>
                <a:lnTo>
                  <a:pt x="0" y="9848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1298953" y="132998"/>
            <a:ext cx="3647951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5.2. Edebiyatımızda Dinin İzleri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831619" y="9870338"/>
            <a:ext cx="7961747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2. Ünite: Kültürümüzdeki Dini Motifler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7397774" y="9522209"/>
            <a:ext cx="469630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18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6263297" y="1459144"/>
            <a:ext cx="6265802" cy="6333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b="true" sz="3499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Edebiyatımızda Dinin İzleri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5870124" y="5576383"/>
            <a:ext cx="960282" cy="542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b="true" sz="3000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Naat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4204716" y="6400657"/>
            <a:ext cx="4916043" cy="1895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25"/>
              </a:lnSpc>
            </a:pP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Hz. Peygamber’i ve onun üstün ahlakını anlatan şiirlere denir.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2071814" y="2646359"/>
            <a:ext cx="1229592" cy="542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b="true" sz="3000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Mevlit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9998212" y="3421542"/>
            <a:ext cx="5629932" cy="1895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25"/>
              </a:lnSpc>
            </a:pP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Hz. Peygamber’in doğumunu ve hayatından bazı kesitleri anlatan eserlere denir.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1659" y="9842173"/>
            <a:ext cx="9736112" cy="427415"/>
          </a:xfrm>
          <a:custGeom>
            <a:avLst/>
            <a:gdLst/>
            <a:ahLst/>
            <a:cxnLst/>
            <a:rect r="r" b="b" t="t" l="l"/>
            <a:pathLst>
              <a:path h="427415" w="9736112">
                <a:moveTo>
                  <a:pt x="0" y="0"/>
                </a:moveTo>
                <a:lnTo>
                  <a:pt x="9736113" y="0"/>
                </a:lnTo>
                <a:lnTo>
                  <a:pt x="9736113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4518434" y="-63475"/>
            <a:ext cx="3832593" cy="2024529"/>
            <a:chOff x="0" y="0"/>
            <a:chExt cx="3832593" cy="202453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64262" y="65532"/>
              <a:ext cx="3704084" cy="1288417"/>
            </a:xfrm>
            <a:custGeom>
              <a:avLst/>
              <a:gdLst/>
              <a:ahLst/>
              <a:cxnLst/>
              <a:rect r="r" b="b" t="t" l="l"/>
              <a:pathLst>
                <a:path h="1288417" w="3704084">
                  <a:moveTo>
                    <a:pt x="0" y="0"/>
                  </a:moveTo>
                  <a:lnTo>
                    <a:pt x="0" y="345441"/>
                  </a:lnTo>
                  <a:cubicBezTo>
                    <a:pt x="16637" y="339853"/>
                    <a:pt x="326136" y="237617"/>
                    <a:pt x="604520" y="237617"/>
                  </a:cubicBezTo>
                  <a:cubicBezTo>
                    <a:pt x="715264" y="237617"/>
                    <a:pt x="821183" y="253874"/>
                    <a:pt x="901701" y="298705"/>
                  </a:cubicBezTo>
                  <a:cubicBezTo>
                    <a:pt x="1190118" y="459741"/>
                    <a:pt x="1713358" y="338964"/>
                    <a:pt x="2645920" y="493269"/>
                  </a:cubicBezTo>
                  <a:cubicBezTo>
                    <a:pt x="3539619" y="641097"/>
                    <a:pt x="3692908" y="1238887"/>
                    <a:pt x="3704084" y="1288417"/>
                  </a:cubicBezTo>
                  <a:lnTo>
                    <a:pt x="3704084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710438" y="65532"/>
              <a:ext cx="3057908" cy="1890398"/>
            </a:xfrm>
            <a:custGeom>
              <a:avLst/>
              <a:gdLst/>
              <a:ahLst/>
              <a:cxnLst/>
              <a:rect r="r" b="b" t="t" l="l"/>
              <a:pathLst>
                <a:path h="1890398" w="3057908">
                  <a:moveTo>
                    <a:pt x="0" y="0"/>
                  </a:moveTo>
                  <a:cubicBezTo>
                    <a:pt x="208535" y="33782"/>
                    <a:pt x="2860043" y="489332"/>
                    <a:pt x="3057908" y="1890398"/>
                  </a:cubicBezTo>
                  <a:lnTo>
                    <a:pt x="3057908" y="0"/>
                  </a:lnTo>
                  <a:close/>
                </a:path>
              </a:pathLst>
            </a:custGeom>
            <a:solidFill>
              <a:srgbClr val="58031F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64262" y="65532"/>
              <a:ext cx="3704211" cy="1288417"/>
            </a:xfrm>
            <a:custGeom>
              <a:avLst/>
              <a:gdLst/>
              <a:ahLst/>
              <a:cxnLst/>
              <a:rect r="r" b="b" t="t" l="l"/>
              <a:pathLst>
                <a:path h="1288417" w="3704211">
                  <a:moveTo>
                    <a:pt x="0" y="0"/>
                  </a:moveTo>
                  <a:lnTo>
                    <a:pt x="0" y="345441"/>
                  </a:lnTo>
                  <a:cubicBezTo>
                    <a:pt x="16637" y="339853"/>
                    <a:pt x="326136" y="237617"/>
                    <a:pt x="604520" y="237617"/>
                  </a:cubicBezTo>
                  <a:cubicBezTo>
                    <a:pt x="715264" y="237617"/>
                    <a:pt x="821183" y="253874"/>
                    <a:pt x="901701" y="298705"/>
                  </a:cubicBezTo>
                  <a:cubicBezTo>
                    <a:pt x="1138302" y="430785"/>
                    <a:pt x="1533018" y="373254"/>
                    <a:pt x="2181861" y="433452"/>
                  </a:cubicBezTo>
                  <a:cubicBezTo>
                    <a:pt x="2181861" y="433452"/>
                    <a:pt x="2181988" y="433452"/>
                    <a:pt x="2181988" y="433452"/>
                  </a:cubicBezTo>
                  <a:cubicBezTo>
                    <a:pt x="2324102" y="446660"/>
                    <a:pt x="2478534" y="465456"/>
                    <a:pt x="2646047" y="493269"/>
                  </a:cubicBezTo>
                  <a:cubicBezTo>
                    <a:pt x="3540000" y="641224"/>
                    <a:pt x="3693162" y="1239141"/>
                    <a:pt x="3704211" y="1288417"/>
                  </a:cubicBezTo>
                  <a:lnTo>
                    <a:pt x="3704211" y="0"/>
                  </a:lnTo>
                  <a:close/>
                </a:path>
              </a:pathLst>
            </a:custGeom>
            <a:solidFill>
              <a:srgbClr val="D91757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2246123" y="498984"/>
              <a:ext cx="1522223" cy="857251"/>
            </a:xfrm>
            <a:custGeom>
              <a:avLst/>
              <a:gdLst/>
              <a:ahLst/>
              <a:cxnLst/>
              <a:rect r="r" b="b" t="t" l="l"/>
              <a:pathLst>
                <a:path h="857251" w="1522223">
                  <a:moveTo>
                    <a:pt x="0" y="127"/>
                  </a:moveTo>
                  <a:cubicBezTo>
                    <a:pt x="394336" y="67818"/>
                    <a:pt x="1076453" y="246761"/>
                    <a:pt x="1522223" y="857251"/>
                  </a:cubicBezTo>
                  <a:lnTo>
                    <a:pt x="1522223" y="854965"/>
                  </a:lnTo>
                  <a:cubicBezTo>
                    <a:pt x="1511047" y="805816"/>
                    <a:pt x="1358012" y="207772"/>
                    <a:pt x="464059" y="59817"/>
                  </a:cubicBezTo>
                  <a:cubicBezTo>
                    <a:pt x="296546" y="32131"/>
                    <a:pt x="142114" y="13208"/>
                    <a:pt x="0" y="0"/>
                  </a:cubicBezTo>
                  <a:close/>
                </a:path>
              </a:pathLst>
            </a:custGeom>
            <a:solidFill>
              <a:srgbClr val="58031F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899413" y="65532"/>
              <a:ext cx="1869060" cy="686436"/>
            </a:xfrm>
            <a:custGeom>
              <a:avLst/>
              <a:gdLst/>
              <a:ahLst/>
              <a:cxnLst/>
              <a:rect r="r" b="b" t="t" l="l"/>
              <a:pathLst>
                <a:path h="686436" w="1869060">
                  <a:moveTo>
                    <a:pt x="0" y="0"/>
                  </a:moveTo>
                  <a:cubicBezTo>
                    <a:pt x="257810" y="14224"/>
                    <a:pt x="1598804" y="115189"/>
                    <a:pt x="1869060" y="686436"/>
                  </a:cubicBezTo>
                  <a:lnTo>
                    <a:pt x="1869060" y="0"/>
                  </a:lnTo>
                  <a:close/>
                </a:path>
              </a:pathLst>
            </a:custGeom>
            <a:solidFill>
              <a:srgbClr val="D91757"/>
            </a:solid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7259224" y="9438789"/>
            <a:ext cx="697039" cy="857688"/>
          </a:xfrm>
          <a:custGeom>
            <a:avLst/>
            <a:gdLst/>
            <a:ahLst/>
            <a:cxnLst/>
            <a:rect r="r" b="b" t="t" l="l"/>
            <a:pathLst>
              <a:path h="857688" w="697039">
                <a:moveTo>
                  <a:pt x="0" y="0"/>
                </a:moveTo>
                <a:lnTo>
                  <a:pt x="697039" y="0"/>
                </a:lnTo>
                <a:lnTo>
                  <a:pt x="697039" y="857688"/>
                </a:lnTo>
                <a:lnTo>
                  <a:pt x="0" y="8576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5942362" y="2663809"/>
            <a:ext cx="7407326" cy="5734050"/>
            <a:chOff x="0" y="0"/>
            <a:chExt cx="9876434" cy="7645400"/>
          </a:xfrm>
        </p:grpSpPr>
        <p:sp>
          <p:nvSpPr>
            <p:cNvPr name="Freeform 12" id="12"/>
            <p:cNvSpPr/>
            <p:nvPr/>
          </p:nvSpPr>
          <p:spPr>
            <a:xfrm flipH="true" flipV="false" rot="0">
              <a:off x="0" y="0"/>
              <a:ext cx="9876409" cy="7645400"/>
            </a:xfrm>
            <a:custGeom>
              <a:avLst/>
              <a:gdLst/>
              <a:ahLst/>
              <a:cxnLst/>
              <a:rect r="r" b="b" t="t" l="l"/>
              <a:pathLst>
                <a:path h="7645400" w="9876409">
                  <a:moveTo>
                    <a:pt x="9876409" y="0"/>
                  </a:moveTo>
                  <a:lnTo>
                    <a:pt x="0" y="0"/>
                  </a:lnTo>
                  <a:lnTo>
                    <a:pt x="0" y="7645400"/>
                  </a:lnTo>
                  <a:lnTo>
                    <a:pt x="9876409" y="7645400"/>
                  </a:lnTo>
                  <a:lnTo>
                    <a:pt x="9876409" y="0"/>
                  </a:lnTo>
                  <a:close/>
                </a:path>
              </a:pathLst>
            </a:custGeom>
            <a:blipFill>
              <a:blip r:embed="rId8"/>
              <a:stretch>
                <a:fillRect l="0" t="0" r="-42" b="0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0" y="313858"/>
            <a:ext cx="1127503" cy="57150"/>
            <a:chOff x="0" y="0"/>
            <a:chExt cx="1127506" cy="5715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127509" cy="57150"/>
            </a:xfrm>
            <a:custGeom>
              <a:avLst/>
              <a:gdLst/>
              <a:ahLst/>
              <a:cxnLst/>
              <a:rect r="r" b="b" t="t" l="l"/>
              <a:pathLst>
                <a:path h="57150" w="1127509">
                  <a:moveTo>
                    <a:pt x="0" y="0"/>
                  </a:moveTo>
                  <a:lnTo>
                    <a:pt x="0" y="57150"/>
                  </a:lnTo>
                  <a:lnTo>
                    <a:pt x="1127509" y="57150"/>
                  </a:lnTo>
                  <a:lnTo>
                    <a:pt x="1127509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-63503" y="9842173"/>
            <a:ext cx="9787957" cy="427415"/>
            <a:chOff x="0" y="0"/>
            <a:chExt cx="9787954" cy="427418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63500" y="63500"/>
              <a:ext cx="1672335" cy="295656"/>
            </a:xfrm>
            <a:custGeom>
              <a:avLst/>
              <a:gdLst/>
              <a:ahLst/>
              <a:cxnLst/>
              <a:rect r="r" b="b" t="t" l="l"/>
              <a:pathLst>
                <a:path h="295656" w="1672335">
                  <a:moveTo>
                    <a:pt x="0" y="295656"/>
                  </a:moveTo>
                  <a:lnTo>
                    <a:pt x="1672335" y="295656"/>
                  </a:lnTo>
                  <a:lnTo>
                    <a:pt x="167233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77800" y="325755"/>
              <a:ext cx="9546714" cy="38100"/>
            </a:xfrm>
            <a:custGeom>
              <a:avLst/>
              <a:gdLst/>
              <a:ahLst/>
              <a:cxnLst/>
              <a:rect r="r" b="b" t="t" l="l"/>
              <a:pathLst>
                <a:path h="38100" w="9546714">
                  <a:moveTo>
                    <a:pt x="0" y="38100"/>
                  </a:moveTo>
                  <a:lnTo>
                    <a:pt x="9546714" y="38100"/>
                  </a:lnTo>
                  <a:lnTo>
                    <a:pt x="954671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5939228" y="2663809"/>
            <a:ext cx="7413717" cy="5736365"/>
            <a:chOff x="0" y="0"/>
            <a:chExt cx="7413714" cy="5736361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7413752" cy="5736336"/>
            </a:xfrm>
            <a:custGeom>
              <a:avLst/>
              <a:gdLst/>
              <a:ahLst/>
              <a:cxnLst/>
              <a:rect r="r" b="b" t="t" l="l"/>
              <a:pathLst>
                <a:path h="5736336" w="7413752">
                  <a:moveTo>
                    <a:pt x="0" y="5736336"/>
                  </a:moveTo>
                  <a:lnTo>
                    <a:pt x="7413752" y="5736336"/>
                  </a:lnTo>
                  <a:lnTo>
                    <a:pt x="741375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14581594" y="0"/>
            <a:ext cx="3706406" cy="1897675"/>
            <a:chOff x="0" y="0"/>
            <a:chExt cx="3706406" cy="1897685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3706368" cy="1897639"/>
            </a:xfrm>
            <a:custGeom>
              <a:avLst/>
              <a:gdLst/>
              <a:ahLst/>
              <a:cxnLst/>
              <a:rect r="r" b="b" t="t" l="l"/>
              <a:pathLst>
                <a:path h="1897639" w="3706368">
                  <a:moveTo>
                    <a:pt x="0" y="0"/>
                  </a:moveTo>
                  <a:lnTo>
                    <a:pt x="0" y="1897639"/>
                  </a:lnTo>
                  <a:lnTo>
                    <a:pt x="3706368" y="1897639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17259300" y="9438627"/>
            <a:ext cx="697040" cy="848373"/>
            <a:chOff x="0" y="0"/>
            <a:chExt cx="697040" cy="848373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697100" cy="848360"/>
            </a:xfrm>
            <a:custGeom>
              <a:avLst/>
              <a:gdLst/>
              <a:ahLst/>
              <a:cxnLst/>
              <a:rect r="r" b="b" t="t" l="l"/>
              <a:pathLst>
                <a:path h="848360" w="697100">
                  <a:moveTo>
                    <a:pt x="0" y="0"/>
                  </a:moveTo>
                  <a:lnTo>
                    <a:pt x="0" y="848360"/>
                  </a:lnTo>
                  <a:lnTo>
                    <a:pt x="697100" y="848360"/>
                  </a:lnTo>
                  <a:lnTo>
                    <a:pt x="69710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TextBox 24" id="24"/>
          <p:cNvSpPr txBox="true"/>
          <p:nvPr/>
        </p:nvSpPr>
        <p:spPr>
          <a:xfrm rot="0">
            <a:off x="1298953" y="132998"/>
            <a:ext cx="3647951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5.2. Edebiyatımızda Dinin İzleri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831619" y="9870338"/>
            <a:ext cx="7961747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2. Ünite: Kültürümüzdeki Dini Motifler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7397774" y="9522209"/>
            <a:ext cx="471897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19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7071512" y="4029075"/>
            <a:ext cx="5575183" cy="1895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25"/>
              </a:lnSpc>
            </a:pP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Hz. Peygamber’i anlatan şiirlerden bildiklerinizin adını arkadaşlarınızla paylaşınız.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1659" y="9842173"/>
            <a:ext cx="9736112" cy="427415"/>
          </a:xfrm>
          <a:custGeom>
            <a:avLst/>
            <a:gdLst/>
            <a:ahLst/>
            <a:cxnLst/>
            <a:rect r="r" b="b" t="t" l="l"/>
            <a:pathLst>
              <a:path h="427415" w="9736112">
                <a:moveTo>
                  <a:pt x="0" y="0"/>
                </a:moveTo>
                <a:lnTo>
                  <a:pt x="9736113" y="0"/>
                </a:lnTo>
                <a:lnTo>
                  <a:pt x="9736113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4518434" y="-63475"/>
            <a:ext cx="3832593" cy="2024529"/>
            <a:chOff x="0" y="0"/>
            <a:chExt cx="3832593" cy="202453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64262" y="65532"/>
              <a:ext cx="3704084" cy="1288417"/>
            </a:xfrm>
            <a:custGeom>
              <a:avLst/>
              <a:gdLst/>
              <a:ahLst/>
              <a:cxnLst/>
              <a:rect r="r" b="b" t="t" l="l"/>
              <a:pathLst>
                <a:path h="1288417" w="3704084">
                  <a:moveTo>
                    <a:pt x="0" y="0"/>
                  </a:moveTo>
                  <a:lnTo>
                    <a:pt x="0" y="345441"/>
                  </a:lnTo>
                  <a:cubicBezTo>
                    <a:pt x="16637" y="339853"/>
                    <a:pt x="326136" y="237617"/>
                    <a:pt x="604520" y="237617"/>
                  </a:cubicBezTo>
                  <a:cubicBezTo>
                    <a:pt x="715264" y="237617"/>
                    <a:pt x="821183" y="253874"/>
                    <a:pt x="901701" y="298705"/>
                  </a:cubicBezTo>
                  <a:cubicBezTo>
                    <a:pt x="1190118" y="459741"/>
                    <a:pt x="1713358" y="338964"/>
                    <a:pt x="2645920" y="493269"/>
                  </a:cubicBezTo>
                  <a:cubicBezTo>
                    <a:pt x="3539619" y="641097"/>
                    <a:pt x="3692908" y="1238887"/>
                    <a:pt x="3704084" y="1288417"/>
                  </a:cubicBezTo>
                  <a:lnTo>
                    <a:pt x="3704084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710438" y="65532"/>
              <a:ext cx="3057908" cy="1890398"/>
            </a:xfrm>
            <a:custGeom>
              <a:avLst/>
              <a:gdLst/>
              <a:ahLst/>
              <a:cxnLst/>
              <a:rect r="r" b="b" t="t" l="l"/>
              <a:pathLst>
                <a:path h="1890398" w="3057908">
                  <a:moveTo>
                    <a:pt x="0" y="0"/>
                  </a:moveTo>
                  <a:cubicBezTo>
                    <a:pt x="208535" y="33782"/>
                    <a:pt x="2860043" y="489332"/>
                    <a:pt x="3057908" y="1890398"/>
                  </a:cubicBezTo>
                  <a:lnTo>
                    <a:pt x="3057908" y="0"/>
                  </a:lnTo>
                  <a:close/>
                </a:path>
              </a:pathLst>
            </a:custGeom>
            <a:solidFill>
              <a:srgbClr val="58031F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64262" y="65532"/>
              <a:ext cx="3704211" cy="1288417"/>
            </a:xfrm>
            <a:custGeom>
              <a:avLst/>
              <a:gdLst/>
              <a:ahLst/>
              <a:cxnLst/>
              <a:rect r="r" b="b" t="t" l="l"/>
              <a:pathLst>
                <a:path h="1288417" w="3704211">
                  <a:moveTo>
                    <a:pt x="0" y="0"/>
                  </a:moveTo>
                  <a:lnTo>
                    <a:pt x="0" y="345441"/>
                  </a:lnTo>
                  <a:cubicBezTo>
                    <a:pt x="16637" y="339853"/>
                    <a:pt x="326136" y="237617"/>
                    <a:pt x="604520" y="237617"/>
                  </a:cubicBezTo>
                  <a:cubicBezTo>
                    <a:pt x="715264" y="237617"/>
                    <a:pt x="821183" y="253874"/>
                    <a:pt x="901701" y="298705"/>
                  </a:cubicBezTo>
                  <a:cubicBezTo>
                    <a:pt x="1138302" y="430785"/>
                    <a:pt x="1533018" y="373254"/>
                    <a:pt x="2181861" y="433452"/>
                  </a:cubicBezTo>
                  <a:cubicBezTo>
                    <a:pt x="2181861" y="433452"/>
                    <a:pt x="2181988" y="433452"/>
                    <a:pt x="2181988" y="433452"/>
                  </a:cubicBezTo>
                  <a:cubicBezTo>
                    <a:pt x="2324102" y="446660"/>
                    <a:pt x="2478534" y="465456"/>
                    <a:pt x="2646047" y="493269"/>
                  </a:cubicBezTo>
                  <a:cubicBezTo>
                    <a:pt x="3540000" y="641224"/>
                    <a:pt x="3693162" y="1239141"/>
                    <a:pt x="3704211" y="1288417"/>
                  </a:cubicBezTo>
                  <a:lnTo>
                    <a:pt x="3704211" y="0"/>
                  </a:lnTo>
                  <a:close/>
                </a:path>
              </a:pathLst>
            </a:custGeom>
            <a:solidFill>
              <a:srgbClr val="D91757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2246123" y="498984"/>
              <a:ext cx="1522223" cy="857251"/>
            </a:xfrm>
            <a:custGeom>
              <a:avLst/>
              <a:gdLst/>
              <a:ahLst/>
              <a:cxnLst/>
              <a:rect r="r" b="b" t="t" l="l"/>
              <a:pathLst>
                <a:path h="857251" w="1522223">
                  <a:moveTo>
                    <a:pt x="0" y="127"/>
                  </a:moveTo>
                  <a:cubicBezTo>
                    <a:pt x="394336" y="67818"/>
                    <a:pt x="1076453" y="246761"/>
                    <a:pt x="1522223" y="857251"/>
                  </a:cubicBezTo>
                  <a:lnTo>
                    <a:pt x="1522223" y="854965"/>
                  </a:lnTo>
                  <a:cubicBezTo>
                    <a:pt x="1511047" y="805816"/>
                    <a:pt x="1358012" y="207772"/>
                    <a:pt x="464059" y="59817"/>
                  </a:cubicBezTo>
                  <a:cubicBezTo>
                    <a:pt x="296546" y="32131"/>
                    <a:pt x="142114" y="13208"/>
                    <a:pt x="0" y="0"/>
                  </a:cubicBezTo>
                  <a:close/>
                </a:path>
              </a:pathLst>
            </a:custGeom>
            <a:solidFill>
              <a:srgbClr val="58031F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899413" y="65532"/>
              <a:ext cx="1869060" cy="686436"/>
            </a:xfrm>
            <a:custGeom>
              <a:avLst/>
              <a:gdLst/>
              <a:ahLst/>
              <a:cxnLst/>
              <a:rect r="r" b="b" t="t" l="l"/>
              <a:pathLst>
                <a:path h="686436" w="1869060">
                  <a:moveTo>
                    <a:pt x="0" y="0"/>
                  </a:moveTo>
                  <a:cubicBezTo>
                    <a:pt x="257810" y="14224"/>
                    <a:pt x="1598804" y="115189"/>
                    <a:pt x="1869060" y="686436"/>
                  </a:cubicBezTo>
                  <a:lnTo>
                    <a:pt x="1869060" y="0"/>
                  </a:lnTo>
                  <a:close/>
                </a:path>
              </a:pathLst>
            </a:custGeom>
            <a:solidFill>
              <a:srgbClr val="D91757"/>
            </a:solid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7259224" y="9438789"/>
            <a:ext cx="697039" cy="857688"/>
          </a:xfrm>
          <a:custGeom>
            <a:avLst/>
            <a:gdLst/>
            <a:ahLst/>
            <a:cxnLst/>
            <a:rect r="r" b="b" t="t" l="l"/>
            <a:pathLst>
              <a:path h="857688" w="697039">
                <a:moveTo>
                  <a:pt x="0" y="0"/>
                </a:moveTo>
                <a:lnTo>
                  <a:pt x="697039" y="0"/>
                </a:lnTo>
                <a:lnTo>
                  <a:pt x="697039" y="857688"/>
                </a:lnTo>
                <a:lnTo>
                  <a:pt x="0" y="8576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9144000" y="2682240"/>
            <a:ext cx="7523369" cy="5320389"/>
            <a:chOff x="0" y="0"/>
            <a:chExt cx="10031158" cy="7093852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0031222" cy="7093839"/>
            </a:xfrm>
            <a:custGeom>
              <a:avLst/>
              <a:gdLst/>
              <a:ahLst/>
              <a:cxnLst/>
              <a:rect r="r" b="b" t="t" l="l"/>
              <a:pathLst>
                <a:path h="7093839" w="10031222">
                  <a:moveTo>
                    <a:pt x="292100" y="0"/>
                  </a:moveTo>
                  <a:cubicBezTo>
                    <a:pt x="130810" y="0"/>
                    <a:pt x="0" y="130810"/>
                    <a:pt x="0" y="292100"/>
                  </a:cubicBezTo>
                  <a:lnTo>
                    <a:pt x="0" y="6801739"/>
                  </a:lnTo>
                  <a:cubicBezTo>
                    <a:pt x="0" y="6963029"/>
                    <a:pt x="130810" y="7093839"/>
                    <a:pt x="292100" y="7093839"/>
                  </a:cubicBezTo>
                  <a:lnTo>
                    <a:pt x="9746615" y="7093839"/>
                  </a:lnTo>
                  <a:cubicBezTo>
                    <a:pt x="9885172" y="7093839"/>
                    <a:pt x="10001123" y="6997446"/>
                    <a:pt x="10031222" y="6868033"/>
                  </a:cubicBezTo>
                  <a:lnTo>
                    <a:pt x="10031222" y="225933"/>
                  </a:lnTo>
                  <a:cubicBezTo>
                    <a:pt x="10001123" y="96393"/>
                    <a:pt x="9885172" y="0"/>
                    <a:pt x="9746615" y="0"/>
                  </a:cubicBezTo>
                  <a:close/>
                </a:path>
              </a:pathLst>
            </a:custGeom>
            <a:blipFill>
              <a:blip r:embed="rId8"/>
              <a:stretch>
                <a:fillRect l="-2934" t="0" r="-3141" b="0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0" y="313858"/>
            <a:ext cx="1127503" cy="57150"/>
            <a:chOff x="0" y="0"/>
            <a:chExt cx="1127506" cy="5715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127509" cy="57150"/>
            </a:xfrm>
            <a:custGeom>
              <a:avLst/>
              <a:gdLst/>
              <a:ahLst/>
              <a:cxnLst/>
              <a:rect r="r" b="b" t="t" l="l"/>
              <a:pathLst>
                <a:path h="57150" w="1127509">
                  <a:moveTo>
                    <a:pt x="0" y="0"/>
                  </a:moveTo>
                  <a:lnTo>
                    <a:pt x="0" y="57150"/>
                  </a:lnTo>
                  <a:lnTo>
                    <a:pt x="1127509" y="57150"/>
                  </a:lnTo>
                  <a:lnTo>
                    <a:pt x="1127509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-63503" y="9842173"/>
            <a:ext cx="9787957" cy="427415"/>
            <a:chOff x="0" y="0"/>
            <a:chExt cx="9787954" cy="427418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63500" y="63500"/>
              <a:ext cx="1672335" cy="295656"/>
            </a:xfrm>
            <a:custGeom>
              <a:avLst/>
              <a:gdLst/>
              <a:ahLst/>
              <a:cxnLst/>
              <a:rect r="r" b="b" t="t" l="l"/>
              <a:pathLst>
                <a:path h="295656" w="1672335">
                  <a:moveTo>
                    <a:pt x="0" y="295656"/>
                  </a:moveTo>
                  <a:lnTo>
                    <a:pt x="1672335" y="295656"/>
                  </a:lnTo>
                  <a:lnTo>
                    <a:pt x="167233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77800" y="325755"/>
              <a:ext cx="9546714" cy="38100"/>
            </a:xfrm>
            <a:custGeom>
              <a:avLst/>
              <a:gdLst/>
              <a:ahLst/>
              <a:cxnLst/>
              <a:rect r="r" b="b" t="t" l="l"/>
              <a:pathLst>
                <a:path h="38100" w="9546714">
                  <a:moveTo>
                    <a:pt x="0" y="38100"/>
                  </a:moveTo>
                  <a:lnTo>
                    <a:pt x="9546714" y="38100"/>
                  </a:lnTo>
                  <a:lnTo>
                    <a:pt x="954671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9144000" y="2682240"/>
            <a:ext cx="7529027" cy="5320389"/>
            <a:chOff x="0" y="0"/>
            <a:chExt cx="7529030" cy="5320386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7529072" cy="5320405"/>
            </a:xfrm>
            <a:custGeom>
              <a:avLst/>
              <a:gdLst/>
              <a:ahLst/>
              <a:cxnLst/>
              <a:rect r="r" b="b" t="t" l="l"/>
              <a:pathLst>
                <a:path h="5320405" w="7529072">
                  <a:moveTo>
                    <a:pt x="0" y="5320405"/>
                  </a:moveTo>
                  <a:lnTo>
                    <a:pt x="7529072" y="5320405"/>
                  </a:lnTo>
                  <a:lnTo>
                    <a:pt x="752907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14581594" y="0"/>
            <a:ext cx="3706406" cy="1897675"/>
            <a:chOff x="0" y="0"/>
            <a:chExt cx="3706406" cy="1897685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3706368" cy="1897639"/>
            </a:xfrm>
            <a:custGeom>
              <a:avLst/>
              <a:gdLst/>
              <a:ahLst/>
              <a:cxnLst/>
              <a:rect r="r" b="b" t="t" l="l"/>
              <a:pathLst>
                <a:path h="1897639" w="3706368">
                  <a:moveTo>
                    <a:pt x="0" y="0"/>
                  </a:moveTo>
                  <a:lnTo>
                    <a:pt x="0" y="1897639"/>
                  </a:lnTo>
                  <a:lnTo>
                    <a:pt x="3706368" y="1897639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17259300" y="9438627"/>
            <a:ext cx="697040" cy="848373"/>
            <a:chOff x="0" y="0"/>
            <a:chExt cx="697040" cy="848373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697100" cy="848360"/>
            </a:xfrm>
            <a:custGeom>
              <a:avLst/>
              <a:gdLst/>
              <a:ahLst/>
              <a:cxnLst/>
              <a:rect r="r" b="b" t="t" l="l"/>
              <a:pathLst>
                <a:path h="848360" w="697100">
                  <a:moveTo>
                    <a:pt x="0" y="0"/>
                  </a:moveTo>
                  <a:lnTo>
                    <a:pt x="0" y="848360"/>
                  </a:lnTo>
                  <a:lnTo>
                    <a:pt x="697100" y="848360"/>
                  </a:lnTo>
                  <a:lnTo>
                    <a:pt x="69710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TextBox 24" id="24"/>
          <p:cNvSpPr txBox="true"/>
          <p:nvPr/>
        </p:nvSpPr>
        <p:spPr>
          <a:xfrm rot="0">
            <a:off x="1298953" y="132998"/>
            <a:ext cx="3269999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5.3. Musikimizde Dinin İzleri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831619" y="9870338"/>
            <a:ext cx="7961747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2. Ünite: Kültürümüzdeki Dini Motifler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7359674" y="9522209"/>
            <a:ext cx="551221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20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531620" y="3071812"/>
            <a:ext cx="7210454" cy="3810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25"/>
              </a:lnSpc>
            </a:pP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Din, musikimizi birçok yönden etkilemiştir. Türk halk ve Türk sanat musikisindeki eserlerde sıklıkla görülen Allah (cc), cennet, melek, sevap, helalgibi ifadeler bunu kanıtlar niteliktedir. 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9842173"/>
            <a:ext cx="9787957" cy="427415"/>
          </a:xfrm>
          <a:custGeom>
            <a:avLst/>
            <a:gdLst/>
            <a:ahLst/>
            <a:cxnLst/>
            <a:rect r="r" b="b" t="t" l="l"/>
            <a:pathLst>
              <a:path h="427415" w="9787957">
                <a:moveTo>
                  <a:pt x="0" y="0"/>
                </a:moveTo>
                <a:lnTo>
                  <a:pt x="9787957" y="0"/>
                </a:lnTo>
                <a:lnTo>
                  <a:pt x="9787957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4511564" y="2333339"/>
            <a:ext cx="9264872" cy="6124766"/>
            <a:chOff x="0" y="0"/>
            <a:chExt cx="9264866" cy="6124766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1322914" y="176364"/>
              <a:ext cx="6621639" cy="5422712"/>
            </a:xfrm>
            <a:custGeom>
              <a:avLst/>
              <a:gdLst/>
              <a:ahLst/>
              <a:cxnLst/>
              <a:rect r="r" b="b" t="t" l="l"/>
              <a:pathLst>
                <a:path h="5422712" w="6621639">
                  <a:moveTo>
                    <a:pt x="6328959" y="1817"/>
                  </a:moveTo>
                  <a:lnTo>
                    <a:pt x="231946" y="714668"/>
                  </a:lnTo>
                  <a:cubicBezTo>
                    <a:pt x="84753" y="731813"/>
                    <a:pt x="-19133" y="867830"/>
                    <a:pt x="2965" y="1014642"/>
                  </a:cubicBezTo>
                  <a:lnTo>
                    <a:pt x="635171" y="5199418"/>
                  </a:lnTo>
                  <a:cubicBezTo>
                    <a:pt x="655491" y="5333276"/>
                    <a:pt x="774109" y="5429796"/>
                    <a:pt x="909364" y="5422303"/>
                  </a:cubicBezTo>
                  <a:lnTo>
                    <a:pt x="6270793" y="5116868"/>
                  </a:lnTo>
                  <a:cubicBezTo>
                    <a:pt x="6407318" y="5109121"/>
                    <a:pt x="6515014" y="4997615"/>
                    <a:pt x="6518062" y="4860710"/>
                  </a:cubicBezTo>
                  <a:lnTo>
                    <a:pt x="6621567" y="268644"/>
                  </a:lnTo>
                  <a:cubicBezTo>
                    <a:pt x="6625250" y="109005"/>
                    <a:pt x="6487202" y="-16725"/>
                    <a:pt x="6329086" y="1817"/>
                  </a:cubicBezTo>
                  <a:close/>
                </a:path>
              </a:pathLst>
            </a:custGeom>
            <a:solidFill>
              <a:srgbClr val="FCE34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640640" y="305088"/>
              <a:ext cx="8275740" cy="5730027"/>
            </a:xfrm>
            <a:custGeom>
              <a:avLst/>
              <a:gdLst/>
              <a:ahLst/>
              <a:cxnLst/>
              <a:rect r="r" b="b" t="t" l="l"/>
              <a:pathLst>
                <a:path h="5730027" w="8275740">
                  <a:moveTo>
                    <a:pt x="8274882" y="662906"/>
                  </a:moveTo>
                  <a:cubicBezTo>
                    <a:pt x="8274882" y="665319"/>
                    <a:pt x="8274755" y="667859"/>
                    <a:pt x="8274501" y="670272"/>
                  </a:cubicBezTo>
                  <a:lnTo>
                    <a:pt x="8249355" y="967833"/>
                  </a:lnTo>
                  <a:lnTo>
                    <a:pt x="8006786" y="3833714"/>
                  </a:lnTo>
                  <a:lnTo>
                    <a:pt x="7978211" y="4172805"/>
                  </a:lnTo>
                  <a:lnTo>
                    <a:pt x="7960304" y="4383751"/>
                  </a:lnTo>
                  <a:cubicBezTo>
                    <a:pt x="7944175" y="4572600"/>
                    <a:pt x="7792537" y="4721190"/>
                    <a:pt x="7603689" y="4733129"/>
                  </a:cubicBezTo>
                  <a:lnTo>
                    <a:pt x="4595186" y="4923501"/>
                  </a:lnTo>
                  <a:lnTo>
                    <a:pt x="4249493" y="5647782"/>
                  </a:lnTo>
                  <a:cubicBezTo>
                    <a:pt x="4201995" y="5746842"/>
                    <a:pt x="4065851" y="5759161"/>
                    <a:pt x="4001715" y="5669753"/>
                  </a:cubicBezTo>
                  <a:cubicBezTo>
                    <a:pt x="3867731" y="5482936"/>
                    <a:pt x="3665293" y="5201377"/>
                    <a:pt x="3511750" y="4991827"/>
                  </a:cubicBezTo>
                  <a:lnTo>
                    <a:pt x="1336241" y="5129368"/>
                  </a:lnTo>
                  <a:lnTo>
                    <a:pt x="1336114" y="5129368"/>
                  </a:lnTo>
                  <a:lnTo>
                    <a:pt x="792681" y="5163785"/>
                  </a:lnTo>
                  <a:lnTo>
                    <a:pt x="626184" y="5174326"/>
                  </a:lnTo>
                  <a:cubicBezTo>
                    <a:pt x="500327" y="5182327"/>
                    <a:pt x="385011" y="5128225"/>
                    <a:pt x="309827" y="5038817"/>
                  </a:cubicBezTo>
                  <a:cubicBezTo>
                    <a:pt x="257884" y="4977222"/>
                    <a:pt x="224991" y="4898609"/>
                    <a:pt x="220546" y="4811868"/>
                  </a:cubicBezTo>
                  <a:lnTo>
                    <a:pt x="205052" y="4501354"/>
                  </a:lnTo>
                  <a:lnTo>
                    <a:pt x="22427" y="840960"/>
                  </a:lnTo>
                  <a:lnTo>
                    <a:pt x="456" y="401540"/>
                  </a:lnTo>
                  <a:cubicBezTo>
                    <a:pt x="-814" y="374743"/>
                    <a:pt x="583" y="348454"/>
                    <a:pt x="4520" y="322927"/>
                  </a:cubicBezTo>
                  <a:cubicBezTo>
                    <a:pt x="33730" y="136364"/>
                    <a:pt x="198322" y="-6384"/>
                    <a:pt x="394918" y="220"/>
                  </a:cubicBezTo>
                  <a:lnTo>
                    <a:pt x="403046" y="347"/>
                  </a:lnTo>
                  <a:lnTo>
                    <a:pt x="403173" y="347"/>
                  </a:lnTo>
                  <a:lnTo>
                    <a:pt x="864690" y="16095"/>
                  </a:lnTo>
                  <a:lnTo>
                    <a:pt x="864817" y="16095"/>
                  </a:lnTo>
                  <a:lnTo>
                    <a:pt x="7906837" y="255871"/>
                  </a:lnTo>
                  <a:cubicBezTo>
                    <a:pt x="7938460" y="257014"/>
                    <a:pt x="7969067" y="261840"/>
                    <a:pt x="7998150" y="270095"/>
                  </a:cubicBezTo>
                  <a:cubicBezTo>
                    <a:pt x="8088319" y="295622"/>
                    <a:pt x="8164393" y="353280"/>
                    <a:pt x="8213923" y="429353"/>
                  </a:cubicBezTo>
                  <a:cubicBezTo>
                    <a:pt x="8257484" y="496155"/>
                    <a:pt x="8280598" y="577054"/>
                    <a:pt x="8274882" y="662906"/>
                  </a:cubicBezTo>
                  <a:close/>
                </a:path>
              </a:pathLst>
            </a:custGeom>
            <a:solidFill>
              <a:srgbClr val="00B5C9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8576140" y="4138802"/>
              <a:ext cx="71413" cy="339090"/>
            </a:xfrm>
            <a:custGeom>
              <a:avLst/>
              <a:gdLst/>
              <a:ahLst/>
              <a:cxnLst/>
              <a:rect r="r" b="b" t="t" l="l"/>
              <a:pathLst>
                <a:path h="339090" w="71413">
                  <a:moveTo>
                    <a:pt x="71286" y="0"/>
                  </a:moveTo>
                  <a:lnTo>
                    <a:pt x="42711" y="339091"/>
                  </a:lnTo>
                  <a:cubicBezTo>
                    <a:pt x="-14566" y="249555"/>
                    <a:pt x="-15074" y="121666"/>
                    <a:pt x="46267" y="32131"/>
                  </a:cubicBezTo>
                  <a:cubicBezTo>
                    <a:pt x="54267" y="20448"/>
                    <a:pt x="62523" y="9779"/>
                    <a:pt x="71413" y="0"/>
                  </a:cubicBezTo>
                  <a:close/>
                </a:path>
              </a:pathLst>
            </a:custGeom>
            <a:solidFill>
              <a:srgbClr val="636363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7865816" y="4052067"/>
              <a:ext cx="645781" cy="983122"/>
            </a:xfrm>
            <a:custGeom>
              <a:avLst/>
              <a:gdLst/>
              <a:ahLst/>
              <a:cxnLst/>
              <a:rect r="r" b="b" t="t" l="l"/>
              <a:pathLst>
                <a:path h="983122" w="645781">
                  <a:moveTo>
                    <a:pt x="39295" y="140075"/>
                  </a:moveTo>
                  <a:cubicBezTo>
                    <a:pt x="-27253" y="245993"/>
                    <a:pt x="-7314" y="398012"/>
                    <a:pt x="84253" y="483229"/>
                  </a:cubicBezTo>
                  <a:cubicBezTo>
                    <a:pt x="175820" y="568446"/>
                    <a:pt x="328728" y="577336"/>
                    <a:pt x="429439" y="503422"/>
                  </a:cubicBezTo>
                  <a:cubicBezTo>
                    <a:pt x="450902" y="624199"/>
                    <a:pt x="358827" y="753485"/>
                    <a:pt x="237796" y="772662"/>
                  </a:cubicBezTo>
                  <a:cubicBezTo>
                    <a:pt x="200458" y="778631"/>
                    <a:pt x="161851" y="775456"/>
                    <a:pt x="124893" y="783203"/>
                  </a:cubicBezTo>
                  <a:cubicBezTo>
                    <a:pt x="87809" y="790950"/>
                    <a:pt x="50090" y="813937"/>
                    <a:pt x="41201" y="850640"/>
                  </a:cubicBezTo>
                  <a:cubicBezTo>
                    <a:pt x="28119" y="904488"/>
                    <a:pt x="82348" y="951605"/>
                    <a:pt x="135180" y="968623"/>
                  </a:cubicBezTo>
                  <a:cubicBezTo>
                    <a:pt x="225731" y="997833"/>
                    <a:pt x="327839" y="981323"/>
                    <a:pt x="410135" y="933317"/>
                  </a:cubicBezTo>
                  <a:cubicBezTo>
                    <a:pt x="492431" y="885311"/>
                    <a:pt x="555042" y="807714"/>
                    <a:pt x="594539" y="720973"/>
                  </a:cubicBezTo>
                  <a:cubicBezTo>
                    <a:pt x="653340" y="592068"/>
                    <a:pt x="661977" y="441192"/>
                    <a:pt x="618161" y="306572"/>
                  </a:cubicBezTo>
                  <a:cubicBezTo>
                    <a:pt x="583236" y="199130"/>
                    <a:pt x="491415" y="35808"/>
                    <a:pt x="371654" y="6471"/>
                  </a:cubicBezTo>
                  <a:cubicBezTo>
                    <a:pt x="259005" y="-21215"/>
                    <a:pt x="100002" y="43047"/>
                    <a:pt x="39295" y="139948"/>
                  </a:cubicBezTo>
                  <a:close/>
                </a:path>
              </a:pathLst>
            </a:custGeom>
            <a:solidFill>
              <a:srgbClr val="636363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640640" y="628015"/>
              <a:ext cx="200077" cy="518033"/>
            </a:xfrm>
            <a:custGeom>
              <a:avLst/>
              <a:gdLst/>
              <a:ahLst/>
              <a:cxnLst/>
              <a:rect r="r" b="b" t="t" l="l"/>
              <a:pathLst>
                <a:path h="518033" w="200077">
                  <a:moveTo>
                    <a:pt x="153745" y="412623"/>
                  </a:moveTo>
                  <a:cubicBezTo>
                    <a:pt x="116915" y="466471"/>
                    <a:pt x="71703" y="500253"/>
                    <a:pt x="22427" y="518033"/>
                  </a:cubicBezTo>
                  <a:lnTo>
                    <a:pt x="456" y="78613"/>
                  </a:lnTo>
                  <a:cubicBezTo>
                    <a:pt x="-814" y="51816"/>
                    <a:pt x="583" y="25527"/>
                    <a:pt x="4520" y="0"/>
                  </a:cubicBezTo>
                  <a:cubicBezTo>
                    <a:pt x="52526" y="10922"/>
                    <a:pt x="97611" y="34925"/>
                    <a:pt x="131647" y="71882"/>
                  </a:cubicBezTo>
                  <a:cubicBezTo>
                    <a:pt x="213308" y="160147"/>
                    <a:pt x="223341" y="311023"/>
                    <a:pt x="153872" y="412496"/>
                  </a:cubicBezTo>
                  <a:close/>
                </a:path>
              </a:pathLst>
            </a:custGeom>
            <a:solidFill>
              <a:srgbClr val="636363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905215" y="305562"/>
              <a:ext cx="645670" cy="853899"/>
            </a:xfrm>
            <a:custGeom>
              <a:avLst/>
              <a:gdLst/>
              <a:ahLst/>
              <a:cxnLst/>
              <a:rect r="r" b="b" t="t" l="l"/>
              <a:pathLst>
                <a:path h="853899" w="645670">
                  <a:moveTo>
                    <a:pt x="606338" y="713994"/>
                  </a:moveTo>
                  <a:cubicBezTo>
                    <a:pt x="545505" y="810895"/>
                    <a:pt x="386628" y="875030"/>
                    <a:pt x="273979" y="847471"/>
                  </a:cubicBezTo>
                  <a:cubicBezTo>
                    <a:pt x="154472" y="818261"/>
                    <a:pt x="62397" y="654812"/>
                    <a:pt x="27472" y="547370"/>
                  </a:cubicBezTo>
                  <a:cubicBezTo>
                    <a:pt x="-16089" y="412750"/>
                    <a:pt x="-7579" y="261874"/>
                    <a:pt x="51094" y="132969"/>
                  </a:cubicBezTo>
                  <a:cubicBezTo>
                    <a:pt x="73066" y="84582"/>
                    <a:pt x="102402" y="38989"/>
                    <a:pt x="138343" y="0"/>
                  </a:cubicBezTo>
                  <a:lnTo>
                    <a:pt x="138471" y="0"/>
                  </a:lnTo>
                  <a:lnTo>
                    <a:pt x="599988" y="15748"/>
                  </a:lnTo>
                  <a:cubicBezTo>
                    <a:pt x="586653" y="45339"/>
                    <a:pt x="553379" y="64008"/>
                    <a:pt x="520740" y="70993"/>
                  </a:cubicBezTo>
                  <a:cubicBezTo>
                    <a:pt x="483656" y="78740"/>
                    <a:pt x="445175" y="75438"/>
                    <a:pt x="407710" y="81407"/>
                  </a:cubicBezTo>
                  <a:cubicBezTo>
                    <a:pt x="286806" y="100838"/>
                    <a:pt x="194985" y="229870"/>
                    <a:pt x="216321" y="350774"/>
                  </a:cubicBezTo>
                  <a:cubicBezTo>
                    <a:pt x="317032" y="276860"/>
                    <a:pt x="469940" y="285623"/>
                    <a:pt x="561507" y="370967"/>
                  </a:cubicBezTo>
                  <a:cubicBezTo>
                    <a:pt x="652947" y="456057"/>
                    <a:pt x="672886" y="608076"/>
                    <a:pt x="606465" y="713994"/>
                  </a:cubicBezTo>
                  <a:close/>
                </a:path>
              </a:pathLst>
            </a:custGeom>
            <a:solidFill>
              <a:srgbClr val="636363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8498529" y="3952831"/>
              <a:ext cx="677865" cy="981267"/>
            </a:xfrm>
            <a:custGeom>
              <a:avLst/>
              <a:gdLst/>
              <a:ahLst/>
              <a:cxnLst/>
              <a:rect r="r" b="b" t="t" l="l"/>
              <a:pathLst>
                <a:path h="981267" w="677865">
                  <a:moveTo>
                    <a:pt x="46154" y="120947"/>
                  </a:moveTo>
                  <a:cubicBezTo>
                    <a:pt x="-23188" y="222420"/>
                    <a:pt x="-13282" y="373169"/>
                    <a:pt x="68378" y="461561"/>
                  </a:cubicBezTo>
                  <a:cubicBezTo>
                    <a:pt x="150039" y="549826"/>
                    <a:pt x="294692" y="565828"/>
                    <a:pt x="395022" y="497756"/>
                  </a:cubicBezTo>
                  <a:cubicBezTo>
                    <a:pt x="412422" y="486072"/>
                    <a:pt x="433503" y="471467"/>
                    <a:pt x="451537" y="481246"/>
                  </a:cubicBezTo>
                  <a:cubicBezTo>
                    <a:pt x="463222" y="487723"/>
                    <a:pt x="468301" y="502201"/>
                    <a:pt x="471096" y="515663"/>
                  </a:cubicBezTo>
                  <a:cubicBezTo>
                    <a:pt x="486843" y="589831"/>
                    <a:pt x="464110" y="672127"/>
                    <a:pt x="412548" y="727372"/>
                  </a:cubicBezTo>
                  <a:cubicBezTo>
                    <a:pt x="360986" y="782490"/>
                    <a:pt x="282500" y="808779"/>
                    <a:pt x="210618" y="794809"/>
                  </a:cubicBezTo>
                  <a:cubicBezTo>
                    <a:pt x="153468" y="783760"/>
                    <a:pt x="83491" y="753534"/>
                    <a:pt x="45010" y="799762"/>
                  </a:cubicBezTo>
                  <a:cubicBezTo>
                    <a:pt x="6149" y="846752"/>
                    <a:pt x="49964" y="918888"/>
                    <a:pt x="101907" y="947463"/>
                  </a:cubicBezTo>
                  <a:cubicBezTo>
                    <a:pt x="196267" y="999660"/>
                    <a:pt x="316536" y="988484"/>
                    <a:pt x="411533" y="934001"/>
                  </a:cubicBezTo>
                  <a:cubicBezTo>
                    <a:pt x="506274" y="879391"/>
                    <a:pt x="577140" y="786300"/>
                    <a:pt x="622352" y="684192"/>
                  </a:cubicBezTo>
                  <a:cubicBezTo>
                    <a:pt x="675692" y="563669"/>
                    <a:pt x="695885" y="424223"/>
                    <a:pt x="659310" y="298620"/>
                  </a:cubicBezTo>
                  <a:cubicBezTo>
                    <a:pt x="589460" y="59733"/>
                    <a:pt x="220905" y="-135212"/>
                    <a:pt x="46026" y="120693"/>
                  </a:cubicBezTo>
                  <a:close/>
                </a:path>
              </a:pathLst>
            </a:custGeom>
            <a:solidFill>
              <a:srgbClr val="FCE34F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7788219" y="3954574"/>
              <a:ext cx="645781" cy="983079"/>
            </a:xfrm>
            <a:custGeom>
              <a:avLst/>
              <a:gdLst/>
              <a:ahLst/>
              <a:cxnLst/>
              <a:rect r="r" b="b" t="t" l="l"/>
              <a:pathLst>
                <a:path h="983079" w="645781">
                  <a:moveTo>
                    <a:pt x="39295" y="140032"/>
                  </a:moveTo>
                  <a:cubicBezTo>
                    <a:pt x="-27252" y="245950"/>
                    <a:pt x="-7313" y="397969"/>
                    <a:pt x="84253" y="483186"/>
                  </a:cubicBezTo>
                  <a:cubicBezTo>
                    <a:pt x="175820" y="568403"/>
                    <a:pt x="328728" y="577293"/>
                    <a:pt x="429439" y="503379"/>
                  </a:cubicBezTo>
                  <a:cubicBezTo>
                    <a:pt x="450902" y="624156"/>
                    <a:pt x="358827" y="753442"/>
                    <a:pt x="237797" y="772619"/>
                  </a:cubicBezTo>
                  <a:cubicBezTo>
                    <a:pt x="200458" y="778588"/>
                    <a:pt x="161851" y="775413"/>
                    <a:pt x="124893" y="783160"/>
                  </a:cubicBezTo>
                  <a:cubicBezTo>
                    <a:pt x="87810" y="790907"/>
                    <a:pt x="50090" y="813894"/>
                    <a:pt x="41201" y="850597"/>
                  </a:cubicBezTo>
                  <a:cubicBezTo>
                    <a:pt x="28119" y="904445"/>
                    <a:pt x="82349" y="951562"/>
                    <a:pt x="135180" y="968580"/>
                  </a:cubicBezTo>
                  <a:cubicBezTo>
                    <a:pt x="225731" y="997790"/>
                    <a:pt x="327839" y="981280"/>
                    <a:pt x="410136" y="933274"/>
                  </a:cubicBezTo>
                  <a:cubicBezTo>
                    <a:pt x="492431" y="885268"/>
                    <a:pt x="555042" y="807671"/>
                    <a:pt x="594539" y="720930"/>
                  </a:cubicBezTo>
                  <a:cubicBezTo>
                    <a:pt x="653340" y="592025"/>
                    <a:pt x="661977" y="441149"/>
                    <a:pt x="618162" y="306529"/>
                  </a:cubicBezTo>
                  <a:cubicBezTo>
                    <a:pt x="583237" y="199087"/>
                    <a:pt x="491415" y="35765"/>
                    <a:pt x="371654" y="6428"/>
                  </a:cubicBezTo>
                  <a:cubicBezTo>
                    <a:pt x="259132" y="-21131"/>
                    <a:pt x="100002" y="43004"/>
                    <a:pt x="39295" y="139905"/>
                  </a:cubicBezTo>
                  <a:close/>
                </a:path>
              </a:pathLst>
            </a:custGeom>
            <a:solidFill>
              <a:srgbClr val="FCE34F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85203" y="82909"/>
              <a:ext cx="677865" cy="980956"/>
            </a:xfrm>
            <a:custGeom>
              <a:avLst/>
              <a:gdLst/>
              <a:ahLst/>
              <a:cxnLst/>
              <a:rect r="r" b="b" t="t" l="l"/>
              <a:pathLst>
                <a:path h="980956" w="677865">
                  <a:moveTo>
                    <a:pt x="631712" y="860320"/>
                  </a:moveTo>
                  <a:cubicBezTo>
                    <a:pt x="701054" y="758847"/>
                    <a:pt x="691148" y="608098"/>
                    <a:pt x="609487" y="519706"/>
                  </a:cubicBezTo>
                  <a:cubicBezTo>
                    <a:pt x="527826" y="431314"/>
                    <a:pt x="383173" y="415439"/>
                    <a:pt x="282843" y="483511"/>
                  </a:cubicBezTo>
                  <a:cubicBezTo>
                    <a:pt x="265444" y="495195"/>
                    <a:pt x="244362" y="509800"/>
                    <a:pt x="226328" y="500021"/>
                  </a:cubicBezTo>
                  <a:cubicBezTo>
                    <a:pt x="214644" y="493544"/>
                    <a:pt x="209564" y="479066"/>
                    <a:pt x="206770" y="465604"/>
                  </a:cubicBezTo>
                  <a:cubicBezTo>
                    <a:pt x="191022" y="391436"/>
                    <a:pt x="213755" y="309140"/>
                    <a:pt x="265317" y="253895"/>
                  </a:cubicBezTo>
                  <a:cubicBezTo>
                    <a:pt x="316879" y="198777"/>
                    <a:pt x="395365" y="172488"/>
                    <a:pt x="467247" y="186458"/>
                  </a:cubicBezTo>
                  <a:cubicBezTo>
                    <a:pt x="524397" y="197507"/>
                    <a:pt x="594374" y="227733"/>
                    <a:pt x="632855" y="181505"/>
                  </a:cubicBezTo>
                  <a:cubicBezTo>
                    <a:pt x="671717" y="134515"/>
                    <a:pt x="627902" y="62379"/>
                    <a:pt x="575959" y="33804"/>
                  </a:cubicBezTo>
                  <a:cubicBezTo>
                    <a:pt x="481598" y="-18393"/>
                    <a:pt x="361329" y="-7217"/>
                    <a:pt x="266333" y="47266"/>
                  </a:cubicBezTo>
                  <a:cubicBezTo>
                    <a:pt x="171337" y="101749"/>
                    <a:pt x="100725" y="194713"/>
                    <a:pt x="55513" y="296821"/>
                  </a:cubicBezTo>
                  <a:cubicBezTo>
                    <a:pt x="2173" y="417344"/>
                    <a:pt x="-18020" y="556790"/>
                    <a:pt x="18556" y="682393"/>
                  </a:cubicBezTo>
                  <a:cubicBezTo>
                    <a:pt x="88406" y="921280"/>
                    <a:pt x="456960" y="1116098"/>
                    <a:pt x="631839" y="860320"/>
                  </a:cubicBezTo>
                  <a:close/>
                </a:path>
              </a:pathLst>
            </a:custGeom>
            <a:solidFill>
              <a:srgbClr val="FCE34F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827764" y="79100"/>
              <a:ext cx="645742" cy="982994"/>
            </a:xfrm>
            <a:custGeom>
              <a:avLst/>
              <a:gdLst/>
              <a:ahLst/>
              <a:cxnLst/>
              <a:rect r="r" b="b" t="t" l="l"/>
              <a:pathLst>
                <a:path h="982994" w="645742">
                  <a:moveTo>
                    <a:pt x="606446" y="843047"/>
                  </a:moveTo>
                  <a:cubicBezTo>
                    <a:pt x="672994" y="737129"/>
                    <a:pt x="653055" y="585110"/>
                    <a:pt x="561488" y="499893"/>
                  </a:cubicBezTo>
                  <a:cubicBezTo>
                    <a:pt x="469921" y="414676"/>
                    <a:pt x="317013" y="405786"/>
                    <a:pt x="216303" y="479700"/>
                  </a:cubicBezTo>
                  <a:cubicBezTo>
                    <a:pt x="194839" y="358923"/>
                    <a:pt x="286914" y="229637"/>
                    <a:pt x="407945" y="210460"/>
                  </a:cubicBezTo>
                  <a:cubicBezTo>
                    <a:pt x="445283" y="204491"/>
                    <a:pt x="483891" y="207666"/>
                    <a:pt x="520848" y="199919"/>
                  </a:cubicBezTo>
                  <a:cubicBezTo>
                    <a:pt x="557805" y="192172"/>
                    <a:pt x="595651" y="169185"/>
                    <a:pt x="604541" y="132482"/>
                  </a:cubicBezTo>
                  <a:cubicBezTo>
                    <a:pt x="617622" y="78634"/>
                    <a:pt x="563393" y="31517"/>
                    <a:pt x="510561" y="14499"/>
                  </a:cubicBezTo>
                  <a:cubicBezTo>
                    <a:pt x="420010" y="-14711"/>
                    <a:pt x="317902" y="1799"/>
                    <a:pt x="235607" y="49805"/>
                  </a:cubicBezTo>
                  <a:cubicBezTo>
                    <a:pt x="153311" y="97811"/>
                    <a:pt x="90827" y="175281"/>
                    <a:pt x="51203" y="262022"/>
                  </a:cubicBezTo>
                  <a:cubicBezTo>
                    <a:pt x="-7471" y="390800"/>
                    <a:pt x="-16234" y="541803"/>
                    <a:pt x="27581" y="676423"/>
                  </a:cubicBezTo>
                  <a:cubicBezTo>
                    <a:pt x="62505" y="783865"/>
                    <a:pt x="154327" y="947187"/>
                    <a:pt x="274087" y="976524"/>
                  </a:cubicBezTo>
                  <a:cubicBezTo>
                    <a:pt x="386609" y="1004210"/>
                    <a:pt x="545740" y="939948"/>
                    <a:pt x="606446" y="843047"/>
                  </a:cubicBezTo>
                  <a:close/>
                </a:path>
              </a:pathLst>
            </a:custGeom>
            <a:solidFill>
              <a:srgbClr val="FCE34F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63500" y="63500"/>
              <a:ext cx="9137900" cy="5997828"/>
            </a:xfrm>
            <a:custGeom>
              <a:avLst/>
              <a:gdLst/>
              <a:ahLst/>
              <a:cxnLst/>
              <a:rect r="r" b="b" t="t" l="l"/>
              <a:pathLst>
                <a:path h="5997828" w="9137900">
                  <a:moveTo>
                    <a:pt x="0" y="5997828"/>
                  </a:moveTo>
                  <a:lnTo>
                    <a:pt x="9137900" y="5997828"/>
                  </a:lnTo>
                  <a:lnTo>
                    <a:pt x="91379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14518091" y="-63503"/>
            <a:ext cx="3833403" cy="2024682"/>
            <a:chOff x="0" y="0"/>
            <a:chExt cx="3833406" cy="2024685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64516" y="65532"/>
              <a:ext cx="3704209" cy="1288545"/>
            </a:xfrm>
            <a:custGeom>
              <a:avLst/>
              <a:gdLst/>
              <a:ahLst/>
              <a:cxnLst/>
              <a:rect r="r" b="b" t="t" l="l"/>
              <a:pathLst>
                <a:path h="1288545" w="3704209">
                  <a:moveTo>
                    <a:pt x="0" y="0"/>
                  </a:moveTo>
                  <a:lnTo>
                    <a:pt x="0" y="345441"/>
                  </a:lnTo>
                  <a:cubicBezTo>
                    <a:pt x="16637" y="339853"/>
                    <a:pt x="326136" y="237618"/>
                    <a:pt x="604520" y="237618"/>
                  </a:cubicBezTo>
                  <a:cubicBezTo>
                    <a:pt x="715264" y="237618"/>
                    <a:pt x="821182" y="253874"/>
                    <a:pt x="901700" y="298705"/>
                  </a:cubicBezTo>
                  <a:cubicBezTo>
                    <a:pt x="1190117" y="459868"/>
                    <a:pt x="1713484" y="339091"/>
                    <a:pt x="2646045" y="493396"/>
                  </a:cubicBezTo>
                  <a:cubicBezTo>
                    <a:pt x="3539743" y="641225"/>
                    <a:pt x="3693033" y="1239015"/>
                    <a:pt x="3704209" y="1288546"/>
                  </a:cubicBezTo>
                  <a:lnTo>
                    <a:pt x="3704209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710819" y="65532"/>
              <a:ext cx="3057906" cy="1890527"/>
            </a:xfrm>
            <a:custGeom>
              <a:avLst/>
              <a:gdLst/>
              <a:ahLst/>
              <a:cxnLst/>
              <a:rect r="r" b="b" t="t" l="l"/>
              <a:pathLst>
                <a:path h="1890527" w="3057906">
                  <a:moveTo>
                    <a:pt x="0" y="0"/>
                  </a:moveTo>
                  <a:cubicBezTo>
                    <a:pt x="208534" y="33782"/>
                    <a:pt x="2859913" y="489332"/>
                    <a:pt x="3057906" y="1890527"/>
                  </a:cubicBezTo>
                  <a:lnTo>
                    <a:pt x="3057906" y="0"/>
                  </a:lnTo>
                  <a:close/>
                </a:path>
              </a:pathLst>
            </a:custGeom>
            <a:solidFill>
              <a:srgbClr val="58031F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64516" y="65532"/>
              <a:ext cx="3704209" cy="1288418"/>
            </a:xfrm>
            <a:custGeom>
              <a:avLst/>
              <a:gdLst/>
              <a:ahLst/>
              <a:cxnLst/>
              <a:rect r="r" b="b" t="t" l="l"/>
              <a:pathLst>
                <a:path h="1288418" w="3704209">
                  <a:moveTo>
                    <a:pt x="0" y="0"/>
                  </a:moveTo>
                  <a:lnTo>
                    <a:pt x="0" y="345441"/>
                  </a:lnTo>
                  <a:cubicBezTo>
                    <a:pt x="16637" y="339853"/>
                    <a:pt x="326136" y="237618"/>
                    <a:pt x="604520" y="237618"/>
                  </a:cubicBezTo>
                  <a:cubicBezTo>
                    <a:pt x="715264" y="237618"/>
                    <a:pt x="821182" y="253874"/>
                    <a:pt x="901700" y="298705"/>
                  </a:cubicBezTo>
                  <a:cubicBezTo>
                    <a:pt x="1138301" y="430785"/>
                    <a:pt x="1533017" y="373254"/>
                    <a:pt x="2181860" y="433452"/>
                  </a:cubicBezTo>
                  <a:cubicBezTo>
                    <a:pt x="2181860" y="433452"/>
                    <a:pt x="2181987" y="433452"/>
                    <a:pt x="2181987" y="433452"/>
                  </a:cubicBezTo>
                  <a:cubicBezTo>
                    <a:pt x="2324100" y="446660"/>
                    <a:pt x="2478532" y="465456"/>
                    <a:pt x="2646045" y="493269"/>
                  </a:cubicBezTo>
                  <a:cubicBezTo>
                    <a:pt x="3539998" y="641225"/>
                    <a:pt x="3693160" y="1239142"/>
                    <a:pt x="3704209" y="1288418"/>
                  </a:cubicBezTo>
                  <a:lnTo>
                    <a:pt x="3704209" y="0"/>
                  </a:lnTo>
                  <a:close/>
                </a:path>
              </a:pathLst>
            </a:custGeom>
            <a:solidFill>
              <a:srgbClr val="D91757"/>
            </a:solidFill>
          </p:spPr>
        </p:sp>
        <p:sp>
          <p:nvSpPr>
            <p:cNvPr name="Freeform 20" id="20"/>
            <p:cNvSpPr/>
            <p:nvPr/>
          </p:nvSpPr>
          <p:spPr>
            <a:xfrm flipH="false" flipV="false" rot="0">
              <a:off x="2246503" y="498984"/>
              <a:ext cx="1522222" cy="857252"/>
            </a:xfrm>
            <a:custGeom>
              <a:avLst/>
              <a:gdLst/>
              <a:ahLst/>
              <a:cxnLst/>
              <a:rect r="r" b="b" t="t" l="l"/>
              <a:pathLst>
                <a:path h="857252" w="1522222">
                  <a:moveTo>
                    <a:pt x="0" y="127"/>
                  </a:moveTo>
                  <a:cubicBezTo>
                    <a:pt x="394335" y="67819"/>
                    <a:pt x="1076452" y="246762"/>
                    <a:pt x="1522222" y="857253"/>
                  </a:cubicBezTo>
                  <a:lnTo>
                    <a:pt x="1522222" y="854966"/>
                  </a:lnTo>
                  <a:cubicBezTo>
                    <a:pt x="1511046" y="805817"/>
                    <a:pt x="1358011" y="207773"/>
                    <a:pt x="464058" y="59817"/>
                  </a:cubicBezTo>
                  <a:cubicBezTo>
                    <a:pt x="296545" y="32131"/>
                    <a:pt x="142113" y="13208"/>
                    <a:pt x="0" y="0"/>
                  </a:cubicBezTo>
                  <a:close/>
                </a:path>
              </a:pathLst>
            </a:custGeom>
            <a:solidFill>
              <a:srgbClr val="58031F"/>
            </a:solid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1899666" y="65532"/>
              <a:ext cx="1869059" cy="686437"/>
            </a:xfrm>
            <a:custGeom>
              <a:avLst/>
              <a:gdLst/>
              <a:ahLst/>
              <a:cxnLst/>
              <a:rect r="r" b="b" t="t" l="l"/>
              <a:pathLst>
                <a:path h="686437" w="1869059">
                  <a:moveTo>
                    <a:pt x="0" y="0"/>
                  </a:moveTo>
                  <a:cubicBezTo>
                    <a:pt x="257810" y="14224"/>
                    <a:pt x="1598803" y="115189"/>
                    <a:pt x="1869059" y="686437"/>
                  </a:cubicBezTo>
                  <a:lnTo>
                    <a:pt x="1869059" y="0"/>
                  </a:lnTo>
                  <a:close/>
                </a:path>
              </a:pathLst>
            </a:custGeom>
            <a:solidFill>
              <a:srgbClr val="D91757"/>
            </a:solid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63500" y="63500"/>
              <a:ext cx="3706368" cy="1897639"/>
            </a:xfrm>
            <a:custGeom>
              <a:avLst/>
              <a:gdLst/>
              <a:ahLst/>
              <a:cxnLst/>
              <a:rect r="r" b="b" t="t" l="l"/>
              <a:pathLst>
                <a:path h="1897639" w="3706368">
                  <a:moveTo>
                    <a:pt x="0" y="0"/>
                  </a:moveTo>
                  <a:lnTo>
                    <a:pt x="0" y="1897639"/>
                  </a:lnTo>
                  <a:lnTo>
                    <a:pt x="3706368" y="1897639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Freeform 23" id="23"/>
          <p:cNvSpPr/>
          <p:nvPr/>
        </p:nvSpPr>
        <p:spPr>
          <a:xfrm flipH="false" flipV="false" rot="0">
            <a:off x="17195721" y="9375124"/>
            <a:ext cx="824122" cy="984847"/>
          </a:xfrm>
          <a:custGeom>
            <a:avLst/>
            <a:gdLst/>
            <a:ahLst/>
            <a:cxnLst/>
            <a:rect r="r" b="b" t="t" l="l"/>
            <a:pathLst>
              <a:path h="984847" w="824122">
                <a:moveTo>
                  <a:pt x="0" y="0"/>
                </a:moveTo>
                <a:lnTo>
                  <a:pt x="824122" y="0"/>
                </a:lnTo>
                <a:lnTo>
                  <a:pt x="824122" y="984847"/>
                </a:lnTo>
                <a:lnTo>
                  <a:pt x="0" y="9848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1298953" y="132998"/>
            <a:ext cx="3269999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5.3. Musikimizde Dinin İzleri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831619" y="9870338"/>
            <a:ext cx="7961747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2. Ünite: Kültürümüzdeki Dini Motifler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7397774" y="9522209"/>
            <a:ext cx="442874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21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6022715" y="3204562"/>
            <a:ext cx="7135197" cy="36467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78"/>
              </a:lnSpc>
            </a:pPr>
            <a:r>
              <a:rPr lang="en-US" sz="3450">
                <a:solidFill>
                  <a:srgbClr val="FFFFFF"/>
                </a:solidFill>
                <a:latin typeface="Crusoe Text"/>
                <a:ea typeface="Crusoe Text"/>
                <a:cs typeface="Crusoe Text"/>
                <a:sym typeface="Crusoe Text"/>
              </a:rPr>
              <a:t>Kültürümüzde farklı makamlarda okunan ezan, sela, kamet, tekbir ve salavatlar musikimizde dinin izlerine örnektir.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9842173"/>
            <a:ext cx="9787957" cy="427415"/>
          </a:xfrm>
          <a:custGeom>
            <a:avLst/>
            <a:gdLst/>
            <a:ahLst/>
            <a:cxnLst/>
            <a:rect r="r" b="b" t="t" l="l"/>
            <a:pathLst>
              <a:path h="427415" w="9787957">
                <a:moveTo>
                  <a:pt x="0" y="0"/>
                </a:moveTo>
                <a:lnTo>
                  <a:pt x="9787957" y="0"/>
                </a:lnTo>
                <a:lnTo>
                  <a:pt x="9787957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7807614" y="4747489"/>
            <a:ext cx="2672772" cy="2672772"/>
            <a:chOff x="0" y="0"/>
            <a:chExt cx="2672779" cy="267277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63500" y="63500"/>
              <a:ext cx="2543181" cy="2543181"/>
            </a:xfrm>
            <a:custGeom>
              <a:avLst/>
              <a:gdLst/>
              <a:ahLst/>
              <a:cxnLst/>
              <a:rect r="r" b="b" t="t" l="l"/>
              <a:pathLst>
                <a:path h="2543181" w="2543181">
                  <a:moveTo>
                    <a:pt x="1018288" y="700026"/>
                  </a:moveTo>
                  <a:lnTo>
                    <a:pt x="1018288" y="1845568"/>
                  </a:lnTo>
                  <a:lnTo>
                    <a:pt x="1781941" y="1272797"/>
                  </a:lnTo>
                  <a:lnTo>
                    <a:pt x="1018288" y="700026"/>
                  </a:lnTo>
                  <a:close/>
                  <a:moveTo>
                    <a:pt x="1272797" y="254509"/>
                  </a:moveTo>
                  <a:cubicBezTo>
                    <a:pt x="1834138" y="254509"/>
                    <a:pt x="2291085" y="711456"/>
                    <a:pt x="2291085" y="1272797"/>
                  </a:cubicBezTo>
                  <a:cubicBezTo>
                    <a:pt x="2291085" y="1834138"/>
                    <a:pt x="1834138" y="2291085"/>
                    <a:pt x="1272797" y="2291085"/>
                  </a:cubicBezTo>
                  <a:cubicBezTo>
                    <a:pt x="711456" y="2291085"/>
                    <a:pt x="254509" y="1834138"/>
                    <a:pt x="254509" y="1272797"/>
                  </a:cubicBezTo>
                  <a:cubicBezTo>
                    <a:pt x="254509" y="711456"/>
                    <a:pt x="711456" y="254509"/>
                    <a:pt x="1272797" y="254509"/>
                  </a:cubicBezTo>
                  <a:close/>
                  <a:moveTo>
                    <a:pt x="1272797" y="0"/>
                  </a:moveTo>
                  <a:cubicBezTo>
                    <a:pt x="569596" y="0"/>
                    <a:pt x="0" y="569596"/>
                    <a:pt x="0" y="1272797"/>
                  </a:cubicBezTo>
                  <a:cubicBezTo>
                    <a:pt x="0" y="1948819"/>
                    <a:pt x="526416" y="2501398"/>
                    <a:pt x="1191898" y="2543181"/>
                  </a:cubicBezTo>
                  <a:lnTo>
                    <a:pt x="1353823" y="2543181"/>
                  </a:lnTo>
                  <a:cubicBezTo>
                    <a:pt x="1992508" y="2503176"/>
                    <a:pt x="2503176" y="1992508"/>
                    <a:pt x="2543181" y="1353823"/>
                  </a:cubicBezTo>
                  <a:lnTo>
                    <a:pt x="2543181" y="1191898"/>
                  </a:lnTo>
                  <a:cubicBezTo>
                    <a:pt x="2501398" y="526416"/>
                    <a:pt x="1948947" y="0"/>
                    <a:pt x="1272797" y="0"/>
                  </a:cubicBezTo>
                  <a:close/>
                </a:path>
              </a:pathLst>
            </a:custGeom>
            <a:solidFill>
              <a:srgbClr val="0098DA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63500" y="63500"/>
              <a:ext cx="2545721" cy="2545721"/>
            </a:xfrm>
            <a:custGeom>
              <a:avLst/>
              <a:gdLst/>
              <a:ahLst/>
              <a:cxnLst/>
              <a:rect r="r" b="b" t="t" l="l"/>
              <a:pathLst>
                <a:path h="2545721" w="2545721">
                  <a:moveTo>
                    <a:pt x="0" y="2545721"/>
                  </a:moveTo>
                  <a:lnTo>
                    <a:pt x="2545721" y="2545721"/>
                  </a:lnTo>
                  <a:lnTo>
                    <a:pt x="254572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4518091" y="-63503"/>
            <a:ext cx="3833403" cy="2024682"/>
            <a:chOff x="0" y="0"/>
            <a:chExt cx="3833406" cy="202468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64516" y="65532"/>
              <a:ext cx="3704209" cy="1288545"/>
            </a:xfrm>
            <a:custGeom>
              <a:avLst/>
              <a:gdLst/>
              <a:ahLst/>
              <a:cxnLst/>
              <a:rect r="r" b="b" t="t" l="l"/>
              <a:pathLst>
                <a:path h="1288545" w="3704209">
                  <a:moveTo>
                    <a:pt x="0" y="0"/>
                  </a:moveTo>
                  <a:lnTo>
                    <a:pt x="0" y="345441"/>
                  </a:lnTo>
                  <a:cubicBezTo>
                    <a:pt x="16637" y="339853"/>
                    <a:pt x="326136" y="237618"/>
                    <a:pt x="604520" y="237618"/>
                  </a:cubicBezTo>
                  <a:cubicBezTo>
                    <a:pt x="715264" y="237618"/>
                    <a:pt x="821182" y="253874"/>
                    <a:pt x="901700" y="298705"/>
                  </a:cubicBezTo>
                  <a:cubicBezTo>
                    <a:pt x="1190117" y="459868"/>
                    <a:pt x="1713484" y="339091"/>
                    <a:pt x="2646045" y="493396"/>
                  </a:cubicBezTo>
                  <a:cubicBezTo>
                    <a:pt x="3539743" y="641225"/>
                    <a:pt x="3693033" y="1239015"/>
                    <a:pt x="3704209" y="1288546"/>
                  </a:cubicBezTo>
                  <a:lnTo>
                    <a:pt x="3704209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710819" y="65532"/>
              <a:ext cx="3057906" cy="1890527"/>
            </a:xfrm>
            <a:custGeom>
              <a:avLst/>
              <a:gdLst/>
              <a:ahLst/>
              <a:cxnLst/>
              <a:rect r="r" b="b" t="t" l="l"/>
              <a:pathLst>
                <a:path h="1890527" w="3057906">
                  <a:moveTo>
                    <a:pt x="0" y="0"/>
                  </a:moveTo>
                  <a:cubicBezTo>
                    <a:pt x="208534" y="33782"/>
                    <a:pt x="2859913" y="489332"/>
                    <a:pt x="3057906" y="1890527"/>
                  </a:cubicBezTo>
                  <a:lnTo>
                    <a:pt x="3057906" y="0"/>
                  </a:lnTo>
                  <a:close/>
                </a:path>
              </a:pathLst>
            </a:custGeom>
            <a:solidFill>
              <a:srgbClr val="58031F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64516" y="65532"/>
              <a:ext cx="3704209" cy="1288418"/>
            </a:xfrm>
            <a:custGeom>
              <a:avLst/>
              <a:gdLst/>
              <a:ahLst/>
              <a:cxnLst/>
              <a:rect r="r" b="b" t="t" l="l"/>
              <a:pathLst>
                <a:path h="1288418" w="3704209">
                  <a:moveTo>
                    <a:pt x="0" y="0"/>
                  </a:moveTo>
                  <a:lnTo>
                    <a:pt x="0" y="345441"/>
                  </a:lnTo>
                  <a:cubicBezTo>
                    <a:pt x="16637" y="339853"/>
                    <a:pt x="326136" y="237618"/>
                    <a:pt x="604520" y="237618"/>
                  </a:cubicBezTo>
                  <a:cubicBezTo>
                    <a:pt x="715264" y="237618"/>
                    <a:pt x="821182" y="253874"/>
                    <a:pt x="901700" y="298705"/>
                  </a:cubicBezTo>
                  <a:cubicBezTo>
                    <a:pt x="1138301" y="430785"/>
                    <a:pt x="1533017" y="373254"/>
                    <a:pt x="2181860" y="433452"/>
                  </a:cubicBezTo>
                  <a:cubicBezTo>
                    <a:pt x="2181860" y="433452"/>
                    <a:pt x="2181987" y="433452"/>
                    <a:pt x="2181987" y="433452"/>
                  </a:cubicBezTo>
                  <a:cubicBezTo>
                    <a:pt x="2324100" y="446660"/>
                    <a:pt x="2478532" y="465456"/>
                    <a:pt x="2646045" y="493269"/>
                  </a:cubicBezTo>
                  <a:cubicBezTo>
                    <a:pt x="3539998" y="641225"/>
                    <a:pt x="3693160" y="1239142"/>
                    <a:pt x="3704209" y="1288418"/>
                  </a:cubicBezTo>
                  <a:lnTo>
                    <a:pt x="3704209" y="0"/>
                  </a:lnTo>
                  <a:close/>
                </a:path>
              </a:pathLst>
            </a:custGeom>
            <a:solidFill>
              <a:srgbClr val="D91757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2246503" y="498984"/>
              <a:ext cx="1522222" cy="857252"/>
            </a:xfrm>
            <a:custGeom>
              <a:avLst/>
              <a:gdLst/>
              <a:ahLst/>
              <a:cxnLst/>
              <a:rect r="r" b="b" t="t" l="l"/>
              <a:pathLst>
                <a:path h="857252" w="1522222">
                  <a:moveTo>
                    <a:pt x="0" y="127"/>
                  </a:moveTo>
                  <a:cubicBezTo>
                    <a:pt x="394335" y="67819"/>
                    <a:pt x="1076452" y="246762"/>
                    <a:pt x="1522222" y="857253"/>
                  </a:cubicBezTo>
                  <a:lnTo>
                    <a:pt x="1522222" y="854966"/>
                  </a:lnTo>
                  <a:cubicBezTo>
                    <a:pt x="1511046" y="805817"/>
                    <a:pt x="1358011" y="207773"/>
                    <a:pt x="464058" y="59817"/>
                  </a:cubicBezTo>
                  <a:cubicBezTo>
                    <a:pt x="296545" y="32131"/>
                    <a:pt x="142113" y="13208"/>
                    <a:pt x="0" y="0"/>
                  </a:cubicBezTo>
                  <a:close/>
                </a:path>
              </a:pathLst>
            </a:custGeom>
            <a:solidFill>
              <a:srgbClr val="58031F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1899666" y="65532"/>
              <a:ext cx="1869059" cy="686437"/>
            </a:xfrm>
            <a:custGeom>
              <a:avLst/>
              <a:gdLst/>
              <a:ahLst/>
              <a:cxnLst/>
              <a:rect r="r" b="b" t="t" l="l"/>
              <a:pathLst>
                <a:path h="686437" w="1869059">
                  <a:moveTo>
                    <a:pt x="0" y="0"/>
                  </a:moveTo>
                  <a:cubicBezTo>
                    <a:pt x="257810" y="14224"/>
                    <a:pt x="1598803" y="115189"/>
                    <a:pt x="1869059" y="686437"/>
                  </a:cubicBezTo>
                  <a:lnTo>
                    <a:pt x="1869059" y="0"/>
                  </a:lnTo>
                  <a:close/>
                </a:path>
              </a:pathLst>
            </a:custGeom>
            <a:solidFill>
              <a:srgbClr val="D91757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63500" y="63500"/>
              <a:ext cx="3706368" cy="1897639"/>
            </a:xfrm>
            <a:custGeom>
              <a:avLst/>
              <a:gdLst/>
              <a:ahLst/>
              <a:cxnLst/>
              <a:rect r="r" b="b" t="t" l="l"/>
              <a:pathLst>
                <a:path h="1897639" w="3706368">
                  <a:moveTo>
                    <a:pt x="0" y="0"/>
                  </a:moveTo>
                  <a:lnTo>
                    <a:pt x="0" y="1897639"/>
                  </a:lnTo>
                  <a:lnTo>
                    <a:pt x="3706368" y="1897639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Freeform 14" id="14"/>
          <p:cNvSpPr/>
          <p:nvPr/>
        </p:nvSpPr>
        <p:spPr>
          <a:xfrm flipH="false" flipV="false" rot="0">
            <a:off x="17195721" y="9375124"/>
            <a:ext cx="824122" cy="984847"/>
          </a:xfrm>
          <a:custGeom>
            <a:avLst/>
            <a:gdLst/>
            <a:ahLst/>
            <a:cxnLst/>
            <a:rect r="r" b="b" t="t" l="l"/>
            <a:pathLst>
              <a:path h="984847" w="824122">
                <a:moveTo>
                  <a:pt x="0" y="0"/>
                </a:moveTo>
                <a:lnTo>
                  <a:pt x="824122" y="0"/>
                </a:lnTo>
                <a:lnTo>
                  <a:pt x="824122" y="984847"/>
                </a:lnTo>
                <a:lnTo>
                  <a:pt x="0" y="9848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298953" y="132998"/>
            <a:ext cx="3269999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5.3. Musikimizde Dinin İzleri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831619" y="9870338"/>
            <a:ext cx="7961747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2. Ünite: Kültürümüzdeki Dini Motifler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7378724" y="9522209"/>
            <a:ext cx="500453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22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2648474" y="2745819"/>
            <a:ext cx="12940255" cy="542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Aşağıdaki bağlantı ile “Ayasofya'da Ezan Sesi” videosunu izleyiniz.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9842173"/>
            <a:ext cx="9787957" cy="427415"/>
          </a:xfrm>
          <a:custGeom>
            <a:avLst/>
            <a:gdLst/>
            <a:ahLst/>
            <a:cxnLst/>
            <a:rect r="r" b="b" t="t" l="l"/>
            <a:pathLst>
              <a:path h="427415" w="9787957">
                <a:moveTo>
                  <a:pt x="0" y="0"/>
                </a:moveTo>
                <a:lnTo>
                  <a:pt x="9787957" y="0"/>
                </a:lnTo>
                <a:lnTo>
                  <a:pt x="9787957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4812163" y="3583134"/>
            <a:ext cx="8663673" cy="3650323"/>
            <a:chOff x="0" y="0"/>
            <a:chExt cx="8663673" cy="365032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63500" y="66167"/>
              <a:ext cx="8534143" cy="3517776"/>
            </a:xfrm>
            <a:custGeom>
              <a:avLst/>
              <a:gdLst/>
              <a:ahLst/>
              <a:cxnLst/>
              <a:rect r="r" b="b" t="t" l="l"/>
              <a:pathLst>
                <a:path h="3517776" w="8534143">
                  <a:moveTo>
                    <a:pt x="606806" y="0"/>
                  </a:moveTo>
                  <a:cubicBezTo>
                    <a:pt x="586994" y="0"/>
                    <a:pt x="567055" y="1016"/>
                    <a:pt x="547370" y="2921"/>
                  </a:cubicBezTo>
                  <a:cubicBezTo>
                    <a:pt x="527685" y="4826"/>
                    <a:pt x="508000" y="7747"/>
                    <a:pt x="488442" y="11684"/>
                  </a:cubicBezTo>
                  <a:cubicBezTo>
                    <a:pt x="468884" y="15621"/>
                    <a:pt x="449707" y="20447"/>
                    <a:pt x="430657" y="26162"/>
                  </a:cubicBezTo>
                  <a:cubicBezTo>
                    <a:pt x="411607" y="31877"/>
                    <a:pt x="392938" y="38608"/>
                    <a:pt x="374523" y="46228"/>
                  </a:cubicBezTo>
                  <a:cubicBezTo>
                    <a:pt x="356108" y="53848"/>
                    <a:pt x="338201" y="62357"/>
                    <a:pt x="320675" y="71628"/>
                  </a:cubicBezTo>
                  <a:cubicBezTo>
                    <a:pt x="303149" y="80899"/>
                    <a:pt x="286131" y="91186"/>
                    <a:pt x="269621" y="102235"/>
                  </a:cubicBezTo>
                  <a:cubicBezTo>
                    <a:pt x="253111" y="113284"/>
                    <a:pt x="237109" y="125095"/>
                    <a:pt x="221742" y="137668"/>
                  </a:cubicBezTo>
                  <a:cubicBezTo>
                    <a:pt x="206375" y="150241"/>
                    <a:pt x="191643" y="163576"/>
                    <a:pt x="177673" y="177673"/>
                  </a:cubicBezTo>
                  <a:cubicBezTo>
                    <a:pt x="163703" y="191770"/>
                    <a:pt x="150241" y="206375"/>
                    <a:pt x="137668" y="221742"/>
                  </a:cubicBezTo>
                  <a:cubicBezTo>
                    <a:pt x="125095" y="237109"/>
                    <a:pt x="113284" y="253111"/>
                    <a:pt x="102235" y="269621"/>
                  </a:cubicBezTo>
                  <a:cubicBezTo>
                    <a:pt x="91186" y="286131"/>
                    <a:pt x="81026" y="303149"/>
                    <a:pt x="71628" y="320675"/>
                  </a:cubicBezTo>
                  <a:cubicBezTo>
                    <a:pt x="62230" y="338201"/>
                    <a:pt x="53721" y="356108"/>
                    <a:pt x="46228" y="374523"/>
                  </a:cubicBezTo>
                  <a:cubicBezTo>
                    <a:pt x="38735" y="392938"/>
                    <a:pt x="31877" y="411607"/>
                    <a:pt x="26162" y="430657"/>
                  </a:cubicBezTo>
                  <a:cubicBezTo>
                    <a:pt x="20447" y="449707"/>
                    <a:pt x="15621" y="468884"/>
                    <a:pt x="11684" y="488443"/>
                  </a:cubicBezTo>
                  <a:cubicBezTo>
                    <a:pt x="7747" y="508001"/>
                    <a:pt x="4953" y="527559"/>
                    <a:pt x="2921" y="547371"/>
                  </a:cubicBezTo>
                  <a:cubicBezTo>
                    <a:pt x="889" y="567183"/>
                    <a:pt x="0" y="586995"/>
                    <a:pt x="0" y="606934"/>
                  </a:cubicBezTo>
                  <a:lnTo>
                    <a:pt x="0" y="2910970"/>
                  </a:lnTo>
                  <a:cubicBezTo>
                    <a:pt x="0" y="2930782"/>
                    <a:pt x="1016" y="2950721"/>
                    <a:pt x="2921" y="2970406"/>
                  </a:cubicBezTo>
                  <a:cubicBezTo>
                    <a:pt x="4826" y="2990091"/>
                    <a:pt x="7747" y="3009776"/>
                    <a:pt x="11684" y="3029334"/>
                  </a:cubicBezTo>
                  <a:cubicBezTo>
                    <a:pt x="15621" y="3048892"/>
                    <a:pt x="20447" y="3068069"/>
                    <a:pt x="26162" y="3087119"/>
                  </a:cubicBezTo>
                  <a:cubicBezTo>
                    <a:pt x="31877" y="3106169"/>
                    <a:pt x="38608" y="3124838"/>
                    <a:pt x="46228" y="3143253"/>
                  </a:cubicBezTo>
                  <a:cubicBezTo>
                    <a:pt x="53848" y="3161668"/>
                    <a:pt x="62357" y="3179575"/>
                    <a:pt x="71628" y="3197101"/>
                  </a:cubicBezTo>
                  <a:cubicBezTo>
                    <a:pt x="80899" y="3214627"/>
                    <a:pt x="91186" y="3231645"/>
                    <a:pt x="102235" y="3248155"/>
                  </a:cubicBezTo>
                  <a:cubicBezTo>
                    <a:pt x="113284" y="3264665"/>
                    <a:pt x="125095" y="3280667"/>
                    <a:pt x="137668" y="3296034"/>
                  </a:cubicBezTo>
                  <a:cubicBezTo>
                    <a:pt x="150241" y="3311401"/>
                    <a:pt x="163576" y="3326133"/>
                    <a:pt x="177673" y="3340103"/>
                  </a:cubicBezTo>
                  <a:cubicBezTo>
                    <a:pt x="191770" y="3354073"/>
                    <a:pt x="206375" y="3367535"/>
                    <a:pt x="221742" y="3380108"/>
                  </a:cubicBezTo>
                  <a:cubicBezTo>
                    <a:pt x="237109" y="3392681"/>
                    <a:pt x="253111" y="3404492"/>
                    <a:pt x="269621" y="3415541"/>
                  </a:cubicBezTo>
                  <a:cubicBezTo>
                    <a:pt x="286131" y="3426590"/>
                    <a:pt x="303149" y="3436750"/>
                    <a:pt x="320675" y="3446148"/>
                  </a:cubicBezTo>
                  <a:cubicBezTo>
                    <a:pt x="338201" y="3455546"/>
                    <a:pt x="356108" y="3464055"/>
                    <a:pt x="374523" y="3471548"/>
                  </a:cubicBezTo>
                  <a:cubicBezTo>
                    <a:pt x="392938" y="3479041"/>
                    <a:pt x="411607" y="3485899"/>
                    <a:pt x="430657" y="3491614"/>
                  </a:cubicBezTo>
                  <a:cubicBezTo>
                    <a:pt x="449707" y="3497329"/>
                    <a:pt x="468884" y="3502155"/>
                    <a:pt x="488442" y="3506092"/>
                  </a:cubicBezTo>
                  <a:cubicBezTo>
                    <a:pt x="508000" y="3510029"/>
                    <a:pt x="527558" y="3512823"/>
                    <a:pt x="547370" y="3514855"/>
                  </a:cubicBezTo>
                  <a:cubicBezTo>
                    <a:pt x="567182" y="3516887"/>
                    <a:pt x="586994" y="3517776"/>
                    <a:pt x="606806" y="3517776"/>
                  </a:cubicBezTo>
                  <a:lnTo>
                    <a:pt x="7929750" y="3517776"/>
                  </a:lnTo>
                  <a:cubicBezTo>
                    <a:pt x="7949562" y="3517776"/>
                    <a:pt x="7969501" y="3516760"/>
                    <a:pt x="7989186" y="3514855"/>
                  </a:cubicBezTo>
                  <a:cubicBezTo>
                    <a:pt x="8008871" y="3512950"/>
                    <a:pt x="8028556" y="3510029"/>
                    <a:pt x="8048114" y="3506092"/>
                  </a:cubicBezTo>
                  <a:cubicBezTo>
                    <a:pt x="8067672" y="3502155"/>
                    <a:pt x="8086849" y="3497329"/>
                    <a:pt x="8105899" y="3491614"/>
                  </a:cubicBezTo>
                  <a:cubicBezTo>
                    <a:pt x="8124948" y="3485899"/>
                    <a:pt x="8143618" y="3479168"/>
                    <a:pt x="8161906" y="3471548"/>
                  </a:cubicBezTo>
                  <a:cubicBezTo>
                    <a:pt x="8180193" y="3463928"/>
                    <a:pt x="8198227" y="3455419"/>
                    <a:pt x="8215754" y="3446148"/>
                  </a:cubicBezTo>
                  <a:cubicBezTo>
                    <a:pt x="8233280" y="3436877"/>
                    <a:pt x="8250297" y="3426590"/>
                    <a:pt x="8266807" y="3415541"/>
                  </a:cubicBezTo>
                  <a:cubicBezTo>
                    <a:pt x="8283318" y="3404492"/>
                    <a:pt x="8299319" y="3392681"/>
                    <a:pt x="8314686" y="3380108"/>
                  </a:cubicBezTo>
                  <a:cubicBezTo>
                    <a:pt x="8330054" y="3367535"/>
                    <a:pt x="8344785" y="3354200"/>
                    <a:pt x="8358756" y="3340103"/>
                  </a:cubicBezTo>
                  <a:cubicBezTo>
                    <a:pt x="8372725" y="3326006"/>
                    <a:pt x="8386187" y="3311401"/>
                    <a:pt x="8398760" y="3296034"/>
                  </a:cubicBezTo>
                  <a:cubicBezTo>
                    <a:pt x="8411333" y="3280667"/>
                    <a:pt x="8423144" y="3264665"/>
                    <a:pt x="8434193" y="3248155"/>
                  </a:cubicBezTo>
                  <a:cubicBezTo>
                    <a:pt x="8445243" y="3231645"/>
                    <a:pt x="8455402" y="3214627"/>
                    <a:pt x="8464800" y="3197101"/>
                  </a:cubicBezTo>
                  <a:cubicBezTo>
                    <a:pt x="8474198" y="3179575"/>
                    <a:pt x="8482707" y="3161668"/>
                    <a:pt x="8490200" y="3143253"/>
                  </a:cubicBezTo>
                  <a:cubicBezTo>
                    <a:pt x="8497693" y="3124838"/>
                    <a:pt x="8504551" y="3106169"/>
                    <a:pt x="8510267" y="3087119"/>
                  </a:cubicBezTo>
                  <a:cubicBezTo>
                    <a:pt x="8515981" y="3068069"/>
                    <a:pt x="8520807" y="3048892"/>
                    <a:pt x="8524744" y="3029334"/>
                  </a:cubicBezTo>
                  <a:cubicBezTo>
                    <a:pt x="8528681" y="3009776"/>
                    <a:pt x="8531475" y="2990218"/>
                    <a:pt x="8533507" y="2970406"/>
                  </a:cubicBezTo>
                  <a:cubicBezTo>
                    <a:pt x="8533761" y="2967866"/>
                    <a:pt x="8534016" y="2965453"/>
                    <a:pt x="8534143" y="2962913"/>
                  </a:cubicBezTo>
                  <a:lnTo>
                    <a:pt x="8534143" y="554864"/>
                  </a:lnTo>
                  <a:cubicBezTo>
                    <a:pt x="8533888" y="552324"/>
                    <a:pt x="8533634" y="549911"/>
                    <a:pt x="8533507" y="547371"/>
                  </a:cubicBezTo>
                  <a:cubicBezTo>
                    <a:pt x="8531602" y="527559"/>
                    <a:pt x="8528681" y="508001"/>
                    <a:pt x="8524744" y="488443"/>
                  </a:cubicBezTo>
                  <a:cubicBezTo>
                    <a:pt x="8520807" y="468884"/>
                    <a:pt x="8516108" y="449708"/>
                    <a:pt x="8510267" y="430657"/>
                  </a:cubicBezTo>
                  <a:cubicBezTo>
                    <a:pt x="8504424" y="411607"/>
                    <a:pt x="8497820" y="392938"/>
                    <a:pt x="8490200" y="374523"/>
                  </a:cubicBezTo>
                  <a:cubicBezTo>
                    <a:pt x="8482581" y="356108"/>
                    <a:pt x="8474071" y="338201"/>
                    <a:pt x="8464800" y="320675"/>
                  </a:cubicBezTo>
                  <a:cubicBezTo>
                    <a:pt x="8455530" y="303149"/>
                    <a:pt x="8445243" y="286131"/>
                    <a:pt x="8434193" y="269621"/>
                  </a:cubicBezTo>
                  <a:cubicBezTo>
                    <a:pt x="8423144" y="253111"/>
                    <a:pt x="8411333" y="237109"/>
                    <a:pt x="8398760" y="221742"/>
                  </a:cubicBezTo>
                  <a:cubicBezTo>
                    <a:pt x="8386187" y="206375"/>
                    <a:pt x="8372852" y="191643"/>
                    <a:pt x="8358756" y="177673"/>
                  </a:cubicBezTo>
                  <a:cubicBezTo>
                    <a:pt x="8344658" y="163703"/>
                    <a:pt x="8330054" y="150241"/>
                    <a:pt x="8314686" y="137668"/>
                  </a:cubicBezTo>
                  <a:cubicBezTo>
                    <a:pt x="8299319" y="125095"/>
                    <a:pt x="8283318" y="113284"/>
                    <a:pt x="8266807" y="102235"/>
                  </a:cubicBezTo>
                  <a:cubicBezTo>
                    <a:pt x="8250297" y="91186"/>
                    <a:pt x="8233280" y="81026"/>
                    <a:pt x="8215754" y="71628"/>
                  </a:cubicBezTo>
                  <a:cubicBezTo>
                    <a:pt x="8198227" y="62230"/>
                    <a:pt x="8180320" y="53721"/>
                    <a:pt x="8161906" y="46228"/>
                  </a:cubicBezTo>
                  <a:cubicBezTo>
                    <a:pt x="8143491" y="38735"/>
                    <a:pt x="8124822" y="31877"/>
                    <a:pt x="8105899" y="26162"/>
                  </a:cubicBezTo>
                  <a:cubicBezTo>
                    <a:pt x="8086976" y="20447"/>
                    <a:pt x="8067672" y="15621"/>
                    <a:pt x="8048114" y="11684"/>
                  </a:cubicBezTo>
                  <a:cubicBezTo>
                    <a:pt x="8028556" y="7747"/>
                    <a:pt x="8008998" y="4953"/>
                    <a:pt x="7989186" y="2921"/>
                  </a:cubicBezTo>
                  <a:cubicBezTo>
                    <a:pt x="7969374" y="889"/>
                    <a:pt x="7949562" y="0"/>
                    <a:pt x="7929750" y="0"/>
                  </a:cubicBezTo>
                  <a:close/>
                </a:path>
              </a:pathLst>
            </a:custGeom>
            <a:solidFill>
              <a:srgbClr val="FBC4AB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63500" y="63500"/>
              <a:ext cx="8536682" cy="3523364"/>
            </a:xfrm>
            <a:custGeom>
              <a:avLst/>
              <a:gdLst/>
              <a:ahLst/>
              <a:cxnLst/>
              <a:rect r="r" b="b" t="t" l="l"/>
              <a:pathLst>
                <a:path h="3523364" w="8536682">
                  <a:moveTo>
                    <a:pt x="0" y="3523364"/>
                  </a:moveTo>
                  <a:lnTo>
                    <a:pt x="8536682" y="3523364"/>
                  </a:lnTo>
                  <a:lnTo>
                    <a:pt x="853668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4518091" y="-63503"/>
            <a:ext cx="3833403" cy="2024682"/>
            <a:chOff x="0" y="0"/>
            <a:chExt cx="3833406" cy="202468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64516" y="65532"/>
              <a:ext cx="3704209" cy="1288545"/>
            </a:xfrm>
            <a:custGeom>
              <a:avLst/>
              <a:gdLst/>
              <a:ahLst/>
              <a:cxnLst/>
              <a:rect r="r" b="b" t="t" l="l"/>
              <a:pathLst>
                <a:path h="1288545" w="3704209">
                  <a:moveTo>
                    <a:pt x="0" y="0"/>
                  </a:moveTo>
                  <a:lnTo>
                    <a:pt x="0" y="345441"/>
                  </a:lnTo>
                  <a:cubicBezTo>
                    <a:pt x="16637" y="339853"/>
                    <a:pt x="326136" y="237618"/>
                    <a:pt x="604520" y="237618"/>
                  </a:cubicBezTo>
                  <a:cubicBezTo>
                    <a:pt x="715264" y="237618"/>
                    <a:pt x="821182" y="253874"/>
                    <a:pt x="901700" y="298705"/>
                  </a:cubicBezTo>
                  <a:cubicBezTo>
                    <a:pt x="1190117" y="459868"/>
                    <a:pt x="1713484" y="339091"/>
                    <a:pt x="2646045" y="493396"/>
                  </a:cubicBezTo>
                  <a:cubicBezTo>
                    <a:pt x="3539743" y="641225"/>
                    <a:pt x="3693033" y="1239015"/>
                    <a:pt x="3704209" y="1288546"/>
                  </a:cubicBezTo>
                  <a:lnTo>
                    <a:pt x="3704209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710819" y="65532"/>
              <a:ext cx="3057906" cy="1890527"/>
            </a:xfrm>
            <a:custGeom>
              <a:avLst/>
              <a:gdLst/>
              <a:ahLst/>
              <a:cxnLst/>
              <a:rect r="r" b="b" t="t" l="l"/>
              <a:pathLst>
                <a:path h="1890527" w="3057906">
                  <a:moveTo>
                    <a:pt x="0" y="0"/>
                  </a:moveTo>
                  <a:cubicBezTo>
                    <a:pt x="208534" y="33782"/>
                    <a:pt x="2859913" y="489332"/>
                    <a:pt x="3057906" y="1890527"/>
                  </a:cubicBezTo>
                  <a:lnTo>
                    <a:pt x="3057906" y="0"/>
                  </a:lnTo>
                  <a:close/>
                </a:path>
              </a:pathLst>
            </a:custGeom>
            <a:solidFill>
              <a:srgbClr val="58031F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64516" y="65532"/>
              <a:ext cx="3704209" cy="1288418"/>
            </a:xfrm>
            <a:custGeom>
              <a:avLst/>
              <a:gdLst/>
              <a:ahLst/>
              <a:cxnLst/>
              <a:rect r="r" b="b" t="t" l="l"/>
              <a:pathLst>
                <a:path h="1288418" w="3704209">
                  <a:moveTo>
                    <a:pt x="0" y="0"/>
                  </a:moveTo>
                  <a:lnTo>
                    <a:pt x="0" y="345441"/>
                  </a:lnTo>
                  <a:cubicBezTo>
                    <a:pt x="16637" y="339853"/>
                    <a:pt x="326136" y="237618"/>
                    <a:pt x="604520" y="237618"/>
                  </a:cubicBezTo>
                  <a:cubicBezTo>
                    <a:pt x="715264" y="237618"/>
                    <a:pt x="821182" y="253874"/>
                    <a:pt x="901700" y="298705"/>
                  </a:cubicBezTo>
                  <a:cubicBezTo>
                    <a:pt x="1138301" y="430785"/>
                    <a:pt x="1533017" y="373254"/>
                    <a:pt x="2181860" y="433452"/>
                  </a:cubicBezTo>
                  <a:cubicBezTo>
                    <a:pt x="2181860" y="433452"/>
                    <a:pt x="2181987" y="433452"/>
                    <a:pt x="2181987" y="433452"/>
                  </a:cubicBezTo>
                  <a:cubicBezTo>
                    <a:pt x="2324100" y="446660"/>
                    <a:pt x="2478532" y="465456"/>
                    <a:pt x="2646045" y="493269"/>
                  </a:cubicBezTo>
                  <a:cubicBezTo>
                    <a:pt x="3539998" y="641225"/>
                    <a:pt x="3693160" y="1239142"/>
                    <a:pt x="3704209" y="1288418"/>
                  </a:cubicBezTo>
                  <a:lnTo>
                    <a:pt x="3704209" y="0"/>
                  </a:lnTo>
                  <a:close/>
                </a:path>
              </a:pathLst>
            </a:custGeom>
            <a:solidFill>
              <a:srgbClr val="D91757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2246503" y="498984"/>
              <a:ext cx="1522222" cy="857252"/>
            </a:xfrm>
            <a:custGeom>
              <a:avLst/>
              <a:gdLst/>
              <a:ahLst/>
              <a:cxnLst/>
              <a:rect r="r" b="b" t="t" l="l"/>
              <a:pathLst>
                <a:path h="857252" w="1522222">
                  <a:moveTo>
                    <a:pt x="0" y="127"/>
                  </a:moveTo>
                  <a:cubicBezTo>
                    <a:pt x="394335" y="67819"/>
                    <a:pt x="1076452" y="246762"/>
                    <a:pt x="1522222" y="857253"/>
                  </a:cubicBezTo>
                  <a:lnTo>
                    <a:pt x="1522222" y="854966"/>
                  </a:lnTo>
                  <a:cubicBezTo>
                    <a:pt x="1511046" y="805817"/>
                    <a:pt x="1358011" y="207773"/>
                    <a:pt x="464058" y="59817"/>
                  </a:cubicBezTo>
                  <a:cubicBezTo>
                    <a:pt x="296545" y="32131"/>
                    <a:pt x="142113" y="13208"/>
                    <a:pt x="0" y="0"/>
                  </a:cubicBezTo>
                  <a:close/>
                </a:path>
              </a:pathLst>
            </a:custGeom>
            <a:solidFill>
              <a:srgbClr val="58031F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1899666" y="65532"/>
              <a:ext cx="1869059" cy="686437"/>
            </a:xfrm>
            <a:custGeom>
              <a:avLst/>
              <a:gdLst/>
              <a:ahLst/>
              <a:cxnLst/>
              <a:rect r="r" b="b" t="t" l="l"/>
              <a:pathLst>
                <a:path h="686437" w="1869059">
                  <a:moveTo>
                    <a:pt x="0" y="0"/>
                  </a:moveTo>
                  <a:cubicBezTo>
                    <a:pt x="257810" y="14224"/>
                    <a:pt x="1598803" y="115189"/>
                    <a:pt x="1869059" y="686437"/>
                  </a:cubicBezTo>
                  <a:lnTo>
                    <a:pt x="1869059" y="0"/>
                  </a:lnTo>
                  <a:close/>
                </a:path>
              </a:pathLst>
            </a:custGeom>
            <a:solidFill>
              <a:srgbClr val="D91757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63500" y="63500"/>
              <a:ext cx="3706368" cy="1897639"/>
            </a:xfrm>
            <a:custGeom>
              <a:avLst/>
              <a:gdLst/>
              <a:ahLst/>
              <a:cxnLst/>
              <a:rect r="r" b="b" t="t" l="l"/>
              <a:pathLst>
                <a:path h="1897639" w="3706368">
                  <a:moveTo>
                    <a:pt x="0" y="0"/>
                  </a:moveTo>
                  <a:lnTo>
                    <a:pt x="0" y="1897639"/>
                  </a:lnTo>
                  <a:lnTo>
                    <a:pt x="3706368" y="1897639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Freeform 14" id="14"/>
          <p:cNvSpPr/>
          <p:nvPr/>
        </p:nvSpPr>
        <p:spPr>
          <a:xfrm flipH="false" flipV="false" rot="0">
            <a:off x="17195721" y="9375124"/>
            <a:ext cx="824122" cy="984847"/>
          </a:xfrm>
          <a:custGeom>
            <a:avLst/>
            <a:gdLst/>
            <a:ahLst/>
            <a:cxnLst/>
            <a:rect r="r" b="b" t="t" l="l"/>
            <a:pathLst>
              <a:path h="984847" w="824122">
                <a:moveTo>
                  <a:pt x="0" y="0"/>
                </a:moveTo>
                <a:lnTo>
                  <a:pt x="824122" y="0"/>
                </a:lnTo>
                <a:lnTo>
                  <a:pt x="824122" y="984847"/>
                </a:lnTo>
                <a:lnTo>
                  <a:pt x="0" y="9848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298953" y="132998"/>
            <a:ext cx="3269999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5.3. Musikimizde Dinin İzleri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831619" y="9870338"/>
            <a:ext cx="7961747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2. Ünite: Kültürümüzdeki Dini Motifler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7378724" y="9522209"/>
            <a:ext cx="509968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23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8605733" y="2920746"/>
            <a:ext cx="1097890" cy="6333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b="true" sz="3499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Ezan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5221757" y="3974783"/>
            <a:ext cx="7615399" cy="2533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25"/>
              </a:lnSpc>
            </a:pP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Namaz vakitlerinin geldiğini Müslümanlara duyurmak için okunan, Hz. Peygamber’in sünneti ile belirlenen namaza çağrı sözleridir.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9842173"/>
            <a:ext cx="9787957" cy="427415"/>
          </a:xfrm>
          <a:custGeom>
            <a:avLst/>
            <a:gdLst/>
            <a:ahLst/>
            <a:cxnLst/>
            <a:rect r="r" b="b" t="t" l="l"/>
            <a:pathLst>
              <a:path h="427415" w="9787957">
                <a:moveTo>
                  <a:pt x="0" y="0"/>
                </a:moveTo>
                <a:lnTo>
                  <a:pt x="9787957" y="0"/>
                </a:lnTo>
                <a:lnTo>
                  <a:pt x="9787957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4812163" y="3583134"/>
            <a:ext cx="8663673" cy="3650323"/>
            <a:chOff x="0" y="0"/>
            <a:chExt cx="8663673" cy="365032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63500" y="66167"/>
              <a:ext cx="8534143" cy="3517776"/>
            </a:xfrm>
            <a:custGeom>
              <a:avLst/>
              <a:gdLst/>
              <a:ahLst/>
              <a:cxnLst/>
              <a:rect r="r" b="b" t="t" l="l"/>
              <a:pathLst>
                <a:path h="3517776" w="8534143">
                  <a:moveTo>
                    <a:pt x="606806" y="0"/>
                  </a:moveTo>
                  <a:cubicBezTo>
                    <a:pt x="586994" y="0"/>
                    <a:pt x="567055" y="1016"/>
                    <a:pt x="547370" y="2921"/>
                  </a:cubicBezTo>
                  <a:cubicBezTo>
                    <a:pt x="527685" y="4826"/>
                    <a:pt x="508000" y="7747"/>
                    <a:pt x="488442" y="11684"/>
                  </a:cubicBezTo>
                  <a:cubicBezTo>
                    <a:pt x="468884" y="15621"/>
                    <a:pt x="449707" y="20447"/>
                    <a:pt x="430657" y="26162"/>
                  </a:cubicBezTo>
                  <a:cubicBezTo>
                    <a:pt x="411607" y="31877"/>
                    <a:pt x="392938" y="38608"/>
                    <a:pt x="374523" y="46228"/>
                  </a:cubicBezTo>
                  <a:cubicBezTo>
                    <a:pt x="356108" y="53848"/>
                    <a:pt x="338201" y="62357"/>
                    <a:pt x="320675" y="71628"/>
                  </a:cubicBezTo>
                  <a:cubicBezTo>
                    <a:pt x="303149" y="80899"/>
                    <a:pt x="286131" y="91186"/>
                    <a:pt x="269621" y="102235"/>
                  </a:cubicBezTo>
                  <a:cubicBezTo>
                    <a:pt x="253111" y="113284"/>
                    <a:pt x="237109" y="125095"/>
                    <a:pt x="221742" y="137668"/>
                  </a:cubicBezTo>
                  <a:cubicBezTo>
                    <a:pt x="206375" y="150241"/>
                    <a:pt x="191643" y="163576"/>
                    <a:pt x="177673" y="177673"/>
                  </a:cubicBezTo>
                  <a:cubicBezTo>
                    <a:pt x="163703" y="191770"/>
                    <a:pt x="150241" y="206375"/>
                    <a:pt x="137668" y="221742"/>
                  </a:cubicBezTo>
                  <a:cubicBezTo>
                    <a:pt x="125095" y="237109"/>
                    <a:pt x="113284" y="253111"/>
                    <a:pt x="102235" y="269621"/>
                  </a:cubicBezTo>
                  <a:cubicBezTo>
                    <a:pt x="91186" y="286131"/>
                    <a:pt x="81026" y="303149"/>
                    <a:pt x="71628" y="320675"/>
                  </a:cubicBezTo>
                  <a:cubicBezTo>
                    <a:pt x="62230" y="338201"/>
                    <a:pt x="53721" y="356108"/>
                    <a:pt x="46228" y="374523"/>
                  </a:cubicBezTo>
                  <a:cubicBezTo>
                    <a:pt x="38735" y="392938"/>
                    <a:pt x="31877" y="411607"/>
                    <a:pt x="26162" y="430657"/>
                  </a:cubicBezTo>
                  <a:cubicBezTo>
                    <a:pt x="20447" y="449707"/>
                    <a:pt x="15621" y="468884"/>
                    <a:pt x="11684" y="488443"/>
                  </a:cubicBezTo>
                  <a:cubicBezTo>
                    <a:pt x="7747" y="508001"/>
                    <a:pt x="4953" y="527559"/>
                    <a:pt x="2921" y="547371"/>
                  </a:cubicBezTo>
                  <a:cubicBezTo>
                    <a:pt x="889" y="567183"/>
                    <a:pt x="0" y="586995"/>
                    <a:pt x="0" y="606934"/>
                  </a:cubicBezTo>
                  <a:lnTo>
                    <a:pt x="0" y="2910970"/>
                  </a:lnTo>
                  <a:cubicBezTo>
                    <a:pt x="0" y="2930782"/>
                    <a:pt x="1016" y="2950721"/>
                    <a:pt x="2921" y="2970406"/>
                  </a:cubicBezTo>
                  <a:cubicBezTo>
                    <a:pt x="4826" y="2990091"/>
                    <a:pt x="7747" y="3009776"/>
                    <a:pt x="11684" y="3029334"/>
                  </a:cubicBezTo>
                  <a:cubicBezTo>
                    <a:pt x="15621" y="3048892"/>
                    <a:pt x="20447" y="3068069"/>
                    <a:pt x="26162" y="3087119"/>
                  </a:cubicBezTo>
                  <a:cubicBezTo>
                    <a:pt x="31877" y="3106169"/>
                    <a:pt x="38608" y="3124838"/>
                    <a:pt x="46228" y="3143253"/>
                  </a:cubicBezTo>
                  <a:cubicBezTo>
                    <a:pt x="53848" y="3161668"/>
                    <a:pt x="62357" y="3179575"/>
                    <a:pt x="71628" y="3197101"/>
                  </a:cubicBezTo>
                  <a:cubicBezTo>
                    <a:pt x="80899" y="3214627"/>
                    <a:pt x="91186" y="3231645"/>
                    <a:pt x="102235" y="3248155"/>
                  </a:cubicBezTo>
                  <a:cubicBezTo>
                    <a:pt x="113284" y="3264665"/>
                    <a:pt x="125095" y="3280667"/>
                    <a:pt x="137668" y="3296034"/>
                  </a:cubicBezTo>
                  <a:cubicBezTo>
                    <a:pt x="150241" y="3311401"/>
                    <a:pt x="163576" y="3326133"/>
                    <a:pt x="177673" y="3340103"/>
                  </a:cubicBezTo>
                  <a:cubicBezTo>
                    <a:pt x="191770" y="3354073"/>
                    <a:pt x="206375" y="3367535"/>
                    <a:pt x="221742" y="3380108"/>
                  </a:cubicBezTo>
                  <a:cubicBezTo>
                    <a:pt x="237109" y="3392681"/>
                    <a:pt x="253111" y="3404492"/>
                    <a:pt x="269621" y="3415541"/>
                  </a:cubicBezTo>
                  <a:cubicBezTo>
                    <a:pt x="286131" y="3426590"/>
                    <a:pt x="303149" y="3436750"/>
                    <a:pt x="320675" y="3446148"/>
                  </a:cubicBezTo>
                  <a:cubicBezTo>
                    <a:pt x="338201" y="3455546"/>
                    <a:pt x="356108" y="3464055"/>
                    <a:pt x="374523" y="3471548"/>
                  </a:cubicBezTo>
                  <a:cubicBezTo>
                    <a:pt x="392938" y="3479041"/>
                    <a:pt x="411607" y="3485899"/>
                    <a:pt x="430657" y="3491614"/>
                  </a:cubicBezTo>
                  <a:cubicBezTo>
                    <a:pt x="449707" y="3497329"/>
                    <a:pt x="468884" y="3502155"/>
                    <a:pt x="488442" y="3506092"/>
                  </a:cubicBezTo>
                  <a:cubicBezTo>
                    <a:pt x="508000" y="3510029"/>
                    <a:pt x="527558" y="3512823"/>
                    <a:pt x="547370" y="3514855"/>
                  </a:cubicBezTo>
                  <a:cubicBezTo>
                    <a:pt x="567182" y="3516887"/>
                    <a:pt x="586994" y="3517776"/>
                    <a:pt x="606806" y="3517776"/>
                  </a:cubicBezTo>
                  <a:lnTo>
                    <a:pt x="7929750" y="3517776"/>
                  </a:lnTo>
                  <a:cubicBezTo>
                    <a:pt x="7949562" y="3517776"/>
                    <a:pt x="7969501" y="3516760"/>
                    <a:pt x="7989186" y="3514855"/>
                  </a:cubicBezTo>
                  <a:cubicBezTo>
                    <a:pt x="8008871" y="3512950"/>
                    <a:pt x="8028556" y="3510029"/>
                    <a:pt x="8048114" y="3506092"/>
                  </a:cubicBezTo>
                  <a:cubicBezTo>
                    <a:pt x="8067672" y="3502155"/>
                    <a:pt x="8086849" y="3497329"/>
                    <a:pt x="8105899" y="3491614"/>
                  </a:cubicBezTo>
                  <a:cubicBezTo>
                    <a:pt x="8124948" y="3485899"/>
                    <a:pt x="8143618" y="3479168"/>
                    <a:pt x="8161906" y="3471548"/>
                  </a:cubicBezTo>
                  <a:cubicBezTo>
                    <a:pt x="8180193" y="3463928"/>
                    <a:pt x="8198227" y="3455419"/>
                    <a:pt x="8215754" y="3446148"/>
                  </a:cubicBezTo>
                  <a:cubicBezTo>
                    <a:pt x="8233280" y="3436877"/>
                    <a:pt x="8250297" y="3426590"/>
                    <a:pt x="8266807" y="3415541"/>
                  </a:cubicBezTo>
                  <a:cubicBezTo>
                    <a:pt x="8283318" y="3404492"/>
                    <a:pt x="8299319" y="3392681"/>
                    <a:pt x="8314686" y="3380108"/>
                  </a:cubicBezTo>
                  <a:cubicBezTo>
                    <a:pt x="8330054" y="3367535"/>
                    <a:pt x="8344785" y="3354200"/>
                    <a:pt x="8358756" y="3340103"/>
                  </a:cubicBezTo>
                  <a:cubicBezTo>
                    <a:pt x="8372725" y="3326006"/>
                    <a:pt x="8386187" y="3311401"/>
                    <a:pt x="8398760" y="3296034"/>
                  </a:cubicBezTo>
                  <a:cubicBezTo>
                    <a:pt x="8411333" y="3280667"/>
                    <a:pt x="8423144" y="3264665"/>
                    <a:pt x="8434193" y="3248155"/>
                  </a:cubicBezTo>
                  <a:cubicBezTo>
                    <a:pt x="8445243" y="3231645"/>
                    <a:pt x="8455402" y="3214627"/>
                    <a:pt x="8464800" y="3197101"/>
                  </a:cubicBezTo>
                  <a:cubicBezTo>
                    <a:pt x="8474198" y="3179575"/>
                    <a:pt x="8482707" y="3161668"/>
                    <a:pt x="8490200" y="3143253"/>
                  </a:cubicBezTo>
                  <a:cubicBezTo>
                    <a:pt x="8497693" y="3124838"/>
                    <a:pt x="8504551" y="3106169"/>
                    <a:pt x="8510267" y="3087119"/>
                  </a:cubicBezTo>
                  <a:cubicBezTo>
                    <a:pt x="8515981" y="3068069"/>
                    <a:pt x="8520807" y="3048892"/>
                    <a:pt x="8524744" y="3029334"/>
                  </a:cubicBezTo>
                  <a:cubicBezTo>
                    <a:pt x="8528681" y="3009776"/>
                    <a:pt x="8531475" y="2990218"/>
                    <a:pt x="8533507" y="2970406"/>
                  </a:cubicBezTo>
                  <a:cubicBezTo>
                    <a:pt x="8533761" y="2967866"/>
                    <a:pt x="8534016" y="2965453"/>
                    <a:pt x="8534143" y="2962913"/>
                  </a:cubicBezTo>
                  <a:lnTo>
                    <a:pt x="8534143" y="554864"/>
                  </a:lnTo>
                  <a:cubicBezTo>
                    <a:pt x="8533888" y="552324"/>
                    <a:pt x="8533634" y="549911"/>
                    <a:pt x="8533507" y="547371"/>
                  </a:cubicBezTo>
                  <a:cubicBezTo>
                    <a:pt x="8531602" y="527559"/>
                    <a:pt x="8528681" y="508001"/>
                    <a:pt x="8524744" y="488443"/>
                  </a:cubicBezTo>
                  <a:cubicBezTo>
                    <a:pt x="8520807" y="468884"/>
                    <a:pt x="8516108" y="449708"/>
                    <a:pt x="8510267" y="430657"/>
                  </a:cubicBezTo>
                  <a:cubicBezTo>
                    <a:pt x="8504424" y="411607"/>
                    <a:pt x="8497820" y="392938"/>
                    <a:pt x="8490200" y="374523"/>
                  </a:cubicBezTo>
                  <a:cubicBezTo>
                    <a:pt x="8482581" y="356108"/>
                    <a:pt x="8474071" y="338201"/>
                    <a:pt x="8464800" y="320675"/>
                  </a:cubicBezTo>
                  <a:cubicBezTo>
                    <a:pt x="8455530" y="303149"/>
                    <a:pt x="8445243" y="286131"/>
                    <a:pt x="8434193" y="269621"/>
                  </a:cubicBezTo>
                  <a:cubicBezTo>
                    <a:pt x="8423144" y="253111"/>
                    <a:pt x="8411333" y="237109"/>
                    <a:pt x="8398760" y="221742"/>
                  </a:cubicBezTo>
                  <a:cubicBezTo>
                    <a:pt x="8386187" y="206375"/>
                    <a:pt x="8372852" y="191643"/>
                    <a:pt x="8358756" y="177673"/>
                  </a:cubicBezTo>
                  <a:cubicBezTo>
                    <a:pt x="8344658" y="163703"/>
                    <a:pt x="8330054" y="150241"/>
                    <a:pt x="8314686" y="137668"/>
                  </a:cubicBezTo>
                  <a:cubicBezTo>
                    <a:pt x="8299319" y="125095"/>
                    <a:pt x="8283318" y="113284"/>
                    <a:pt x="8266807" y="102235"/>
                  </a:cubicBezTo>
                  <a:cubicBezTo>
                    <a:pt x="8250297" y="91186"/>
                    <a:pt x="8233280" y="81026"/>
                    <a:pt x="8215754" y="71628"/>
                  </a:cubicBezTo>
                  <a:cubicBezTo>
                    <a:pt x="8198227" y="62230"/>
                    <a:pt x="8180320" y="53721"/>
                    <a:pt x="8161906" y="46228"/>
                  </a:cubicBezTo>
                  <a:cubicBezTo>
                    <a:pt x="8143491" y="38735"/>
                    <a:pt x="8124822" y="31877"/>
                    <a:pt x="8105899" y="26162"/>
                  </a:cubicBezTo>
                  <a:cubicBezTo>
                    <a:pt x="8086976" y="20447"/>
                    <a:pt x="8067672" y="15621"/>
                    <a:pt x="8048114" y="11684"/>
                  </a:cubicBezTo>
                  <a:cubicBezTo>
                    <a:pt x="8028556" y="7747"/>
                    <a:pt x="8008998" y="4953"/>
                    <a:pt x="7989186" y="2921"/>
                  </a:cubicBezTo>
                  <a:cubicBezTo>
                    <a:pt x="7969374" y="889"/>
                    <a:pt x="7949562" y="0"/>
                    <a:pt x="7929750" y="0"/>
                  </a:cubicBezTo>
                  <a:close/>
                </a:path>
              </a:pathLst>
            </a:custGeom>
            <a:solidFill>
              <a:srgbClr val="C6E7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63500" y="63500"/>
              <a:ext cx="8536682" cy="3523364"/>
            </a:xfrm>
            <a:custGeom>
              <a:avLst/>
              <a:gdLst/>
              <a:ahLst/>
              <a:cxnLst/>
              <a:rect r="r" b="b" t="t" l="l"/>
              <a:pathLst>
                <a:path h="3523364" w="8536682">
                  <a:moveTo>
                    <a:pt x="0" y="3523364"/>
                  </a:moveTo>
                  <a:lnTo>
                    <a:pt x="8536682" y="3523364"/>
                  </a:lnTo>
                  <a:lnTo>
                    <a:pt x="853668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4518091" y="-63503"/>
            <a:ext cx="3833403" cy="2024682"/>
            <a:chOff x="0" y="0"/>
            <a:chExt cx="3833406" cy="202468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64516" y="65532"/>
              <a:ext cx="3704209" cy="1288545"/>
            </a:xfrm>
            <a:custGeom>
              <a:avLst/>
              <a:gdLst/>
              <a:ahLst/>
              <a:cxnLst/>
              <a:rect r="r" b="b" t="t" l="l"/>
              <a:pathLst>
                <a:path h="1288545" w="3704209">
                  <a:moveTo>
                    <a:pt x="0" y="0"/>
                  </a:moveTo>
                  <a:lnTo>
                    <a:pt x="0" y="345441"/>
                  </a:lnTo>
                  <a:cubicBezTo>
                    <a:pt x="16637" y="339853"/>
                    <a:pt x="326136" y="237618"/>
                    <a:pt x="604520" y="237618"/>
                  </a:cubicBezTo>
                  <a:cubicBezTo>
                    <a:pt x="715264" y="237618"/>
                    <a:pt x="821182" y="253874"/>
                    <a:pt x="901700" y="298705"/>
                  </a:cubicBezTo>
                  <a:cubicBezTo>
                    <a:pt x="1190117" y="459868"/>
                    <a:pt x="1713484" y="339091"/>
                    <a:pt x="2646045" y="493396"/>
                  </a:cubicBezTo>
                  <a:cubicBezTo>
                    <a:pt x="3539743" y="641225"/>
                    <a:pt x="3693033" y="1239015"/>
                    <a:pt x="3704209" y="1288546"/>
                  </a:cubicBezTo>
                  <a:lnTo>
                    <a:pt x="3704209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710819" y="65532"/>
              <a:ext cx="3057906" cy="1890527"/>
            </a:xfrm>
            <a:custGeom>
              <a:avLst/>
              <a:gdLst/>
              <a:ahLst/>
              <a:cxnLst/>
              <a:rect r="r" b="b" t="t" l="l"/>
              <a:pathLst>
                <a:path h="1890527" w="3057906">
                  <a:moveTo>
                    <a:pt x="0" y="0"/>
                  </a:moveTo>
                  <a:cubicBezTo>
                    <a:pt x="208534" y="33782"/>
                    <a:pt x="2859913" y="489332"/>
                    <a:pt x="3057906" y="1890527"/>
                  </a:cubicBezTo>
                  <a:lnTo>
                    <a:pt x="3057906" y="0"/>
                  </a:lnTo>
                  <a:close/>
                </a:path>
              </a:pathLst>
            </a:custGeom>
            <a:solidFill>
              <a:srgbClr val="58031F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64516" y="65532"/>
              <a:ext cx="3704209" cy="1288418"/>
            </a:xfrm>
            <a:custGeom>
              <a:avLst/>
              <a:gdLst/>
              <a:ahLst/>
              <a:cxnLst/>
              <a:rect r="r" b="b" t="t" l="l"/>
              <a:pathLst>
                <a:path h="1288418" w="3704209">
                  <a:moveTo>
                    <a:pt x="0" y="0"/>
                  </a:moveTo>
                  <a:lnTo>
                    <a:pt x="0" y="345441"/>
                  </a:lnTo>
                  <a:cubicBezTo>
                    <a:pt x="16637" y="339853"/>
                    <a:pt x="326136" y="237618"/>
                    <a:pt x="604520" y="237618"/>
                  </a:cubicBezTo>
                  <a:cubicBezTo>
                    <a:pt x="715264" y="237618"/>
                    <a:pt x="821182" y="253874"/>
                    <a:pt x="901700" y="298705"/>
                  </a:cubicBezTo>
                  <a:cubicBezTo>
                    <a:pt x="1138301" y="430785"/>
                    <a:pt x="1533017" y="373254"/>
                    <a:pt x="2181860" y="433452"/>
                  </a:cubicBezTo>
                  <a:cubicBezTo>
                    <a:pt x="2181860" y="433452"/>
                    <a:pt x="2181987" y="433452"/>
                    <a:pt x="2181987" y="433452"/>
                  </a:cubicBezTo>
                  <a:cubicBezTo>
                    <a:pt x="2324100" y="446660"/>
                    <a:pt x="2478532" y="465456"/>
                    <a:pt x="2646045" y="493269"/>
                  </a:cubicBezTo>
                  <a:cubicBezTo>
                    <a:pt x="3539998" y="641225"/>
                    <a:pt x="3693160" y="1239142"/>
                    <a:pt x="3704209" y="1288418"/>
                  </a:cubicBezTo>
                  <a:lnTo>
                    <a:pt x="3704209" y="0"/>
                  </a:lnTo>
                  <a:close/>
                </a:path>
              </a:pathLst>
            </a:custGeom>
            <a:solidFill>
              <a:srgbClr val="D91757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2246503" y="498984"/>
              <a:ext cx="1522222" cy="857252"/>
            </a:xfrm>
            <a:custGeom>
              <a:avLst/>
              <a:gdLst/>
              <a:ahLst/>
              <a:cxnLst/>
              <a:rect r="r" b="b" t="t" l="l"/>
              <a:pathLst>
                <a:path h="857252" w="1522222">
                  <a:moveTo>
                    <a:pt x="0" y="127"/>
                  </a:moveTo>
                  <a:cubicBezTo>
                    <a:pt x="394335" y="67819"/>
                    <a:pt x="1076452" y="246762"/>
                    <a:pt x="1522222" y="857253"/>
                  </a:cubicBezTo>
                  <a:lnTo>
                    <a:pt x="1522222" y="854966"/>
                  </a:lnTo>
                  <a:cubicBezTo>
                    <a:pt x="1511046" y="805817"/>
                    <a:pt x="1358011" y="207773"/>
                    <a:pt x="464058" y="59817"/>
                  </a:cubicBezTo>
                  <a:cubicBezTo>
                    <a:pt x="296545" y="32131"/>
                    <a:pt x="142113" y="13208"/>
                    <a:pt x="0" y="0"/>
                  </a:cubicBezTo>
                  <a:close/>
                </a:path>
              </a:pathLst>
            </a:custGeom>
            <a:solidFill>
              <a:srgbClr val="58031F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1899666" y="65532"/>
              <a:ext cx="1869059" cy="686437"/>
            </a:xfrm>
            <a:custGeom>
              <a:avLst/>
              <a:gdLst/>
              <a:ahLst/>
              <a:cxnLst/>
              <a:rect r="r" b="b" t="t" l="l"/>
              <a:pathLst>
                <a:path h="686437" w="1869059">
                  <a:moveTo>
                    <a:pt x="0" y="0"/>
                  </a:moveTo>
                  <a:cubicBezTo>
                    <a:pt x="257810" y="14224"/>
                    <a:pt x="1598803" y="115189"/>
                    <a:pt x="1869059" y="686437"/>
                  </a:cubicBezTo>
                  <a:lnTo>
                    <a:pt x="1869059" y="0"/>
                  </a:lnTo>
                  <a:close/>
                </a:path>
              </a:pathLst>
            </a:custGeom>
            <a:solidFill>
              <a:srgbClr val="D91757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63500" y="63500"/>
              <a:ext cx="3706368" cy="1897639"/>
            </a:xfrm>
            <a:custGeom>
              <a:avLst/>
              <a:gdLst/>
              <a:ahLst/>
              <a:cxnLst/>
              <a:rect r="r" b="b" t="t" l="l"/>
              <a:pathLst>
                <a:path h="1897639" w="3706368">
                  <a:moveTo>
                    <a:pt x="0" y="0"/>
                  </a:moveTo>
                  <a:lnTo>
                    <a:pt x="0" y="1897639"/>
                  </a:lnTo>
                  <a:lnTo>
                    <a:pt x="3706368" y="1897639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Freeform 14" id="14"/>
          <p:cNvSpPr/>
          <p:nvPr/>
        </p:nvSpPr>
        <p:spPr>
          <a:xfrm flipH="false" flipV="false" rot="0">
            <a:off x="17195721" y="9375124"/>
            <a:ext cx="824122" cy="984847"/>
          </a:xfrm>
          <a:custGeom>
            <a:avLst/>
            <a:gdLst/>
            <a:ahLst/>
            <a:cxnLst/>
            <a:rect r="r" b="b" t="t" l="l"/>
            <a:pathLst>
              <a:path h="984847" w="824122">
                <a:moveTo>
                  <a:pt x="0" y="0"/>
                </a:moveTo>
                <a:lnTo>
                  <a:pt x="824122" y="0"/>
                </a:lnTo>
                <a:lnTo>
                  <a:pt x="824122" y="984847"/>
                </a:lnTo>
                <a:lnTo>
                  <a:pt x="0" y="9848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298953" y="132998"/>
            <a:ext cx="3269999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5.3. Musikimizde Dinin İzleri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831619" y="9870338"/>
            <a:ext cx="7961747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2. Ünite: Kültürümüzdeki Dini Motifler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7369199" y="9522209"/>
            <a:ext cx="523570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24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8407051" y="2768346"/>
            <a:ext cx="1538859" cy="14993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6449"/>
              </a:lnSpc>
            </a:pPr>
            <a:r>
              <a:rPr lang="en-US" b="true" sz="3499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Kamet</a:t>
            </a:r>
          </a:p>
          <a:p>
            <a:pPr algn="r">
              <a:lnSpc>
                <a:spcPts val="5529"/>
              </a:lnSpc>
            </a:pP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 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5189049" y="3731895"/>
            <a:ext cx="6742547" cy="542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Farz namazların hemenöncesinde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5189049" y="4293870"/>
            <a:ext cx="7450226" cy="2533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25"/>
              </a:lnSpc>
            </a:pP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“Hayyeale’l-felâh” ifadesinin ardına “Namaz başlamak üzeredir.” anlamına gelen “</a:t>
            </a:r>
            <a:r>
              <a:rPr lang="en-US" b="true" sz="3000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Kad kâmeti’s salâh</a:t>
            </a: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” ifadesinin ezana eklenerek okunmasıdır.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9842173"/>
            <a:ext cx="9787957" cy="427415"/>
          </a:xfrm>
          <a:custGeom>
            <a:avLst/>
            <a:gdLst/>
            <a:ahLst/>
            <a:cxnLst/>
            <a:rect r="r" b="b" t="t" l="l"/>
            <a:pathLst>
              <a:path h="427415" w="9787957">
                <a:moveTo>
                  <a:pt x="0" y="0"/>
                </a:moveTo>
                <a:lnTo>
                  <a:pt x="9787957" y="0"/>
                </a:lnTo>
                <a:lnTo>
                  <a:pt x="9787957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4812163" y="3583134"/>
            <a:ext cx="8663673" cy="3650323"/>
            <a:chOff x="0" y="0"/>
            <a:chExt cx="8663673" cy="365032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63500" y="66167"/>
              <a:ext cx="8534143" cy="3517776"/>
            </a:xfrm>
            <a:custGeom>
              <a:avLst/>
              <a:gdLst/>
              <a:ahLst/>
              <a:cxnLst/>
              <a:rect r="r" b="b" t="t" l="l"/>
              <a:pathLst>
                <a:path h="3517776" w="8534143">
                  <a:moveTo>
                    <a:pt x="606806" y="0"/>
                  </a:moveTo>
                  <a:cubicBezTo>
                    <a:pt x="586994" y="0"/>
                    <a:pt x="567055" y="1016"/>
                    <a:pt x="547370" y="2921"/>
                  </a:cubicBezTo>
                  <a:cubicBezTo>
                    <a:pt x="527685" y="4826"/>
                    <a:pt x="508000" y="7747"/>
                    <a:pt x="488442" y="11684"/>
                  </a:cubicBezTo>
                  <a:cubicBezTo>
                    <a:pt x="468884" y="15621"/>
                    <a:pt x="449707" y="20447"/>
                    <a:pt x="430657" y="26162"/>
                  </a:cubicBezTo>
                  <a:cubicBezTo>
                    <a:pt x="411607" y="31877"/>
                    <a:pt x="392938" y="38608"/>
                    <a:pt x="374523" y="46228"/>
                  </a:cubicBezTo>
                  <a:cubicBezTo>
                    <a:pt x="356108" y="53848"/>
                    <a:pt x="338201" y="62357"/>
                    <a:pt x="320675" y="71628"/>
                  </a:cubicBezTo>
                  <a:cubicBezTo>
                    <a:pt x="303149" y="80899"/>
                    <a:pt x="286131" y="91186"/>
                    <a:pt x="269621" y="102235"/>
                  </a:cubicBezTo>
                  <a:cubicBezTo>
                    <a:pt x="253111" y="113284"/>
                    <a:pt x="237109" y="125095"/>
                    <a:pt x="221742" y="137668"/>
                  </a:cubicBezTo>
                  <a:cubicBezTo>
                    <a:pt x="206375" y="150241"/>
                    <a:pt x="191643" y="163576"/>
                    <a:pt x="177673" y="177673"/>
                  </a:cubicBezTo>
                  <a:cubicBezTo>
                    <a:pt x="163703" y="191770"/>
                    <a:pt x="150241" y="206375"/>
                    <a:pt x="137668" y="221742"/>
                  </a:cubicBezTo>
                  <a:cubicBezTo>
                    <a:pt x="125095" y="237109"/>
                    <a:pt x="113284" y="253111"/>
                    <a:pt x="102235" y="269621"/>
                  </a:cubicBezTo>
                  <a:cubicBezTo>
                    <a:pt x="91186" y="286131"/>
                    <a:pt x="81026" y="303149"/>
                    <a:pt x="71628" y="320675"/>
                  </a:cubicBezTo>
                  <a:cubicBezTo>
                    <a:pt x="62230" y="338201"/>
                    <a:pt x="53721" y="356108"/>
                    <a:pt x="46228" y="374523"/>
                  </a:cubicBezTo>
                  <a:cubicBezTo>
                    <a:pt x="38735" y="392938"/>
                    <a:pt x="31877" y="411607"/>
                    <a:pt x="26162" y="430657"/>
                  </a:cubicBezTo>
                  <a:cubicBezTo>
                    <a:pt x="20447" y="449707"/>
                    <a:pt x="15621" y="468884"/>
                    <a:pt x="11684" y="488443"/>
                  </a:cubicBezTo>
                  <a:cubicBezTo>
                    <a:pt x="7747" y="508001"/>
                    <a:pt x="4953" y="527559"/>
                    <a:pt x="2921" y="547371"/>
                  </a:cubicBezTo>
                  <a:cubicBezTo>
                    <a:pt x="889" y="567183"/>
                    <a:pt x="0" y="586995"/>
                    <a:pt x="0" y="606934"/>
                  </a:cubicBezTo>
                  <a:lnTo>
                    <a:pt x="0" y="2910970"/>
                  </a:lnTo>
                  <a:cubicBezTo>
                    <a:pt x="0" y="2930782"/>
                    <a:pt x="1016" y="2950721"/>
                    <a:pt x="2921" y="2970406"/>
                  </a:cubicBezTo>
                  <a:cubicBezTo>
                    <a:pt x="4826" y="2990091"/>
                    <a:pt x="7747" y="3009776"/>
                    <a:pt x="11684" y="3029334"/>
                  </a:cubicBezTo>
                  <a:cubicBezTo>
                    <a:pt x="15621" y="3048892"/>
                    <a:pt x="20447" y="3068069"/>
                    <a:pt x="26162" y="3087119"/>
                  </a:cubicBezTo>
                  <a:cubicBezTo>
                    <a:pt x="31877" y="3106169"/>
                    <a:pt x="38608" y="3124838"/>
                    <a:pt x="46228" y="3143253"/>
                  </a:cubicBezTo>
                  <a:cubicBezTo>
                    <a:pt x="53848" y="3161668"/>
                    <a:pt x="62357" y="3179575"/>
                    <a:pt x="71628" y="3197101"/>
                  </a:cubicBezTo>
                  <a:cubicBezTo>
                    <a:pt x="80899" y="3214627"/>
                    <a:pt x="91186" y="3231645"/>
                    <a:pt x="102235" y="3248155"/>
                  </a:cubicBezTo>
                  <a:cubicBezTo>
                    <a:pt x="113284" y="3264665"/>
                    <a:pt x="125095" y="3280667"/>
                    <a:pt x="137668" y="3296034"/>
                  </a:cubicBezTo>
                  <a:cubicBezTo>
                    <a:pt x="150241" y="3311401"/>
                    <a:pt x="163576" y="3326133"/>
                    <a:pt x="177673" y="3340103"/>
                  </a:cubicBezTo>
                  <a:cubicBezTo>
                    <a:pt x="191770" y="3354073"/>
                    <a:pt x="206375" y="3367535"/>
                    <a:pt x="221742" y="3380108"/>
                  </a:cubicBezTo>
                  <a:cubicBezTo>
                    <a:pt x="237109" y="3392681"/>
                    <a:pt x="253111" y="3404492"/>
                    <a:pt x="269621" y="3415541"/>
                  </a:cubicBezTo>
                  <a:cubicBezTo>
                    <a:pt x="286131" y="3426590"/>
                    <a:pt x="303149" y="3436750"/>
                    <a:pt x="320675" y="3446148"/>
                  </a:cubicBezTo>
                  <a:cubicBezTo>
                    <a:pt x="338201" y="3455546"/>
                    <a:pt x="356108" y="3464055"/>
                    <a:pt x="374523" y="3471548"/>
                  </a:cubicBezTo>
                  <a:cubicBezTo>
                    <a:pt x="392938" y="3479041"/>
                    <a:pt x="411607" y="3485899"/>
                    <a:pt x="430657" y="3491614"/>
                  </a:cubicBezTo>
                  <a:cubicBezTo>
                    <a:pt x="449707" y="3497329"/>
                    <a:pt x="468884" y="3502155"/>
                    <a:pt x="488442" y="3506092"/>
                  </a:cubicBezTo>
                  <a:cubicBezTo>
                    <a:pt x="508000" y="3510029"/>
                    <a:pt x="527558" y="3512823"/>
                    <a:pt x="547370" y="3514855"/>
                  </a:cubicBezTo>
                  <a:cubicBezTo>
                    <a:pt x="567182" y="3516887"/>
                    <a:pt x="586994" y="3517776"/>
                    <a:pt x="606806" y="3517776"/>
                  </a:cubicBezTo>
                  <a:lnTo>
                    <a:pt x="7929750" y="3517776"/>
                  </a:lnTo>
                  <a:cubicBezTo>
                    <a:pt x="7949562" y="3517776"/>
                    <a:pt x="7969501" y="3516760"/>
                    <a:pt x="7989186" y="3514855"/>
                  </a:cubicBezTo>
                  <a:cubicBezTo>
                    <a:pt x="8008871" y="3512950"/>
                    <a:pt x="8028556" y="3510029"/>
                    <a:pt x="8048114" y="3506092"/>
                  </a:cubicBezTo>
                  <a:cubicBezTo>
                    <a:pt x="8067672" y="3502155"/>
                    <a:pt x="8086849" y="3497329"/>
                    <a:pt x="8105899" y="3491614"/>
                  </a:cubicBezTo>
                  <a:cubicBezTo>
                    <a:pt x="8124948" y="3485899"/>
                    <a:pt x="8143618" y="3479168"/>
                    <a:pt x="8161906" y="3471548"/>
                  </a:cubicBezTo>
                  <a:cubicBezTo>
                    <a:pt x="8180193" y="3463928"/>
                    <a:pt x="8198227" y="3455419"/>
                    <a:pt x="8215754" y="3446148"/>
                  </a:cubicBezTo>
                  <a:cubicBezTo>
                    <a:pt x="8233280" y="3436877"/>
                    <a:pt x="8250297" y="3426590"/>
                    <a:pt x="8266807" y="3415541"/>
                  </a:cubicBezTo>
                  <a:cubicBezTo>
                    <a:pt x="8283318" y="3404492"/>
                    <a:pt x="8299319" y="3392681"/>
                    <a:pt x="8314686" y="3380108"/>
                  </a:cubicBezTo>
                  <a:cubicBezTo>
                    <a:pt x="8330054" y="3367535"/>
                    <a:pt x="8344785" y="3354200"/>
                    <a:pt x="8358756" y="3340103"/>
                  </a:cubicBezTo>
                  <a:cubicBezTo>
                    <a:pt x="8372725" y="3326006"/>
                    <a:pt x="8386187" y="3311401"/>
                    <a:pt x="8398760" y="3296034"/>
                  </a:cubicBezTo>
                  <a:cubicBezTo>
                    <a:pt x="8411333" y="3280667"/>
                    <a:pt x="8423144" y="3264665"/>
                    <a:pt x="8434193" y="3248155"/>
                  </a:cubicBezTo>
                  <a:cubicBezTo>
                    <a:pt x="8445243" y="3231645"/>
                    <a:pt x="8455402" y="3214627"/>
                    <a:pt x="8464800" y="3197101"/>
                  </a:cubicBezTo>
                  <a:cubicBezTo>
                    <a:pt x="8474198" y="3179575"/>
                    <a:pt x="8482707" y="3161668"/>
                    <a:pt x="8490200" y="3143253"/>
                  </a:cubicBezTo>
                  <a:cubicBezTo>
                    <a:pt x="8497693" y="3124838"/>
                    <a:pt x="8504551" y="3106169"/>
                    <a:pt x="8510267" y="3087119"/>
                  </a:cubicBezTo>
                  <a:cubicBezTo>
                    <a:pt x="8515981" y="3068069"/>
                    <a:pt x="8520807" y="3048892"/>
                    <a:pt x="8524744" y="3029334"/>
                  </a:cubicBezTo>
                  <a:cubicBezTo>
                    <a:pt x="8528681" y="3009776"/>
                    <a:pt x="8531475" y="2990218"/>
                    <a:pt x="8533507" y="2970406"/>
                  </a:cubicBezTo>
                  <a:cubicBezTo>
                    <a:pt x="8533761" y="2967866"/>
                    <a:pt x="8534016" y="2965453"/>
                    <a:pt x="8534143" y="2962913"/>
                  </a:cubicBezTo>
                  <a:lnTo>
                    <a:pt x="8534143" y="554864"/>
                  </a:lnTo>
                  <a:cubicBezTo>
                    <a:pt x="8533888" y="552324"/>
                    <a:pt x="8533634" y="549911"/>
                    <a:pt x="8533507" y="547371"/>
                  </a:cubicBezTo>
                  <a:cubicBezTo>
                    <a:pt x="8531602" y="527559"/>
                    <a:pt x="8528681" y="508001"/>
                    <a:pt x="8524744" y="488443"/>
                  </a:cubicBezTo>
                  <a:cubicBezTo>
                    <a:pt x="8520807" y="468884"/>
                    <a:pt x="8516108" y="449708"/>
                    <a:pt x="8510267" y="430657"/>
                  </a:cubicBezTo>
                  <a:cubicBezTo>
                    <a:pt x="8504424" y="411607"/>
                    <a:pt x="8497820" y="392938"/>
                    <a:pt x="8490200" y="374523"/>
                  </a:cubicBezTo>
                  <a:cubicBezTo>
                    <a:pt x="8482581" y="356108"/>
                    <a:pt x="8474071" y="338201"/>
                    <a:pt x="8464800" y="320675"/>
                  </a:cubicBezTo>
                  <a:cubicBezTo>
                    <a:pt x="8455530" y="303149"/>
                    <a:pt x="8445243" y="286131"/>
                    <a:pt x="8434193" y="269621"/>
                  </a:cubicBezTo>
                  <a:cubicBezTo>
                    <a:pt x="8423144" y="253111"/>
                    <a:pt x="8411333" y="237109"/>
                    <a:pt x="8398760" y="221742"/>
                  </a:cubicBezTo>
                  <a:cubicBezTo>
                    <a:pt x="8386187" y="206375"/>
                    <a:pt x="8372852" y="191643"/>
                    <a:pt x="8358756" y="177673"/>
                  </a:cubicBezTo>
                  <a:cubicBezTo>
                    <a:pt x="8344658" y="163703"/>
                    <a:pt x="8330054" y="150241"/>
                    <a:pt x="8314686" y="137668"/>
                  </a:cubicBezTo>
                  <a:cubicBezTo>
                    <a:pt x="8299319" y="125095"/>
                    <a:pt x="8283318" y="113284"/>
                    <a:pt x="8266807" y="102235"/>
                  </a:cubicBezTo>
                  <a:cubicBezTo>
                    <a:pt x="8250297" y="91186"/>
                    <a:pt x="8233280" y="81026"/>
                    <a:pt x="8215754" y="71628"/>
                  </a:cubicBezTo>
                  <a:cubicBezTo>
                    <a:pt x="8198227" y="62230"/>
                    <a:pt x="8180320" y="53721"/>
                    <a:pt x="8161906" y="46228"/>
                  </a:cubicBezTo>
                  <a:cubicBezTo>
                    <a:pt x="8143491" y="38735"/>
                    <a:pt x="8124822" y="31877"/>
                    <a:pt x="8105899" y="26162"/>
                  </a:cubicBezTo>
                  <a:cubicBezTo>
                    <a:pt x="8086976" y="20447"/>
                    <a:pt x="8067672" y="15621"/>
                    <a:pt x="8048114" y="11684"/>
                  </a:cubicBezTo>
                  <a:cubicBezTo>
                    <a:pt x="8028556" y="7747"/>
                    <a:pt x="8008998" y="4953"/>
                    <a:pt x="7989186" y="2921"/>
                  </a:cubicBezTo>
                  <a:cubicBezTo>
                    <a:pt x="7969374" y="889"/>
                    <a:pt x="7949562" y="0"/>
                    <a:pt x="7929750" y="0"/>
                  </a:cubicBezTo>
                  <a:close/>
                </a:path>
              </a:pathLst>
            </a:custGeom>
            <a:solidFill>
              <a:srgbClr val="CDC1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63500" y="63500"/>
              <a:ext cx="8536682" cy="3523364"/>
            </a:xfrm>
            <a:custGeom>
              <a:avLst/>
              <a:gdLst/>
              <a:ahLst/>
              <a:cxnLst/>
              <a:rect r="r" b="b" t="t" l="l"/>
              <a:pathLst>
                <a:path h="3523364" w="8536682">
                  <a:moveTo>
                    <a:pt x="0" y="3523364"/>
                  </a:moveTo>
                  <a:lnTo>
                    <a:pt x="8536682" y="3523364"/>
                  </a:lnTo>
                  <a:lnTo>
                    <a:pt x="853668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4518091" y="-63503"/>
            <a:ext cx="3833403" cy="2024682"/>
            <a:chOff x="0" y="0"/>
            <a:chExt cx="3833406" cy="202468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64516" y="65532"/>
              <a:ext cx="3704209" cy="1288545"/>
            </a:xfrm>
            <a:custGeom>
              <a:avLst/>
              <a:gdLst/>
              <a:ahLst/>
              <a:cxnLst/>
              <a:rect r="r" b="b" t="t" l="l"/>
              <a:pathLst>
                <a:path h="1288545" w="3704209">
                  <a:moveTo>
                    <a:pt x="0" y="0"/>
                  </a:moveTo>
                  <a:lnTo>
                    <a:pt x="0" y="345441"/>
                  </a:lnTo>
                  <a:cubicBezTo>
                    <a:pt x="16637" y="339853"/>
                    <a:pt x="326136" y="237618"/>
                    <a:pt x="604520" y="237618"/>
                  </a:cubicBezTo>
                  <a:cubicBezTo>
                    <a:pt x="715264" y="237618"/>
                    <a:pt x="821182" y="253874"/>
                    <a:pt x="901700" y="298705"/>
                  </a:cubicBezTo>
                  <a:cubicBezTo>
                    <a:pt x="1190117" y="459868"/>
                    <a:pt x="1713484" y="339091"/>
                    <a:pt x="2646045" y="493396"/>
                  </a:cubicBezTo>
                  <a:cubicBezTo>
                    <a:pt x="3539743" y="641225"/>
                    <a:pt x="3693033" y="1239015"/>
                    <a:pt x="3704209" y="1288546"/>
                  </a:cubicBezTo>
                  <a:lnTo>
                    <a:pt x="3704209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710819" y="65532"/>
              <a:ext cx="3057906" cy="1890527"/>
            </a:xfrm>
            <a:custGeom>
              <a:avLst/>
              <a:gdLst/>
              <a:ahLst/>
              <a:cxnLst/>
              <a:rect r="r" b="b" t="t" l="l"/>
              <a:pathLst>
                <a:path h="1890527" w="3057906">
                  <a:moveTo>
                    <a:pt x="0" y="0"/>
                  </a:moveTo>
                  <a:cubicBezTo>
                    <a:pt x="208534" y="33782"/>
                    <a:pt x="2859913" y="489332"/>
                    <a:pt x="3057906" y="1890527"/>
                  </a:cubicBezTo>
                  <a:lnTo>
                    <a:pt x="3057906" y="0"/>
                  </a:lnTo>
                  <a:close/>
                </a:path>
              </a:pathLst>
            </a:custGeom>
            <a:solidFill>
              <a:srgbClr val="58031F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64516" y="65532"/>
              <a:ext cx="3704209" cy="1288418"/>
            </a:xfrm>
            <a:custGeom>
              <a:avLst/>
              <a:gdLst/>
              <a:ahLst/>
              <a:cxnLst/>
              <a:rect r="r" b="b" t="t" l="l"/>
              <a:pathLst>
                <a:path h="1288418" w="3704209">
                  <a:moveTo>
                    <a:pt x="0" y="0"/>
                  </a:moveTo>
                  <a:lnTo>
                    <a:pt x="0" y="345441"/>
                  </a:lnTo>
                  <a:cubicBezTo>
                    <a:pt x="16637" y="339853"/>
                    <a:pt x="326136" y="237618"/>
                    <a:pt x="604520" y="237618"/>
                  </a:cubicBezTo>
                  <a:cubicBezTo>
                    <a:pt x="715264" y="237618"/>
                    <a:pt x="821182" y="253874"/>
                    <a:pt x="901700" y="298705"/>
                  </a:cubicBezTo>
                  <a:cubicBezTo>
                    <a:pt x="1138301" y="430785"/>
                    <a:pt x="1533017" y="373254"/>
                    <a:pt x="2181860" y="433452"/>
                  </a:cubicBezTo>
                  <a:cubicBezTo>
                    <a:pt x="2181860" y="433452"/>
                    <a:pt x="2181987" y="433452"/>
                    <a:pt x="2181987" y="433452"/>
                  </a:cubicBezTo>
                  <a:cubicBezTo>
                    <a:pt x="2324100" y="446660"/>
                    <a:pt x="2478532" y="465456"/>
                    <a:pt x="2646045" y="493269"/>
                  </a:cubicBezTo>
                  <a:cubicBezTo>
                    <a:pt x="3539998" y="641225"/>
                    <a:pt x="3693160" y="1239142"/>
                    <a:pt x="3704209" y="1288418"/>
                  </a:cubicBezTo>
                  <a:lnTo>
                    <a:pt x="3704209" y="0"/>
                  </a:lnTo>
                  <a:close/>
                </a:path>
              </a:pathLst>
            </a:custGeom>
            <a:solidFill>
              <a:srgbClr val="D91757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2246503" y="498984"/>
              <a:ext cx="1522222" cy="857252"/>
            </a:xfrm>
            <a:custGeom>
              <a:avLst/>
              <a:gdLst/>
              <a:ahLst/>
              <a:cxnLst/>
              <a:rect r="r" b="b" t="t" l="l"/>
              <a:pathLst>
                <a:path h="857252" w="1522222">
                  <a:moveTo>
                    <a:pt x="0" y="127"/>
                  </a:moveTo>
                  <a:cubicBezTo>
                    <a:pt x="394335" y="67819"/>
                    <a:pt x="1076452" y="246762"/>
                    <a:pt x="1522222" y="857253"/>
                  </a:cubicBezTo>
                  <a:lnTo>
                    <a:pt x="1522222" y="854966"/>
                  </a:lnTo>
                  <a:cubicBezTo>
                    <a:pt x="1511046" y="805817"/>
                    <a:pt x="1358011" y="207773"/>
                    <a:pt x="464058" y="59817"/>
                  </a:cubicBezTo>
                  <a:cubicBezTo>
                    <a:pt x="296545" y="32131"/>
                    <a:pt x="142113" y="13208"/>
                    <a:pt x="0" y="0"/>
                  </a:cubicBezTo>
                  <a:close/>
                </a:path>
              </a:pathLst>
            </a:custGeom>
            <a:solidFill>
              <a:srgbClr val="58031F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1899666" y="65532"/>
              <a:ext cx="1869059" cy="686437"/>
            </a:xfrm>
            <a:custGeom>
              <a:avLst/>
              <a:gdLst/>
              <a:ahLst/>
              <a:cxnLst/>
              <a:rect r="r" b="b" t="t" l="l"/>
              <a:pathLst>
                <a:path h="686437" w="1869059">
                  <a:moveTo>
                    <a:pt x="0" y="0"/>
                  </a:moveTo>
                  <a:cubicBezTo>
                    <a:pt x="257810" y="14224"/>
                    <a:pt x="1598803" y="115189"/>
                    <a:pt x="1869059" y="686437"/>
                  </a:cubicBezTo>
                  <a:lnTo>
                    <a:pt x="1869059" y="0"/>
                  </a:lnTo>
                  <a:close/>
                </a:path>
              </a:pathLst>
            </a:custGeom>
            <a:solidFill>
              <a:srgbClr val="D91757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63500" y="63500"/>
              <a:ext cx="3706368" cy="1897639"/>
            </a:xfrm>
            <a:custGeom>
              <a:avLst/>
              <a:gdLst/>
              <a:ahLst/>
              <a:cxnLst/>
              <a:rect r="r" b="b" t="t" l="l"/>
              <a:pathLst>
                <a:path h="1897639" w="3706368">
                  <a:moveTo>
                    <a:pt x="0" y="0"/>
                  </a:moveTo>
                  <a:lnTo>
                    <a:pt x="0" y="1897639"/>
                  </a:lnTo>
                  <a:lnTo>
                    <a:pt x="3706368" y="1897639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Freeform 14" id="14"/>
          <p:cNvSpPr/>
          <p:nvPr/>
        </p:nvSpPr>
        <p:spPr>
          <a:xfrm flipH="false" flipV="false" rot="0">
            <a:off x="17195721" y="9375124"/>
            <a:ext cx="824122" cy="984847"/>
          </a:xfrm>
          <a:custGeom>
            <a:avLst/>
            <a:gdLst/>
            <a:ahLst/>
            <a:cxnLst/>
            <a:rect r="r" b="b" t="t" l="l"/>
            <a:pathLst>
              <a:path h="984847" w="824122">
                <a:moveTo>
                  <a:pt x="0" y="0"/>
                </a:moveTo>
                <a:lnTo>
                  <a:pt x="824122" y="0"/>
                </a:lnTo>
                <a:lnTo>
                  <a:pt x="824122" y="984847"/>
                </a:lnTo>
                <a:lnTo>
                  <a:pt x="0" y="9848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298953" y="132998"/>
            <a:ext cx="3269999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5.3. Musikimizde Dinin İzleri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831619" y="9870338"/>
            <a:ext cx="7961747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2. Ünite: Kültürümüzdeki Dini Motifler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7378724" y="9522209"/>
            <a:ext cx="495014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25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8277568" y="2920746"/>
            <a:ext cx="1767383" cy="6333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b="true" sz="3499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Salavat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5189049" y="3655695"/>
            <a:ext cx="7913465" cy="3171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25"/>
              </a:lnSpc>
            </a:pP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Hz. Peygamber’e selam ve dua etmek, destek olmak, onun davasına sahip çıkmak anlamına gelen sözlerdir. Salavatlar bestelenmiş hâliyle camilerde hep bir ağızdan söylenir.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9842173"/>
            <a:ext cx="9787957" cy="427415"/>
          </a:xfrm>
          <a:custGeom>
            <a:avLst/>
            <a:gdLst/>
            <a:ahLst/>
            <a:cxnLst/>
            <a:rect r="r" b="b" t="t" l="l"/>
            <a:pathLst>
              <a:path h="427415" w="9787957">
                <a:moveTo>
                  <a:pt x="0" y="0"/>
                </a:moveTo>
                <a:lnTo>
                  <a:pt x="9787957" y="0"/>
                </a:lnTo>
                <a:lnTo>
                  <a:pt x="9787957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4812163" y="3583134"/>
            <a:ext cx="8663673" cy="3650323"/>
            <a:chOff x="0" y="0"/>
            <a:chExt cx="8663673" cy="365032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63500" y="66167"/>
              <a:ext cx="8534143" cy="3517776"/>
            </a:xfrm>
            <a:custGeom>
              <a:avLst/>
              <a:gdLst/>
              <a:ahLst/>
              <a:cxnLst/>
              <a:rect r="r" b="b" t="t" l="l"/>
              <a:pathLst>
                <a:path h="3517776" w="8534143">
                  <a:moveTo>
                    <a:pt x="606806" y="0"/>
                  </a:moveTo>
                  <a:cubicBezTo>
                    <a:pt x="586994" y="0"/>
                    <a:pt x="567055" y="1016"/>
                    <a:pt x="547370" y="2921"/>
                  </a:cubicBezTo>
                  <a:cubicBezTo>
                    <a:pt x="527685" y="4826"/>
                    <a:pt x="508000" y="7747"/>
                    <a:pt x="488442" y="11684"/>
                  </a:cubicBezTo>
                  <a:cubicBezTo>
                    <a:pt x="468884" y="15621"/>
                    <a:pt x="449707" y="20447"/>
                    <a:pt x="430657" y="26162"/>
                  </a:cubicBezTo>
                  <a:cubicBezTo>
                    <a:pt x="411607" y="31877"/>
                    <a:pt x="392938" y="38608"/>
                    <a:pt x="374523" y="46228"/>
                  </a:cubicBezTo>
                  <a:cubicBezTo>
                    <a:pt x="356108" y="53848"/>
                    <a:pt x="338201" y="62357"/>
                    <a:pt x="320675" y="71628"/>
                  </a:cubicBezTo>
                  <a:cubicBezTo>
                    <a:pt x="303149" y="80899"/>
                    <a:pt x="286131" y="91186"/>
                    <a:pt x="269621" y="102235"/>
                  </a:cubicBezTo>
                  <a:cubicBezTo>
                    <a:pt x="253111" y="113284"/>
                    <a:pt x="237109" y="125095"/>
                    <a:pt x="221742" y="137668"/>
                  </a:cubicBezTo>
                  <a:cubicBezTo>
                    <a:pt x="206375" y="150241"/>
                    <a:pt x="191643" y="163576"/>
                    <a:pt x="177673" y="177673"/>
                  </a:cubicBezTo>
                  <a:cubicBezTo>
                    <a:pt x="163703" y="191770"/>
                    <a:pt x="150241" y="206375"/>
                    <a:pt x="137668" y="221742"/>
                  </a:cubicBezTo>
                  <a:cubicBezTo>
                    <a:pt x="125095" y="237109"/>
                    <a:pt x="113284" y="253111"/>
                    <a:pt x="102235" y="269621"/>
                  </a:cubicBezTo>
                  <a:cubicBezTo>
                    <a:pt x="91186" y="286131"/>
                    <a:pt x="81026" y="303149"/>
                    <a:pt x="71628" y="320675"/>
                  </a:cubicBezTo>
                  <a:cubicBezTo>
                    <a:pt x="62230" y="338201"/>
                    <a:pt x="53721" y="356108"/>
                    <a:pt x="46228" y="374523"/>
                  </a:cubicBezTo>
                  <a:cubicBezTo>
                    <a:pt x="38735" y="392938"/>
                    <a:pt x="31877" y="411607"/>
                    <a:pt x="26162" y="430657"/>
                  </a:cubicBezTo>
                  <a:cubicBezTo>
                    <a:pt x="20447" y="449707"/>
                    <a:pt x="15621" y="468884"/>
                    <a:pt x="11684" y="488443"/>
                  </a:cubicBezTo>
                  <a:cubicBezTo>
                    <a:pt x="7747" y="508001"/>
                    <a:pt x="4953" y="527559"/>
                    <a:pt x="2921" y="547371"/>
                  </a:cubicBezTo>
                  <a:cubicBezTo>
                    <a:pt x="889" y="567183"/>
                    <a:pt x="0" y="586995"/>
                    <a:pt x="0" y="606934"/>
                  </a:cubicBezTo>
                  <a:lnTo>
                    <a:pt x="0" y="2910970"/>
                  </a:lnTo>
                  <a:cubicBezTo>
                    <a:pt x="0" y="2930782"/>
                    <a:pt x="1016" y="2950721"/>
                    <a:pt x="2921" y="2970406"/>
                  </a:cubicBezTo>
                  <a:cubicBezTo>
                    <a:pt x="4826" y="2990091"/>
                    <a:pt x="7747" y="3009776"/>
                    <a:pt x="11684" y="3029334"/>
                  </a:cubicBezTo>
                  <a:cubicBezTo>
                    <a:pt x="15621" y="3048892"/>
                    <a:pt x="20447" y="3068069"/>
                    <a:pt x="26162" y="3087119"/>
                  </a:cubicBezTo>
                  <a:cubicBezTo>
                    <a:pt x="31877" y="3106169"/>
                    <a:pt x="38608" y="3124838"/>
                    <a:pt x="46228" y="3143253"/>
                  </a:cubicBezTo>
                  <a:cubicBezTo>
                    <a:pt x="53848" y="3161668"/>
                    <a:pt x="62357" y="3179575"/>
                    <a:pt x="71628" y="3197101"/>
                  </a:cubicBezTo>
                  <a:cubicBezTo>
                    <a:pt x="80899" y="3214627"/>
                    <a:pt x="91186" y="3231645"/>
                    <a:pt x="102235" y="3248155"/>
                  </a:cubicBezTo>
                  <a:cubicBezTo>
                    <a:pt x="113284" y="3264665"/>
                    <a:pt x="125095" y="3280667"/>
                    <a:pt x="137668" y="3296034"/>
                  </a:cubicBezTo>
                  <a:cubicBezTo>
                    <a:pt x="150241" y="3311401"/>
                    <a:pt x="163576" y="3326133"/>
                    <a:pt x="177673" y="3340103"/>
                  </a:cubicBezTo>
                  <a:cubicBezTo>
                    <a:pt x="191770" y="3354073"/>
                    <a:pt x="206375" y="3367535"/>
                    <a:pt x="221742" y="3380108"/>
                  </a:cubicBezTo>
                  <a:cubicBezTo>
                    <a:pt x="237109" y="3392681"/>
                    <a:pt x="253111" y="3404492"/>
                    <a:pt x="269621" y="3415541"/>
                  </a:cubicBezTo>
                  <a:cubicBezTo>
                    <a:pt x="286131" y="3426590"/>
                    <a:pt x="303149" y="3436750"/>
                    <a:pt x="320675" y="3446148"/>
                  </a:cubicBezTo>
                  <a:cubicBezTo>
                    <a:pt x="338201" y="3455546"/>
                    <a:pt x="356108" y="3464055"/>
                    <a:pt x="374523" y="3471548"/>
                  </a:cubicBezTo>
                  <a:cubicBezTo>
                    <a:pt x="392938" y="3479041"/>
                    <a:pt x="411607" y="3485899"/>
                    <a:pt x="430657" y="3491614"/>
                  </a:cubicBezTo>
                  <a:cubicBezTo>
                    <a:pt x="449707" y="3497329"/>
                    <a:pt x="468884" y="3502155"/>
                    <a:pt x="488442" y="3506092"/>
                  </a:cubicBezTo>
                  <a:cubicBezTo>
                    <a:pt x="508000" y="3510029"/>
                    <a:pt x="527558" y="3512823"/>
                    <a:pt x="547370" y="3514855"/>
                  </a:cubicBezTo>
                  <a:cubicBezTo>
                    <a:pt x="567182" y="3516887"/>
                    <a:pt x="586994" y="3517776"/>
                    <a:pt x="606806" y="3517776"/>
                  </a:cubicBezTo>
                  <a:lnTo>
                    <a:pt x="7929750" y="3517776"/>
                  </a:lnTo>
                  <a:cubicBezTo>
                    <a:pt x="7949562" y="3517776"/>
                    <a:pt x="7969501" y="3516760"/>
                    <a:pt x="7989186" y="3514855"/>
                  </a:cubicBezTo>
                  <a:cubicBezTo>
                    <a:pt x="8008871" y="3512950"/>
                    <a:pt x="8028556" y="3510029"/>
                    <a:pt x="8048114" y="3506092"/>
                  </a:cubicBezTo>
                  <a:cubicBezTo>
                    <a:pt x="8067672" y="3502155"/>
                    <a:pt x="8086849" y="3497329"/>
                    <a:pt x="8105899" y="3491614"/>
                  </a:cubicBezTo>
                  <a:cubicBezTo>
                    <a:pt x="8124948" y="3485899"/>
                    <a:pt x="8143618" y="3479168"/>
                    <a:pt x="8161906" y="3471548"/>
                  </a:cubicBezTo>
                  <a:cubicBezTo>
                    <a:pt x="8180193" y="3463928"/>
                    <a:pt x="8198227" y="3455419"/>
                    <a:pt x="8215754" y="3446148"/>
                  </a:cubicBezTo>
                  <a:cubicBezTo>
                    <a:pt x="8233280" y="3436877"/>
                    <a:pt x="8250297" y="3426590"/>
                    <a:pt x="8266807" y="3415541"/>
                  </a:cubicBezTo>
                  <a:cubicBezTo>
                    <a:pt x="8283318" y="3404492"/>
                    <a:pt x="8299319" y="3392681"/>
                    <a:pt x="8314686" y="3380108"/>
                  </a:cubicBezTo>
                  <a:cubicBezTo>
                    <a:pt x="8330054" y="3367535"/>
                    <a:pt x="8344785" y="3354200"/>
                    <a:pt x="8358756" y="3340103"/>
                  </a:cubicBezTo>
                  <a:cubicBezTo>
                    <a:pt x="8372725" y="3326006"/>
                    <a:pt x="8386187" y="3311401"/>
                    <a:pt x="8398760" y="3296034"/>
                  </a:cubicBezTo>
                  <a:cubicBezTo>
                    <a:pt x="8411333" y="3280667"/>
                    <a:pt x="8423144" y="3264665"/>
                    <a:pt x="8434193" y="3248155"/>
                  </a:cubicBezTo>
                  <a:cubicBezTo>
                    <a:pt x="8445243" y="3231645"/>
                    <a:pt x="8455402" y="3214627"/>
                    <a:pt x="8464800" y="3197101"/>
                  </a:cubicBezTo>
                  <a:cubicBezTo>
                    <a:pt x="8474198" y="3179575"/>
                    <a:pt x="8482707" y="3161668"/>
                    <a:pt x="8490200" y="3143253"/>
                  </a:cubicBezTo>
                  <a:cubicBezTo>
                    <a:pt x="8497693" y="3124838"/>
                    <a:pt x="8504551" y="3106169"/>
                    <a:pt x="8510267" y="3087119"/>
                  </a:cubicBezTo>
                  <a:cubicBezTo>
                    <a:pt x="8515981" y="3068069"/>
                    <a:pt x="8520807" y="3048892"/>
                    <a:pt x="8524744" y="3029334"/>
                  </a:cubicBezTo>
                  <a:cubicBezTo>
                    <a:pt x="8528681" y="3009776"/>
                    <a:pt x="8531475" y="2990218"/>
                    <a:pt x="8533507" y="2970406"/>
                  </a:cubicBezTo>
                  <a:cubicBezTo>
                    <a:pt x="8533761" y="2967866"/>
                    <a:pt x="8534016" y="2965453"/>
                    <a:pt x="8534143" y="2962913"/>
                  </a:cubicBezTo>
                  <a:lnTo>
                    <a:pt x="8534143" y="554864"/>
                  </a:lnTo>
                  <a:cubicBezTo>
                    <a:pt x="8533888" y="552324"/>
                    <a:pt x="8533634" y="549911"/>
                    <a:pt x="8533507" y="547371"/>
                  </a:cubicBezTo>
                  <a:cubicBezTo>
                    <a:pt x="8531602" y="527559"/>
                    <a:pt x="8528681" y="508001"/>
                    <a:pt x="8524744" y="488443"/>
                  </a:cubicBezTo>
                  <a:cubicBezTo>
                    <a:pt x="8520807" y="468884"/>
                    <a:pt x="8516108" y="449708"/>
                    <a:pt x="8510267" y="430657"/>
                  </a:cubicBezTo>
                  <a:cubicBezTo>
                    <a:pt x="8504424" y="411607"/>
                    <a:pt x="8497820" y="392938"/>
                    <a:pt x="8490200" y="374523"/>
                  </a:cubicBezTo>
                  <a:cubicBezTo>
                    <a:pt x="8482581" y="356108"/>
                    <a:pt x="8474071" y="338201"/>
                    <a:pt x="8464800" y="320675"/>
                  </a:cubicBezTo>
                  <a:cubicBezTo>
                    <a:pt x="8455530" y="303149"/>
                    <a:pt x="8445243" y="286131"/>
                    <a:pt x="8434193" y="269621"/>
                  </a:cubicBezTo>
                  <a:cubicBezTo>
                    <a:pt x="8423144" y="253111"/>
                    <a:pt x="8411333" y="237109"/>
                    <a:pt x="8398760" y="221742"/>
                  </a:cubicBezTo>
                  <a:cubicBezTo>
                    <a:pt x="8386187" y="206375"/>
                    <a:pt x="8372852" y="191643"/>
                    <a:pt x="8358756" y="177673"/>
                  </a:cubicBezTo>
                  <a:cubicBezTo>
                    <a:pt x="8344658" y="163703"/>
                    <a:pt x="8330054" y="150241"/>
                    <a:pt x="8314686" y="137668"/>
                  </a:cubicBezTo>
                  <a:cubicBezTo>
                    <a:pt x="8299319" y="125095"/>
                    <a:pt x="8283318" y="113284"/>
                    <a:pt x="8266807" y="102235"/>
                  </a:cubicBezTo>
                  <a:cubicBezTo>
                    <a:pt x="8250297" y="91186"/>
                    <a:pt x="8233280" y="81026"/>
                    <a:pt x="8215754" y="71628"/>
                  </a:cubicBezTo>
                  <a:cubicBezTo>
                    <a:pt x="8198227" y="62230"/>
                    <a:pt x="8180320" y="53721"/>
                    <a:pt x="8161906" y="46228"/>
                  </a:cubicBezTo>
                  <a:cubicBezTo>
                    <a:pt x="8143491" y="38735"/>
                    <a:pt x="8124822" y="31877"/>
                    <a:pt x="8105899" y="26162"/>
                  </a:cubicBezTo>
                  <a:cubicBezTo>
                    <a:pt x="8086976" y="20447"/>
                    <a:pt x="8067672" y="15621"/>
                    <a:pt x="8048114" y="11684"/>
                  </a:cubicBezTo>
                  <a:cubicBezTo>
                    <a:pt x="8028556" y="7747"/>
                    <a:pt x="8008998" y="4953"/>
                    <a:pt x="7989186" y="2921"/>
                  </a:cubicBezTo>
                  <a:cubicBezTo>
                    <a:pt x="7969374" y="889"/>
                    <a:pt x="7949562" y="0"/>
                    <a:pt x="7929750" y="0"/>
                  </a:cubicBezTo>
                  <a:close/>
                </a:path>
              </a:pathLst>
            </a:custGeom>
            <a:solidFill>
              <a:srgbClr val="F1D3CE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63500" y="63500"/>
              <a:ext cx="8536682" cy="3523364"/>
            </a:xfrm>
            <a:custGeom>
              <a:avLst/>
              <a:gdLst/>
              <a:ahLst/>
              <a:cxnLst/>
              <a:rect r="r" b="b" t="t" l="l"/>
              <a:pathLst>
                <a:path h="3523364" w="8536682">
                  <a:moveTo>
                    <a:pt x="0" y="3523364"/>
                  </a:moveTo>
                  <a:lnTo>
                    <a:pt x="8536682" y="3523364"/>
                  </a:lnTo>
                  <a:lnTo>
                    <a:pt x="853668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4518091" y="-63503"/>
            <a:ext cx="3833403" cy="2024682"/>
            <a:chOff x="0" y="0"/>
            <a:chExt cx="3833406" cy="202468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64516" y="65532"/>
              <a:ext cx="3704209" cy="1288545"/>
            </a:xfrm>
            <a:custGeom>
              <a:avLst/>
              <a:gdLst/>
              <a:ahLst/>
              <a:cxnLst/>
              <a:rect r="r" b="b" t="t" l="l"/>
              <a:pathLst>
                <a:path h="1288545" w="3704209">
                  <a:moveTo>
                    <a:pt x="0" y="0"/>
                  </a:moveTo>
                  <a:lnTo>
                    <a:pt x="0" y="345441"/>
                  </a:lnTo>
                  <a:cubicBezTo>
                    <a:pt x="16637" y="339853"/>
                    <a:pt x="326136" y="237618"/>
                    <a:pt x="604520" y="237618"/>
                  </a:cubicBezTo>
                  <a:cubicBezTo>
                    <a:pt x="715264" y="237618"/>
                    <a:pt x="821182" y="253874"/>
                    <a:pt x="901700" y="298705"/>
                  </a:cubicBezTo>
                  <a:cubicBezTo>
                    <a:pt x="1190117" y="459868"/>
                    <a:pt x="1713484" y="339091"/>
                    <a:pt x="2646045" y="493396"/>
                  </a:cubicBezTo>
                  <a:cubicBezTo>
                    <a:pt x="3539743" y="641225"/>
                    <a:pt x="3693033" y="1239015"/>
                    <a:pt x="3704209" y="1288546"/>
                  </a:cubicBezTo>
                  <a:lnTo>
                    <a:pt x="3704209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710819" y="65532"/>
              <a:ext cx="3057906" cy="1890527"/>
            </a:xfrm>
            <a:custGeom>
              <a:avLst/>
              <a:gdLst/>
              <a:ahLst/>
              <a:cxnLst/>
              <a:rect r="r" b="b" t="t" l="l"/>
              <a:pathLst>
                <a:path h="1890527" w="3057906">
                  <a:moveTo>
                    <a:pt x="0" y="0"/>
                  </a:moveTo>
                  <a:cubicBezTo>
                    <a:pt x="208534" y="33782"/>
                    <a:pt x="2859913" y="489332"/>
                    <a:pt x="3057906" y="1890527"/>
                  </a:cubicBezTo>
                  <a:lnTo>
                    <a:pt x="3057906" y="0"/>
                  </a:lnTo>
                  <a:close/>
                </a:path>
              </a:pathLst>
            </a:custGeom>
            <a:solidFill>
              <a:srgbClr val="58031F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64516" y="65532"/>
              <a:ext cx="3704209" cy="1288418"/>
            </a:xfrm>
            <a:custGeom>
              <a:avLst/>
              <a:gdLst/>
              <a:ahLst/>
              <a:cxnLst/>
              <a:rect r="r" b="b" t="t" l="l"/>
              <a:pathLst>
                <a:path h="1288418" w="3704209">
                  <a:moveTo>
                    <a:pt x="0" y="0"/>
                  </a:moveTo>
                  <a:lnTo>
                    <a:pt x="0" y="345441"/>
                  </a:lnTo>
                  <a:cubicBezTo>
                    <a:pt x="16637" y="339853"/>
                    <a:pt x="326136" y="237618"/>
                    <a:pt x="604520" y="237618"/>
                  </a:cubicBezTo>
                  <a:cubicBezTo>
                    <a:pt x="715264" y="237618"/>
                    <a:pt x="821182" y="253874"/>
                    <a:pt x="901700" y="298705"/>
                  </a:cubicBezTo>
                  <a:cubicBezTo>
                    <a:pt x="1138301" y="430785"/>
                    <a:pt x="1533017" y="373254"/>
                    <a:pt x="2181860" y="433452"/>
                  </a:cubicBezTo>
                  <a:cubicBezTo>
                    <a:pt x="2181860" y="433452"/>
                    <a:pt x="2181987" y="433452"/>
                    <a:pt x="2181987" y="433452"/>
                  </a:cubicBezTo>
                  <a:cubicBezTo>
                    <a:pt x="2324100" y="446660"/>
                    <a:pt x="2478532" y="465456"/>
                    <a:pt x="2646045" y="493269"/>
                  </a:cubicBezTo>
                  <a:cubicBezTo>
                    <a:pt x="3539998" y="641225"/>
                    <a:pt x="3693160" y="1239142"/>
                    <a:pt x="3704209" y="1288418"/>
                  </a:cubicBezTo>
                  <a:lnTo>
                    <a:pt x="3704209" y="0"/>
                  </a:lnTo>
                  <a:close/>
                </a:path>
              </a:pathLst>
            </a:custGeom>
            <a:solidFill>
              <a:srgbClr val="D91757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2246503" y="498984"/>
              <a:ext cx="1522222" cy="857252"/>
            </a:xfrm>
            <a:custGeom>
              <a:avLst/>
              <a:gdLst/>
              <a:ahLst/>
              <a:cxnLst/>
              <a:rect r="r" b="b" t="t" l="l"/>
              <a:pathLst>
                <a:path h="857252" w="1522222">
                  <a:moveTo>
                    <a:pt x="0" y="127"/>
                  </a:moveTo>
                  <a:cubicBezTo>
                    <a:pt x="394335" y="67819"/>
                    <a:pt x="1076452" y="246762"/>
                    <a:pt x="1522222" y="857253"/>
                  </a:cubicBezTo>
                  <a:lnTo>
                    <a:pt x="1522222" y="854966"/>
                  </a:lnTo>
                  <a:cubicBezTo>
                    <a:pt x="1511046" y="805817"/>
                    <a:pt x="1358011" y="207773"/>
                    <a:pt x="464058" y="59817"/>
                  </a:cubicBezTo>
                  <a:cubicBezTo>
                    <a:pt x="296545" y="32131"/>
                    <a:pt x="142113" y="13208"/>
                    <a:pt x="0" y="0"/>
                  </a:cubicBezTo>
                  <a:close/>
                </a:path>
              </a:pathLst>
            </a:custGeom>
            <a:solidFill>
              <a:srgbClr val="58031F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1899666" y="65532"/>
              <a:ext cx="1869059" cy="686437"/>
            </a:xfrm>
            <a:custGeom>
              <a:avLst/>
              <a:gdLst/>
              <a:ahLst/>
              <a:cxnLst/>
              <a:rect r="r" b="b" t="t" l="l"/>
              <a:pathLst>
                <a:path h="686437" w="1869059">
                  <a:moveTo>
                    <a:pt x="0" y="0"/>
                  </a:moveTo>
                  <a:cubicBezTo>
                    <a:pt x="257810" y="14224"/>
                    <a:pt x="1598803" y="115189"/>
                    <a:pt x="1869059" y="686437"/>
                  </a:cubicBezTo>
                  <a:lnTo>
                    <a:pt x="1869059" y="0"/>
                  </a:lnTo>
                  <a:close/>
                </a:path>
              </a:pathLst>
            </a:custGeom>
            <a:solidFill>
              <a:srgbClr val="D91757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63500" y="63500"/>
              <a:ext cx="3706368" cy="1897639"/>
            </a:xfrm>
            <a:custGeom>
              <a:avLst/>
              <a:gdLst/>
              <a:ahLst/>
              <a:cxnLst/>
              <a:rect r="r" b="b" t="t" l="l"/>
              <a:pathLst>
                <a:path h="1897639" w="3706368">
                  <a:moveTo>
                    <a:pt x="0" y="0"/>
                  </a:moveTo>
                  <a:lnTo>
                    <a:pt x="0" y="1897639"/>
                  </a:lnTo>
                  <a:lnTo>
                    <a:pt x="3706368" y="1897639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Freeform 14" id="14"/>
          <p:cNvSpPr/>
          <p:nvPr/>
        </p:nvSpPr>
        <p:spPr>
          <a:xfrm flipH="false" flipV="false" rot="0">
            <a:off x="17195721" y="9375124"/>
            <a:ext cx="824122" cy="984847"/>
          </a:xfrm>
          <a:custGeom>
            <a:avLst/>
            <a:gdLst/>
            <a:ahLst/>
            <a:cxnLst/>
            <a:rect r="r" b="b" t="t" l="l"/>
            <a:pathLst>
              <a:path h="984847" w="824122">
                <a:moveTo>
                  <a:pt x="0" y="0"/>
                </a:moveTo>
                <a:lnTo>
                  <a:pt x="824122" y="0"/>
                </a:lnTo>
                <a:lnTo>
                  <a:pt x="824122" y="984847"/>
                </a:lnTo>
                <a:lnTo>
                  <a:pt x="0" y="9848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298953" y="132998"/>
            <a:ext cx="3269999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5.3. Musikimizde Dinin İzleri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831619" y="9870338"/>
            <a:ext cx="7961747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2. Ünite: Kültürümüzdeki Dini Motifler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7369199" y="9522209"/>
            <a:ext cx="529466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26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8659016" y="2920746"/>
            <a:ext cx="989086" cy="6333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b="true" sz="3499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İlahi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5189049" y="4293870"/>
            <a:ext cx="7785221" cy="1895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25"/>
              </a:lnSpc>
            </a:pP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Dinî düşünce ve duyguları içeren, Allah’ı (cc) övme ve O’na dua etme amacıyla yazılıp bestelenen şiirlerdir.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9842173"/>
            <a:ext cx="9787957" cy="427415"/>
          </a:xfrm>
          <a:custGeom>
            <a:avLst/>
            <a:gdLst/>
            <a:ahLst/>
            <a:cxnLst/>
            <a:rect r="r" b="b" t="t" l="l"/>
            <a:pathLst>
              <a:path h="427415" w="9787957">
                <a:moveTo>
                  <a:pt x="0" y="0"/>
                </a:moveTo>
                <a:lnTo>
                  <a:pt x="9787957" y="0"/>
                </a:lnTo>
                <a:lnTo>
                  <a:pt x="9787957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5013903" y="3666401"/>
            <a:ext cx="8260204" cy="3483797"/>
            <a:chOff x="0" y="0"/>
            <a:chExt cx="8260194" cy="348378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63500" y="65913"/>
              <a:ext cx="8133328" cy="3350635"/>
            </a:xfrm>
            <a:custGeom>
              <a:avLst/>
              <a:gdLst/>
              <a:ahLst/>
              <a:cxnLst/>
              <a:rect r="r" b="b" t="t" l="l"/>
              <a:pathLst>
                <a:path h="3350635" w="8133328">
                  <a:moveTo>
                    <a:pt x="578104" y="127"/>
                  </a:moveTo>
                  <a:cubicBezTo>
                    <a:pt x="559181" y="127"/>
                    <a:pt x="540258" y="1016"/>
                    <a:pt x="521462" y="2921"/>
                  </a:cubicBezTo>
                  <a:cubicBezTo>
                    <a:pt x="502666" y="4826"/>
                    <a:pt x="483870" y="7493"/>
                    <a:pt x="465328" y="11303"/>
                  </a:cubicBezTo>
                  <a:cubicBezTo>
                    <a:pt x="446786" y="15113"/>
                    <a:pt x="428371" y="19558"/>
                    <a:pt x="410337" y="25146"/>
                  </a:cubicBezTo>
                  <a:cubicBezTo>
                    <a:pt x="392303" y="30734"/>
                    <a:pt x="374396" y="36957"/>
                    <a:pt x="356870" y="44323"/>
                  </a:cubicBezTo>
                  <a:cubicBezTo>
                    <a:pt x="339344" y="51689"/>
                    <a:pt x="322326" y="59690"/>
                    <a:pt x="305562" y="68580"/>
                  </a:cubicBezTo>
                  <a:cubicBezTo>
                    <a:pt x="288798" y="77470"/>
                    <a:pt x="272669" y="87249"/>
                    <a:pt x="256921" y="97790"/>
                  </a:cubicBezTo>
                  <a:cubicBezTo>
                    <a:pt x="241173" y="108331"/>
                    <a:pt x="225933" y="119634"/>
                    <a:pt x="211328" y="131572"/>
                  </a:cubicBezTo>
                  <a:cubicBezTo>
                    <a:pt x="196723" y="143510"/>
                    <a:pt x="182626" y="156337"/>
                    <a:pt x="169291" y="169672"/>
                  </a:cubicBezTo>
                  <a:cubicBezTo>
                    <a:pt x="155956" y="183007"/>
                    <a:pt x="143256" y="197104"/>
                    <a:pt x="131191" y="211709"/>
                  </a:cubicBezTo>
                  <a:cubicBezTo>
                    <a:pt x="119126" y="226314"/>
                    <a:pt x="107950" y="241553"/>
                    <a:pt x="97409" y="257301"/>
                  </a:cubicBezTo>
                  <a:cubicBezTo>
                    <a:pt x="86868" y="273049"/>
                    <a:pt x="77216" y="289305"/>
                    <a:pt x="68199" y="305942"/>
                  </a:cubicBezTo>
                  <a:cubicBezTo>
                    <a:pt x="59182" y="322579"/>
                    <a:pt x="51181" y="339724"/>
                    <a:pt x="43942" y="357250"/>
                  </a:cubicBezTo>
                  <a:cubicBezTo>
                    <a:pt x="36703" y="374776"/>
                    <a:pt x="30353" y="392556"/>
                    <a:pt x="24765" y="410717"/>
                  </a:cubicBezTo>
                  <a:cubicBezTo>
                    <a:pt x="19177" y="428878"/>
                    <a:pt x="14732" y="447166"/>
                    <a:pt x="10922" y="465708"/>
                  </a:cubicBezTo>
                  <a:cubicBezTo>
                    <a:pt x="7112" y="484250"/>
                    <a:pt x="4445" y="503046"/>
                    <a:pt x="2540" y="521842"/>
                  </a:cubicBezTo>
                  <a:cubicBezTo>
                    <a:pt x="635" y="540638"/>
                    <a:pt x="0" y="559434"/>
                    <a:pt x="0" y="578357"/>
                  </a:cubicBezTo>
                  <a:lnTo>
                    <a:pt x="0" y="2773548"/>
                  </a:lnTo>
                  <a:cubicBezTo>
                    <a:pt x="0" y="2792471"/>
                    <a:pt x="889" y="2811394"/>
                    <a:pt x="2794" y="2830190"/>
                  </a:cubicBezTo>
                  <a:cubicBezTo>
                    <a:pt x="4699" y="2848986"/>
                    <a:pt x="7366" y="2867782"/>
                    <a:pt x="11176" y="2886324"/>
                  </a:cubicBezTo>
                  <a:cubicBezTo>
                    <a:pt x="14986" y="2904866"/>
                    <a:pt x="19431" y="2923281"/>
                    <a:pt x="25019" y="2941315"/>
                  </a:cubicBezTo>
                  <a:cubicBezTo>
                    <a:pt x="30607" y="2959349"/>
                    <a:pt x="36830" y="2977256"/>
                    <a:pt x="44196" y="2994782"/>
                  </a:cubicBezTo>
                  <a:cubicBezTo>
                    <a:pt x="51562" y="3012308"/>
                    <a:pt x="59563" y="3029326"/>
                    <a:pt x="68453" y="3046090"/>
                  </a:cubicBezTo>
                  <a:cubicBezTo>
                    <a:pt x="77343" y="3062854"/>
                    <a:pt x="87122" y="3078983"/>
                    <a:pt x="97663" y="3094731"/>
                  </a:cubicBezTo>
                  <a:cubicBezTo>
                    <a:pt x="108204" y="3110479"/>
                    <a:pt x="119507" y="3125719"/>
                    <a:pt x="131445" y="3140324"/>
                  </a:cubicBezTo>
                  <a:cubicBezTo>
                    <a:pt x="143383" y="3154929"/>
                    <a:pt x="156210" y="3169026"/>
                    <a:pt x="169545" y="3182361"/>
                  </a:cubicBezTo>
                  <a:cubicBezTo>
                    <a:pt x="182880" y="3195696"/>
                    <a:pt x="196977" y="3208396"/>
                    <a:pt x="211582" y="3220460"/>
                  </a:cubicBezTo>
                  <a:cubicBezTo>
                    <a:pt x="226187" y="3232526"/>
                    <a:pt x="241427" y="3243702"/>
                    <a:pt x="257175" y="3254242"/>
                  </a:cubicBezTo>
                  <a:cubicBezTo>
                    <a:pt x="272923" y="3264784"/>
                    <a:pt x="289179" y="3274435"/>
                    <a:pt x="305816" y="3283453"/>
                  </a:cubicBezTo>
                  <a:cubicBezTo>
                    <a:pt x="322453" y="3292470"/>
                    <a:pt x="339598" y="3300471"/>
                    <a:pt x="357124" y="3307710"/>
                  </a:cubicBezTo>
                  <a:cubicBezTo>
                    <a:pt x="374650" y="3314948"/>
                    <a:pt x="392430" y="3321298"/>
                    <a:pt x="410591" y="3326886"/>
                  </a:cubicBezTo>
                  <a:cubicBezTo>
                    <a:pt x="428752" y="3332475"/>
                    <a:pt x="447040" y="3336920"/>
                    <a:pt x="465582" y="3340729"/>
                  </a:cubicBezTo>
                  <a:cubicBezTo>
                    <a:pt x="484124" y="3344539"/>
                    <a:pt x="502920" y="3347206"/>
                    <a:pt x="521716" y="3349111"/>
                  </a:cubicBezTo>
                  <a:cubicBezTo>
                    <a:pt x="527685" y="3349746"/>
                    <a:pt x="533781" y="3350254"/>
                    <a:pt x="539750" y="3350635"/>
                  </a:cubicBezTo>
                  <a:lnTo>
                    <a:pt x="7593578" y="3350635"/>
                  </a:lnTo>
                  <a:cubicBezTo>
                    <a:pt x="7599674" y="3350254"/>
                    <a:pt x="7605644" y="3349746"/>
                    <a:pt x="7611612" y="3349111"/>
                  </a:cubicBezTo>
                  <a:cubicBezTo>
                    <a:pt x="7630409" y="3347206"/>
                    <a:pt x="7649204" y="3344539"/>
                    <a:pt x="7667747" y="3340729"/>
                  </a:cubicBezTo>
                  <a:cubicBezTo>
                    <a:pt x="7686288" y="3336920"/>
                    <a:pt x="7704703" y="3332475"/>
                    <a:pt x="7722737" y="3326886"/>
                  </a:cubicBezTo>
                  <a:cubicBezTo>
                    <a:pt x="7740772" y="3321298"/>
                    <a:pt x="7758678" y="3315076"/>
                    <a:pt x="7776204" y="3307710"/>
                  </a:cubicBezTo>
                  <a:cubicBezTo>
                    <a:pt x="7793730" y="3300344"/>
                    <a:pt x="7810748" y="3292342"/>
                    <a:pt x="7827512" y="3283453"/>
                  </a:cubicBezTo>
                  <a:cubicBezTo>
                    <a:pt x="7844276" y="3274563"/>
                    <a:pt x="7860405" y="3264784"/>
                    <a:pt x="7876153" y="3254242"/>
                  </a:cubicBezTo>
                  <a:cubicBezTo>
                    <a:pt x="7891901" y="3243702"/>
                    <a:pt x="7907141" y="3232398"/>
                    <a:pt x="7921747" y="3220460"/>
                  </a:cubicBezTo>
                  <a:cubicBezTo>
                    <a:pt x="7936351" y="3208523"/>
                    <a:pt x="7950448" y="3195696"/>
                    <a:pt x="7963784" y="3182361"/>
                  </a:cubicBezTo>
                  <a:cubicBezTo>
                    <a:pt x="7977119" y="3169026"/>
                    <a:pt x="7989819" y="3154929"/>
                    <a:pt x="8001884" y="3140324"/>
                  </a:cubicBezTo>
                  <a:cubicBezTo>
                    <a:pt x="8013948" y="3125719"/>
                    <a:pt x="8025124" y="3110479"/>
                    <a:pt x="8035665" y="3094731"/>
                  </a:cubicBezTo>
                  <a:cubicBezTo>
                    <a:pt x="8046207" y="3078983"/>
                    <a:pt x="8055859" y="3062727"/>
                    <a:pt x="8064875" y="3046090"/>
                  </a:cubicBezTo>
                  <a:cubicBezTo>
                    <a:pt x="8073892" y="3029453"/>
                    <a:pt x="8081894" y="3012308"/>
                    <a:pt x="8089133" y="2994782"/>
                  </a:cubicBezTo>
                  <a:cubicBezTo>
                    <a:pt x="8096372" y="2977256"/>
                    <a:pt x="8102722" y="2959476"/>
                    <a:pt x="8108310" y="2941315"/>
                  </a:cubicBezTo>
                  <a:cubicBezTo>
                    <a:pt x="8113897" y="2923154"/>
                    <a:pt x="8118342" y="2904866"/>
                    <a:pt x="8122152" y="2886324"/>
                  </a:cubicBezTo>
                  <a:cubicBezTo>
                    <a:pt x="8125962" y="2867782"/>
                    <a:pt x="8128629" y="2848986"/>
                    <a:pt x="8130535" y="2830190"/>
                  </a:cubicBezTo>
                  <a:cubicBezTo>
                    <a:pt x="8132439" y="2811394"/>
                    <a:pt x="8133328" y="2792471"/>
                    <a:pt x="8133328" y="2773548"/>
                  </a:cubicBezTo>
                  <a:lnTo>
                    <a:pt x="8133328" y="578357"/>
                  </a:lnTo>
                  <a:cubicBezTo>
                    <a:pt x="8133328" y="559434"/>
                    <a:pt x="8132439" y="540511"/>
                    <a:pt x="8130535" y="521715"/>
                  </a:cubicBezTo>
                  <a:cubicBezTo>
                    <a:pt x="8128629" y="502919"/>
                    <a:pt x="8125962" y="484123"/>
                    <a:pt x="8122152" y="465581"/>
                  </a:cubicBezTo>
                  <a:cubicBezTo>
                    <a:pt x="8118342" y="447039"/>
                    <a:pt x="8113897" y="428624"/>
                    <a:pt x="8108310" y="410590"/>
                  </a:cubicBezTo>
                  <a:cubicBezTo>
                    <a:pt x="8102722" y="392556"/>
                    <a:pt x="8096498" y="374649"/>
                    <a:pt x="8089133" y="357123"/>
                  </a:cubicBezTo>
                  <a:cubicBezTo>
                    <a:pt x="8081766" y="339597"/>
                    <a:pt x="8073765" y="322579"/>
                    <a:pt x="8064875" y="305815"/>
                  </a:cubicBezTo>
                  <a:cubicBezTo>
                    <a:pt x="8055985" y="289051"/>
                    <a:pt x="8046207" y="272922"/>
                    <a:pt x="8035665" y="257174"/>
                  </a:cubicBezTo>
                  <a:cubicBezTo>
                    <a:pt x="8025124" y="241426"/>
                    <a:pt x="8013822" y="226187"/>
                    <a:pt x="8001884" y="211582"/>
                  </a:cubicBezTo>
                  <a:cubicBezTo>
                    <a:pt x="7989946" y="196977"/>
                    <a:pt x="7977119" y="182880"/>
                    <a:pt x="7963784" y="169545"/>
                  </a:cubicBezTo>
                  <a:cubicBezTo>
                    <a:pt x="7950448" y="156210"/>
                    <a:pt x="7936351" y="143510"/>
                    <a:pt x="7921747" y="131445"/>
                  </a:cubicBezTo>
                  <a:cubicBezTo>
                    <a:pt x="7907141" y="119380"/>
                    <a:pt x="7891901" y="108204"/>
                    <a:pt x="7876153" y="97663"/>
                  </a:cubicBezTo>
                  <a:cubicBezTo>
                    <a:pt x="7860405" y="87122"/>
                    <a:pt x="7844149" y="77470"/>
                    <a:pt x="7827512" y="68453"/>
                  </a:cubicBezTo>
                  <a:cubicBezTo>
                    <a:pt x="7810875" y="59436"/>
                    <a:pt x="7793730" y="51435"/>
                    <a:pt x="7776204" y="44196"/>
                  </a:cubicBezTo>
                  <a:cubicBezTo>
                    <a:pt x="7758678" y="36957"/>
                    <a:pt x="7740898" y="30607"/>
                    <a:pt x="7722737" y="25019"/>
                  </a:cubicBezTo>
                  <a:cubicBezTo>
                    <a:pt x="7704576" y="19431"/>
                    <a:pt x="7686288" y="14986"/>
                    <a:pt x="7667747" y="11176"/>
                  </a:cubicBezTo>
                  <a:cubicBezTo>
                    <a:pt x="7649204" y="7366"/>
                    <a:pt x="7630409" y="4699"/>
                    <a:pt x="7611612" y="2794"/>
                  </a:cubicBezTo>
                  <a:cubicBezTo>
                    <a:pt x="7592816" y="889"/>
                    <a:pt x="7573894" y="0"/>
                    <a:pt x="7554971" y="0"/>
                  </a:cubicBezTo>
                  <a:close/>
                </a:path>
              </a:pathLst>
            </a:custGeom>
            <a:solidFill>
              <a:srgbClr val="CDC1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63500" y="63500"/>
              <a:ext cx="8133201" cy="3356731"/>
            </a:xfrm>
            <a:custGeom>
              <a:avLst/>
              <a:gdLst/>
              <a:ahLst/>
              <a:cxnLst/>
              <a:rect r="r" b="b" t="t" l="l"/>
              <a:pathLst>
                <a:path h="3356731" w="8133201">
                  <a:moveTo>
                    <a:pt x="0" y="3356731"/>
                  </a:moveTo>
                  <a:lnTo>
                    <a:pt x="8133201" y="3356731"/>
                  </a:lnTo>
                  <a:lnTo>
                    <a:pt x="813320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4518091" y="-63503"/>
            <a:ext cx="3833403" cy="2024682"/>
            <a:chOff x="0" y="0"/>
            <a:chExt cx="3833406" cy="202468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64516" y="65532"/>
              <a:ext cx="3704209" cy="1288545"/>
            </a:xfrm>
            <a:custGeom>
              <a:avLst/>
              <a:gdLst/>
              <a:ahLst/>
              <a:cxnLst/>
              <a:rect r="r" b="b" t="t" l="l"/>
              <a:pathLst>
                <a:path h="1288545" w="3704209">
                  <a:moveTo>
                    <a:pt x="0" y="0"/>
                  </a:moveTo>
                  <a:lnTo>
                    <a:pt x="0" y="345441"/>
                  </a:lnTo>
                  <a:cubicBezTo>
                    <a:pt x="16637" y="339853"/>
                    <a:pt x="326136" y="237618"/>
                    <a:pt x="604520" y="237618"/>
                  </a:cubicBezTo>
                  <a:cubicBezTo>
                    <a:pt x="715264" y="237618"/>
                    <a:pt x="821182" y="253874"/>
                    <a:pt x="901700" y="298705"/>
                  </a:cubicBezTo>
                  <a:cubicBezTo>
                    <a:pt x="1190117" y="459868"/>
                    <a:pt x="1713484" y="339091"/>
                    <a:pt x="2646045" y="493396"/>
                  </a:cubicBezTo>
                  <a:cubicBezTo>
                    <a:pt x="3539743" y="641225"/>
                    <a:pt x="3693033" y="1239015"/>
                    <a:pt x="3704209" y="1288546"/>
                  </a:cubicBezTo>
                  <a:lnTo>
                    <a:pt x="3704209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710819" y="65532"/>
              <a:ext cx="3057906" cy="1890527"/>
            </a:xfrm>
            <a:custGeom>
              <a:avLst/>
              <a:gdLst/>
              <a:ahLst/>
              <a:cxnLst/>
              <a:rect r="r" b="b" t="t" l="l"/>
              <a:pathLst>
                <a:path h="1890527" w="3057906">
                  <a:moveTo>
                    <a:pt x="0" y="0"/>
                  </a:moveTo>
                  <a:cubicBezTo>
                    <a:pt x="208534" y="33782"/>
                    <a:pt x="2859913" y="489332"/>
                    <a:pt x="3057906" y="1890527"/>
                  </a:cubicBezTo>
                  <a:lnTo>
                    <a:pt x="3057906" y="0"/>
                  </a:lnTo>
                  <a:close/>
                </a:path>
              </a:pathLst>
            </a:custGeom>
            <a:solidFill>
              <a:srgbClr val="58031F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64516" y="65532"/>
              <a:ext cx="3704209" cy="1288418"/>
            </a:xfrm>
            <a:custGeom>
              <a:avLst/>
              <a:gdLst/>
              <a:ahLst/>
              <a:cxnLst/>
              <a:rect r="r" b="b" t="t" l="l"/>
              <a:pathLst>
                <a:path h="1288418" w="3704209">
                  <a:moveTo>
                    <a:pt x="0" y="0"/>
                  </a:moveTo>
                  <a:lnTo>
                    <a:pt x="0" y="345441"/>
                  </a:lnTo>
                  <a:cubicBezTo>
                    <a:pt x="16637" y="339853"/>
                    <a:pt x="326136" y="237618"/>
                    <a:pt x="604520" y="237618"/>
                  </a:cubicBezTo>
                  <a:cubicBezTo>
                    <a:pt x="715264" y="237618"/>
                    <a:pt x="821182" y="253874"/>
                    <a:pt x="901700" y="298705"/>
                  </a:cubicBezTo>
                  <a:cubicBezTo>
                    <a:pt x="1138301" y="430785"/>
                    <a:pt x="1533017" y="373254"/>
                    <a:pt x="2181860" y="433452"/>
                  </a:cubicBezTo>
                  <a:cubicBezTo>
                    <a:pt x="2181860" y="433452"/>
                    <a:pt x="2181987" y="433452"/>
                    <a:pt x="2181987" y="433452"/>
                  </a:cubicBezTo>
                  <a:cubicBezTo>
                    <a:pt x="2324100" y="446660"/>
                    <a:pt x="2478532" y="465456"/>
                    <a:pt x="2646045" y="493269"/>
                  </a:cubicBezTo>
                  <a:cubicBezTo>
                    <a:pt x="3539998" y="641225"/>
                    <a:pt x="3693160" y="1239142"/>
                    <a:pt x="3704209" y="1288418"/>
                  </a:cubicBezTo>
                  <a:lnTo>
                    <a:pt x="3704209" y="0"/>
                  </a:lnTo>
                  <a:close/>
                </a:path>
              </a:pathLst>
            </a:custGeom>
            <a:solidFill>
              <a:srgbClr val="D91757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2246503" y="498984"/>
              <a:ext cx="1522222" cy="857252"/>
            </a:xfrm>
            <a:custGeom>
              <a:avLst/>
              <a:gdLst/>
              <a:ahLst/>
              <a:cxnLst/>
              <a:rect r="r" b="b" t="t" l="l"/>
              <a:pathLst>
                <a:path h="857252" w="1522222">
                  <a:moveTo>
                    <a:pt x="0" y="127"/>
                  </a:moveTo>
                  <a:cubicBezTo>
                    <a:pt x="394335" y="67819"/>
                    <a:pt x="1076452" y="246762"/>
                    <a:pt x="1522222" y="857253"/>
                  </a:cubicBezTo>
                  <a:lnTo>
                    <a:pt x="1522222" y="854966"/>
                  </a:lnTo>
                  <a:cubicBezTo>
                    <a:pt x="1511046" y="805817"/>
                    <a:pt x="1358011" y="207773"/>
                    <a:pt x="464058" y="59817"/>
                  </a:cubicBezTo>
                  <a:cubicBezTo>
                    <a:pt x="296545" y="32131"/>
                    <a:pt x="142113" y="13208"/>
                    <a:pt x="0" y="0"/>
                  </a:cubicBezTo>
                  <a:close/>
                </a:path>
              </a:pathLst>
            </a:custGeom>
            <a:solidFill>
              <a:srgbClr val="58031F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1899666" y="65532"/>
              <a:ext cx="1869059" cy="686437"/>
            </a:xfrm>
            <a:custGeom>
              <a:avLst/>
              <a:gdLst/>
              <a:ahLst/>
              <a:cxnLst/>
              <a:rect r="r" b="b" t="t" l="l"/>
              <a:pathLst>
                <a:path h="686437" w="1869059">
                  <a:moveTo>
                    <a:pt x="0" y="0"/>
                  </a:moveTo>
                  <a:cubicBezTo>
                    <a:pt x="257810" y="14224"/>
                    <a:pt x="1598803" y="115189"/>
                    <a:pt x="1869059" y="686437"/>
                  </a:cubicBezTo>
                  <a:lnTo>
                    <a:pt x="1869059" y="0"/>
                  </a:lnTo>
                  <a:close/>
                </a:path>
              </a:pathLst>
            </a:custGeom>
            <a:solidFill>
              <a:srgbClr val="D91757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63500" y="63500"/>
              <a:ext cx="3706368" cy="1897639"/>
            </a:xfrm>
            <a:custGeom>
              <a:avLst/>
              <a:gdLst/>
              <a:ahLst/>
              <a:cxnLst/>
              <a:rect r="r" b="b" t="t" l="l"/>
              <a:pathLst>
                <a:path h="1897639" w="3706368">
                  <a:moveTo>
                    <a:pt x="0" y="0"/>
                  </a:moveTo>
                  <a:lnTo>
                    <a:pt x="0" y="1897639"/>
                  </a:lnTo>
                  <a:lnTo>
                    <a:pt x="3706368" y="1897639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Freeform 14" id="14"/>
          <p:cNvSpPr/>
          <p:nvPr/>
        </p:nvSpPr>
        <p:spPr>
          <a:xfrm flipH="false" flipV="false" rot="0">
            <a:off x="17195721" y="9375124"/>
            <a:ext cx="824122" cy="984847"/>
          </a:xfrm>
          <a:custGeom>
            <a:avLst/>
            <a:gdLst/>
            <a:ahLst/>
            <a:cxnLst/>
            <a:rect r="r" b="b" t="t" l="l"/>
            <a:pathLst>
              <a:path h="984847" w="824122">
                <a:moveTo>
                  <a:pt x="0" y="0"/>
                </a:moveTo>
                <a:lnTo>
                  <a:pt x="824122" y="0"/>
                </a:lnTo>
                <a:lnTo>
                  <a:pt x="824122" y="984847"/>
                </a:lnTo>
                <a:lnTo>
                  <a:pt x="0" y="9848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298953" y="132998"/>
            <a:ext cx="3269999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5.3. Musikimizde Dinin İzleri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831619" y="9870338"/>
            <a:ext cx="7961747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2. Ünite: Kültürümüzdeki Dini Motifler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7378724" y="9522209"/>
            <a:ext cx="481413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27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8871175" y="3004014"/>
            <a:ext cx="967788" cy="6333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b="true" sz="3499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Sela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5333362" y="3974783"/>
            <a:ext cx="7318877" cy="2533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25"/>
              </a:lnSpc>
            </a:pP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Müslümanlara dinî açıdan önemli gün ve geceleri hatırlatmak, kılınacak cenaze namazına haber vermek amacıyla minarelerde okunan duadır.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3503" y="9842173"/>
            <a:ext cx="9787957" cy="427415"/>
          </a:xfrm>
          <a:custGeom>
            <a:avLst/>
            <a:gdLst/>
            <a:ahLst/>
            <a:cxnLst/>
            <a:rect r="r" b="b" t="t" l="l"/>
            <a:pathLst>
              <a:path h="427415" w="9787957">
                <a:moveTo>
                  <a:pt x="0" y="0"/>
                </a:moveTo>
                <a:lnTo>
                  <a:pt x="9787957" y="0"/>
                </a:lnTo>
                <a:lnTo>
                  <a:pt x="9787957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1837003" y="3549739"/>
            <a:ext cx="2920422" cy="3187532"/>
            <a:chOff x="0" y="0"/>
            <a:chExt cx="2920428" cy="318752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116392" y="63500"/>
              <a:ext cx="2735523" cy="3011005"/>
            </a:xfrm>
            <a:custGeom>
              <a:avLst/>
              <a:gdLst/>
              <a:ahLst/>
              <a:cxnLst/>
              <a:rect r="r" b="b" t="t" l="l"/>
              <a:pathLst>
                <a:path h="3011005" w="2735523">
                  <a:moveTo>
                    <a:pt x="2400243" y="78359"/>
                  </a:moveTo>
                  <a:cubicBezTo>
                    <a:pt x="1989270" y="168529"/>
                    <a:pt x="1018989" y="384555"/>
                    <a:pt x="979746" y="393572"/>
                  </a:cubicBezTo>
                  <a:cubicBezTo>
                    <a:pt x="929581" y="405383"/>
                    <a:pt x="822139" y="415416"/>
                    <a:pt x="822139" y="552068"/>
                  </a:cubicBezTo>
                  <a:lnTo>
                    <a:pt x="822139" y="2368927"/>
                  </a:lnTo>
                  <a:cubicBezTo>
                    <a:pt x="709109" y="2305173"/>
                    <a:pt x="536897" y="2296918"/>
                    <a:pt x="364811" y="2358894"/>
                  </a:cubicBezTo>
                  <a:cubicBezTo>
                    <a:pt x="109668" y="2450969"/>
                    <a:pt x="-47939" y="2661408"/>
                    <a:pt x="13148" y="2829937"/>
                  </a:cubicBezTo>
                  <a:cubicBezTo>
                    <a:pt x="74235" y="2998465"/>
                    <a:pt x="330267" y="3060441"/>
                    <a:pt x="584395" y="2968366"/>
                  </a:cubicBezTo>
                  <a:cubicBezTo>
                    <a:pt x="821250" y="2882768"/>
                    <a:pt x="974412" y="2695063"/>
                    <a:pt x="946091" y="2533773"/>
                  </a:cubicBezTo>
                  <a:lnTo>
                    <a:pt x="946091" y="1159889"/>
                  </a:lnTo>
                  <a:cubicBezTo>
                    <a:pt x="946091" y="1084324"/>
                    <a:pt x="944313" y="986788"/>
                    <a:pt x="1141036" y="944878"/>
                  </a:cubicBezTo>
                  <a:cubicBezTo>
                    <a:pt x="1231206" y="925701"/>
                    <a:pt x="2458536" y="652398"/>
                    <a:pt x="2458536" y="652398"/>
                  </a:cubicBezTo>
                  <a:lnTo>
                    <a:pt x="2458536" y="1922523"/>
                  </a:lnTo>
                  <a:cubicBezTo>
                    <a:pt x="2345505" y="1856864"/>
                    <a:pt x="2171515" y="1847847"/>
                    <a:pt x="1997525" y="1910712"/>
                  </a:cubicBezTo>
                  <a:cubicBezTo>
                    <a:pt x="1742382" y="2002787"/>
                    <a:pt x="1584775" y="2213226"/>
                    <a:pt x="1645862" y="2381754"/>
                  </a:cubicBezTo>
                  <a:cubicBezTo>
                    <a:pt x="1706949" y="2550283"/>
                    <a:pt x="1962981" y="2612259"/>
                    <a:pt x="2217108" y="2520184"/>
                  </a:cubicBezTo>
                  <a:cubicBezTo>
                    <a:pt x="2452186" y="2435475"/>
                    <a:pt x="2603443" y="2250437"/>
                    <a:pt x="2579694" y="2090163"/>
                  </a:cubicBezTo>
                  <a:lnTo>
                    <a:pt x="2582488" y="2090163"/>
                  </a:lnTo>
                  <a:lnTo>
                    <a:pt x="2582488" y="341629"/>
                  </a:lnTo>
                  <a:cubicBezTo>
                    <a:pt x="2582488" y="124841"/>
                    <a:pt x="2735523" y="119253"/>
                    <a:pt x="2735523" y="119253"/>
                  </a:cubicBezTo>
                  <a:lnTo>
                    <a:pt x="2735523" y="0"/>
                  </a:lnTo>
                  <a:lnTo>
                    <a:pt x="2400242" y="78359"/>
                  </a:lnTo>
                  <a:close/>
                </a:path>
              </a:pathLst>
            </a:custGeom>
            <a:solidFill>
              <a:srgbClr val="0098DA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63500" y="63500"/>
              <a:ext cx="2793368" cy="3060568"/>
            </a:xfrm>
            <a:custGeom>
              <a:avLst/>
              <a:gdLst/>
              <a:ahLst/>
              <a:cxnLst/>
              <a:rect r="r" b="b" t="t" l="l"/>
              <a:pathLst>
                <a:path h="3060568" w="2793368">
                  <a:moveTo>
                    <a:pt x="0" y="3060568"/>
                  </a:moveTo>
                  <a:lnTo>
                    <a:pt x="2793368" y="3060568"/>
                  </a:lnTo>
                  <a:lnTo>
                    <a:pt x="279336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4518091" y="-63503"/>
            <a:ext cx="3833403" cy="2024682"/>
            <a:chOff x="0" y="0"/>
            <a:chExt cx="3833406" cy="202468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64516" y="65532"/>
              <a:ext cx="3704209" cy="1288545"/>
            </a:xfrm>
            <a:custGeom>
              <a:avLst/>
              <a:gdLst/>
              <a:ahLst/>
              <a:cxnLst/>
              <a:rect r="r" b="b" t="t" l="l"/>
              <a:pathLst>
                <a:path h="1288545" w="3704209">
                  <a:moveTo>
                    <a:pt x="0" y="0"/>
                  </a:moveTo>
                  <a:lnTo>
                    <a:pt x="0" y="345441"/>
                  </a:lnTo>
                  <a:cubicBezTo>
                    <a:pt x="16637" y="339853"/>
                    <a:pt x="326136" y="237618"/>
                    <a:pt x="604520" y="237618"/>
                  </a:cubicBezTo>
                  <a:cubicBezTo>
                    <a:pt x="715264" y="237618"/>
                    <a:pt x="821182" y="253874"/>
                    <a:pt x="901700" y="298705"/>
                  </a:cubicBezTo>
                  <a:cubicBezTo>
                    <a:pt x="1190117" y="459868"/>
                    <a:pt x="1713484" y="339091"/>
                    <a:pt x="2646045" y="493396"/>
                  </a:cubicBezTo>
                  <a:cubicBezTo>
                    <a:pt x="3539743" y="641225"/>
                    <a:pt x="3693033" y="1239015"/>
                    <a:pt x="3704209" y="1288546"/>
                  </a:cubicBezTo>
                  <a:lnTo>
                    <a:pt x="3704209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710819" y="65532"/>
              <a:ext cx="3057906" cy="1890527"/>
            </a:xfrm>
            <a:custGeom>
              <a:avLst/>
              <a:gdLst/>
              <a:ahLst/>
              <a:cxnLst/>
              <a:rect r="r" b="b" t="t" l="l"/>
              <a:pathLst>
                <a:path h="1890527" w="3057906">
                  <a:moveTo>
                    <a:pt x="0" y="0"/>
                  </a:moveTo>
                  <a:cubicBezTo>
                    <a:pt x="208534" y="33782"/>
                    <a:pt x="2859913" y="489332"/>
                    <a:pt x="3057906" y="1890527"/>
                  </a:cubicBezTo>
                  <a:lnTo>
                    <a:pt x="3057906" y="0"/>
                  </a:lnTo>
                  <a:close/>
                </a:path>
              </a:pathLst>
            </a:custGeom>
            <a:solidFill>
              <a:srgbClr val="58031F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64516" y="65532"/>
              <a:ext cx="3704209" cy="1288418"/>
            </a:xfrm>
            <a:custGeom>
              <a:avLst/>
              <a:gdLst/>
              <a:ahLst/>
              <a:cxnLst/>
              <a:rect r="r" b="b" t="t" l="l"/>
              <a:pathLst>
                <a:path h="1288418" w="3704209">
                  <a:moveTo>
                    <a:pt x="0" y="0"/>
                  </a:moveTo>
                  <a:lnTo>
                    <a:pt x="0" y="345441"/>
                  </a:lnTo>
                  <a:cubicBezTo>
                    <a:pt x="16637" y="339853"/>
                    <a:pt x="326136" y="237618"/>
                    <a:pt x="604520" y="237618"/>
                  </a:cubicBezTo>
                  <a:cubicBezTo>
                    <a:pt x="715264" y="237618"/>
                    <a:pt x="821182" y="253874"/>
                    <a:pt x="901700" y="298705"/>
                  </a:cubicBezTo>
                  <a:cubicBezTo>
                    <a:pt x="1138301" y="430785"/>
                    <a:pt x="1533017" y="373254"/>
                    <a:pt x="2181860" y="433452"/>
                  </a:cubicBezTo>
                  <a:cubicBezTo>
                    <a:pt x="2181860" y="433452"/>
                    <a:pt x="2181987" y="433452"/>
                    <a:pt x="2181987" y="433452"/>
                  </a:cubicBezTo>
                  <a:cubicBezTo>
                    <a:pt x="2324100" y="446660"/>
                    <a:pt x="2478532" y="465456"/>
                    <a:pt x="2646045" y="493269"/>
                  </a:cubicBezTo>
                  <a:cubicBezTo>
                    <a:pt x="3539998" y="641225"/>
                    <a:pt x="3693160" y="1239142"/>
                    <a:pt x="3704209" y="1288418"/>
                  </a:cubicBezTo>
                  <a:lnTo>
                    <a:pt x="3704209" y="0"/>
                  </a:lnTo>
                  <a:close/>
                </a:path>
              </a:pathLst>
            </a:custGeom>
            <a:solidFill>
              <a:srgbClr val="D91757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2246503" y="498984"/>
              <a:ext cx="1522222" cy="857252"/>
            </a:xfrm>
            <a:custGeom>
              <a:avLst/>
              <a:gdLst/>
              <a:ahLst/>
              <a:cxnLst/>
              <a:rect r="r" b="b" t="t" l="l"/>
              <a:pathLst>
                <a:path h="857252" w="1522222">
                  <a:moveTo>
                    <a:pt x="0" y="127"/>
                  </a:moveTo>
                  <a:cubicBezTo>
                    <a:pt x="394335" y="67819"/>
                    <a:pt x="1076452" y="246762"/>
                    <a:pt x="1522222" y="857253"/>
                  </a:cubicBezTo>
                  <a:lnTo>
                    <a:pt x="1522222" y="854966"/>
                  </a:lnTo>
                  <a:cubicBezTo>
                    <a:pt x="1511046" y="805817"/>
                    <a:pt x="1358011" y="207773"/>
                    <a:pt x="464058" y="59817"/>
                  </a:cubicBezTo>
                  <a:cubicBezTo>
                    <a:pt x="296545" y="32131"/>
                    <a:pt x="142113" y="13208"/>
                    <a:pt x="0" y="0"/>
                  </a:cubicBezTo>
                  <a:close/>
                </a:path>
              </a:pathLst>
            </a:custGeom>
            <a:solidFill>
              <a:srgbClr val="58031F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1899666" y="65532"/>
              <a:ext cx="1869059" cy="686437"/>
            </a:xfrm>
            <a:custGeom>
              <a:avLst/>
              <a:gdLst/>
              <a:ahLst/>
              <a:cxnLst/>
              <a:rect r="r" b="b" t="t" l="l"/>
              <a:pathLst>
                <a:path h="686437" w="1869059">
                  <a:moveTo>
                    <a:pt x="0" y="0"/>
                  </a:moveTo>
                  <a:cubicBezTo>
                    <a:pt x="257810" y="14224"/>
                    <a:pt x="1598803" y="115189"/>
                    <a:pt x="1869059" y="686437"/>
                  </a:cubicBezTo>
                  <a:lnTo>
                    <a:pt x="1869059" y="0"/>
                  </a:lnTo>
                  <a:close/>
                </a:path>
              </a:pathLst>
            </a:custGeom>
            <a:solidFill>
              <a:srgbClr val="D91757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63500" y="63500"/>
              <a:ext cx="3706368" cy="1897639"/>
            </a:xfrm>
            <a:custGeom>
              <a:avLst/>
              <a:gdLst/>
              <a:ahLst/>
              <a:cxnLst/>
              <a:rect r="r" b="b" t="t" l="l"/>
              <a:pathLst>
                <a:path h="1897639" w="3706368">
                  <a:moveTo>
                    <a:pt x="0" y="0"/>
                  </a:moveTo>
                  <a:lnTo>
                    <a:pt x="0" y="1897639"/>
                  </a:lnTo>
                  <a:lnTo>
                    <a:pt x="3706368" y="1897639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Freeform 14" id="14"/>
          <p:cNvSpPr/>
          <p:nvPr/>
        </p:nvSpPr>
        <p:spPr>
          <a:xfrm flipH="false" flipV="false" rot="0">
            <a:off x="17195721" y="9375124"/>
            <a:ext cx="824122" cy="984847"/>
          </a:xfrm>
          <a:custGeom>
            <a:avLst/>
            <a:gdLst/>
            <a:ahLst/>
            <a:cxnLst/>
            <a:rect r="r" b="b" t="t" l="l"/>
            <a:pathLst>
              <a:path h="984847" w="824122">
                <a:moveTo>
                  <a:pt x="0" y="0"/>
                </a:moveTo>
                <a:lnTo>
                  <a:pt x="824122" y="0"/>
                </a:lnTo>
                <a:lnTo>
                  <a:pt x="824122" y="984847"/>
                </a:lnTo>
                <a:lnTo>
                  <a:pt x="0" y="9848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298953" y="132998"/>
            <a:ext cx="3269999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5.3. Musikimizde Dinin İzleri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831619" y="9870338"/>
            <a:ext cx="7961747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2. Ünite: Kültürümüzdeki Dini Motifler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7378724" y="9522209"/>
            <a:ext cx="527199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28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4056440" y="4029075"/>
            <a:ext cx="7549715" cy="1895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25"/>
              </a:lnSpc>
            </a:pP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Güvenilir dijital kaynaklardan ve genel ağ adreslerinden ilahi örnekleri paylaşınız.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DAHMkJkC69M</dc:identifier>
  <dcterms:modified xsi:type="dcterms:W3CDTF">2011-08-01T06:04:30Z</dcterms:modified>
  <cp:revision>1</cp:revision>
  <dc:title>6.Sınıf Din Kültürü 5.Ünite Meb ders sunusu salimdurmus.com powerpoint</dc:title>
</cp:coreProperties>
</file>