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Baloo Tama" charset="1" panose="03080902040302020200"/>
      <p:regular r:id="rId15"/>
    </p:embeddedFont>
    <p:embeddedFont>
      <p:font typeface="Poetsen" charset="1" panose="020108030300000D0203"/>
      <p:regular r:id="rId16"/>
    </p:embeddedFont>
    <p:embeddedFont>
      <p:font typeface="Baloo" charset="1" panose="03080902040302020200"/>
      <p:regular r:id="rId17"/>
    </p:embeddedFont>
    <p:embeddedFont>
      <p:font typeface="Baloo Bhai" charset="1" panose="03080902040302020200"/>
      <p:regular r:id="rId18"/>
    </p:embeddedFont>
    <p:embeddedFont>
      <p:font typeface="Barlow Semi-Bold Italics" charset="1" panose="00000700000000000000"/>
      <p:regular r:id="rId19"/>
    </p:embeddedFont>
    <p:embeddedFont>
      <p:font typeface="Barlow" charset="1" panose="00000500000000000000"/>
      <p:regular r:id="rId20"/>
    </p:embeddedFont>
    <p:embeddedFont>
      <p:font typeface="Barlow Semi-Bold" charset="1" panose="000007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svg" Type="http://schemas.openxmlformats.org/officeDocument/2006/relationships/image"/><Relationship Id="rId12" Target="../media/image12.svg" Type="http://schemas.openxmlformats.org/officeDocument/2006/relationships/image"/><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9.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svg" Type="http://schemas.openxmlformats.org/officeDocument/2006/relationships/image"/><Relationship Id="rId11" Target="../media/image22.png" Type="http://schemas.openxmlformats.org/officeDocument/2006/relationships/image"/><Relationship Id="rId12" Target="../media/image23.svg" Type="http://schemas.openxmlformats.org/officeDocument/2006/relationships/image"/><Relationship Id="rId13" Target="../media/image24.png" Type="http://schemas.openxmlformats.org/officeDocument/2006/relationships/image"/><Relationship Id="rId14" Target="../media/image25.svg" Type="http://schemas.openxmlformats.org/officeDocument/2006/relationships/image"/><Relationship Id="rId15" Target="../media/image26.png" Type="http://schemas.openxmlformats.org/officeDocument/2006/relationships/image"/><Relationship Id="rId16" Target="../media/image27.svg" Type="http://schemas.openxmlformats.org/officeDocument/2006/relationships/image"/><Relationship Id="rId17" Target="../media/image28.png" Type="http://schemas.openxmlformats.org/officeDocument/2006/relationships/image"/><Relationship Id="rId18" Target="../media/image29.svg" Type="http://schemas.openxmlformats.org/officeDocument/2006/relationships/image"/><Relationship Id="rId19" Target="../media/image30.png" Type="http://schemas.openxmlformats.org/officeDocument/2006/relationships/image"/><Relationship Id="rId2" Target="../media/image13.png" Type="http://schemas.openxmlformats.org/officeDocument/2006/relationships/image"/><Relationship Id="rId20" Target="../media/image31.sv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4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png" Type="http://schemas.openxmlformats.org/officeDocument/2006/relationships/image"/><Relationship Id="rId11" Target="https://kuran.diyanet.gov.tr/mushaf/kuran-meal-2/kafirun-suresi-109/ayet-1/kuran-yolu-meali-5" TargetMode="External" Type="http://schemas.openxmlformats.org/officeDocument/2006/relationships/hyperlink"/><Relationship Id="rId12" Target="https://kuran.diyanet.gov.tr/mushaf/kuran-meal-2/kafirun-suresi-109/ayet-1/kuran-yolu-meali-5" TargetMode="External" Type="http://schemas.openxmlformats.org/officeDocument/2006/relationships/hyperlink"/><Relationship Id="rId2" Target="../media/image41.png" Type="http://schemas.openxmlformats.org/officeDocument/2006/relationships/image"/><Relationship Id="rId3" Target="../media/image42.png" Type="http://schemas.openxmlformats.org/officeDocument/2006/relationships/image"/><Relationship Id="rId4" Target="../media/image43.svg" Type="http://schemas.openxmlformats.org/officeDocument/2006/relationships/image"/><Relationship Id="rId5" Target="../media/image44.png" Type="http://schemas.openxmlformats.org/officeDocument/2006/relationships/image"/><Relationship Id="rId6" Target="../media/image45.svg" Type="http://schemas.openxmlformats.org/officeDocument/2006/relationships/image"/><Relationship Id="rId7" Target="../media/image46.png" Type="http://schemas.openxmlformats.org/officeDocument/2006/relationships/image"/><Relationship Id="rId8" Target="../media/image47.svg" Type="http://schemas.openxmlformats.org/officeDocument/2006/relationships/image"/><Relationship Id="rId9" Target="../media/image4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30092" y="71206"/>
            <a:ext cx="20879929" cy="10354169"/>
            <a:chOff x="0" y="0"/>
            <a:chExt cx="18791936" cy="9318752"/>
          </a:xfrm>
        </p:grpSpPr>
        <p:sp>
          <p:nvSpPr>
            <p:cNvPr name="Freeform 3" id="3"/>
            <p:cNvSpPr/>
            <p:nvPr/>
          </p:nvSpPr>
          <p:spPr>
            <a:xfrm flipH="false" flipV="false" rot="0">
              <a:off x="0" y="0"/>
              <a:ext cx="18791937" cy="9318752"/>
            </a:xfrm>
            <a:custGeom>
              <a:avLst/>
              <a:gdLst/>
              <a:ahLst/>
              <a:cxnLst/>
              <a:rect r="r" b="b" t="t" l="l"/>
              <a:pathLst>
                <a:path h="9318752" w="18791937">
                  <a:moveTo>
                    <a:pt x="0" y="0"/>
                  </a:moveTo>
                  <a:lnTo>
                    <a:pt x="18791937" y="0"/>
                  </a:lnTo>
                  <a:lnTo>
                    <a:pt x="18791937" y="9318752"/>
                  </a:lnTo>
                  <a:lnTo>
                    <a:pt x="0" y="9318752"/>
                  </a:lnTo>
                  <a:lnTo>
                    <a:pt x="0" y="0"/>
                  </a:lnTo>
                  <a:close/>
                </a:path>
              </a:pathLst>
            </a:custGeom>
            <a:blipFill>
              <a:blip r:embed="rId2"/>
              <a:stretch>
                <a:fillRect l="0" t="0" r="0" b="0"/>
              </a:stretch>
            </a:blipFill>
          </p:spPr>
        </p:sp>
      </p:grpSp>
      <p:sp>
        <p:nvSpPr>
          <p:cNvPr name="TextBox 4" id="4"/>
          <p:cNvSpPr txBox="true"/>
          <p:nvPr/>
        </p:nvSpPr>
        <p:spPr>
          <a:xfrm rot="0">
            <a:off x="11852007" y="3407058"/>
            <a:ext cx="1826316" cy="981103"/>
          </a:xfrm>
          <a:prstGeom prst="rect">
            <a:avLst/>
          </a:prstGeom>
        </p:spPr>
        <p:txBody>
          <a:bodyPr anchor="t" rtlCol="false" tIns="0" lIns="0" bIns="0" rIns="0">
            <a:spAutoFit/>
          </a:bodyPr>
          <a:lstStyle/>
          <a:p>
            <a:pPr algn="l">
              <a:lnSpc>
                <a:spcPts val="7259"/>
              </a:lnSpc>
            </a:pPr>
            <a:r>
              <a:rPr lang="en-US" sz="5185">
                <a:solidFill>
                  <a:srgbClr val="F78B22"/>
                </a:solidFill>
                <a:latin typeface="Baloo Tama"/>
                <a:ea typeface="Baloo Tama"/>
                <a:cs typeface="Baloo Tama"/>
                <a:sym typeface="Baloo Tama"/>
              </a:rPr>
              <a:t>ÜNİTE</a:t>
            </a:r>
          </a:p>
        </p:txBody>
      </p:sp>
      <p:sp>
        <p:nvSpPr>
          <p:cNvPr name="TextBox 5" id="5"/>
          <p:cNvSpPr txBox="true"/>
          <p:nvPr/>
        </p:nvSpPr>
        <p:spPr>
          <a:xfrm rot="0">
            <a:off x="10982847" y="3217828"/>
            <a:ext cx="773783" cy="1270212"/>
          </a:xfrm>
          <a:prstGeom prst="rect">
            <a:avLst/>
          </a:prstGeom>
        </p:spPr>
        <p:txBody>
          <a:bodyPr anchor="t" rtlCol="false" tIns="0" lIns="0" bIns="0" rIns="0">
            <a:spAutoFit/>
          </a:bodyPr>
          <a:lstStyle/>
          <a:p>
            <a:pPr algn="l">
              <a:lnSpc>
                <a:spcPts val="9333"/>
              </a:lnSpc>
            </a:pPr>
            <a:r>
              <a:rPr lang="en-US" sz="6666" spc="346">
                <a:solidFill>
                  <a:srgbClr val="F78B22"/>
                </a:solidFill>
                <a:latin typeface="Baloo Tama"/>
                <a:ea typeface="Baloo Tama"/>
                <a:cs typeface="Baloo Tama"/>
                <a:sym typeface="Baloo Tama"/>
              </a:rPr>
              <a:t>4.</a:t>
            </a:r>
          </a:p>
        </p:txBody>
      </p:sp>
      <p:sp>
        <p:nvSpPr>
          <p:cNvPr name="TextBox 6" id="6"/>
          <p:cNvSpPr txBox="true"/>
          <p:nvPr/>
        </p:nvSpPr>
        <p:spPr>
          <a:xfrm rot="0">
            <a:off x="11749560" y="4447569"/>
            <a:ext cx="5541631" cy="2185656"/>
          </a:xfrm>
          <a:prstGeom prst="rect">
            <a:avLst/>
          </a:prstGeom>
        </p:spPr>
        <p:txBody>
          <a:bodyPr anchor="t" rtlCol="false" tIns="0" lIns="0" bIns="0" rIns="0">
            <a:spAutoFit/>
          </a:bodyPr>
          <a:lstStyle/>
          <a:p>
            <a:pPr algn="r">
              <a:lnSpc>
                <a:spcPts val="4887"/>
              </a:lnSpc>
            </a:pPr>
            <a:r>
              <a:rPr lang="en-US" sz="4740">
                <a:solidFill>
                  <a:srgbClr val="FFFFFF"/>
                </a:solidFill>
                <a:latin typeface="Baloo Tama"/>
                <a:ea typeface="Baloo Tama"/>
                <a:cs typeface="Baloo Tama"/>
                <a:sym typeface="Baloo Tama"/>
              </a:rPr>
              <a:t>ALLAH’IN KULU</a:t>
            </a:r>
          </a:p>
          <a:p>
            <a:pPr algn="r">
              <a:lnSpc>
                <a:spcPts val="4887"/>
              </a:lnSpc>
            </a:pPr>
            <a:r>
              <a:rPr lang="en-US" sz="4740">
                <a:solidFill>
                  <a:srgbClr val="FFFFFF"/>
                </a:solidFill>
                <a:latin typeface="Baloo Tama"/>
                <a:ea typeface="Baloo Tama"/>
                <a:cs typeface="Baloo Tama"/>
                <a:sym typeface="Baloo Tama"/>
              </a:rPr>
              <a:t> VE ELÇİSİ :</a:t>
            </a:r>
          </a:p>
          <a:p>
            <a:pPr algn="r">
              <a:lnSpc>
                <a:spcPts val="6109"/>
              </a:lnSpc>
            </a:pPr>
            <a:r>
              <a:rPr lang="en-US" sz="5925">
                <a:solidFill>
                  <a:srgbClr val="FFFFFF"/>
                </a:solidFill>
                <a:latin typeface="Baloo Tama"/>
                <a:ea typeface="Baloo Tama"/>
                <a:cs typeface="Baloo Tama"/>
                <a:sym typeface="Baloo Tama"/>
              </a:rPr>
              <a:t>HZ. MUHAMMED</a:t>
            </a:r>
          </a:p>
        </p:txBody>
      </p:sp>
      <p:sp>
        <p:nvSpPr>
          <p:cNvPr name="TextBox 7" id="7"/>
          <p:cNvSpPr txBox="true"/>
          <p:nvPr/>
        </p:nvSpPr>
        <p:spPr>
          <a:xfrm rot="0">
            <a:off x="12872424" y="5497422"/>
            <a:ext cx="153529" cy="1106283"/>
          </a:xfrm>
          <a:prstGeom prst="rect">
            <a:avLst/>
          </a:prstGeom>
        </p:spPr>
        <p:txBody>
          <a:bodyPr anchor="t" rtlCol="false" tIns="0" lIns="0" bIns="0" rIns="0">
            <a:spAutoFit/>
          </a:bodyPr>
          <a:lstStyle/>
          <a:p>
            <a:pPr algn="l">
              <a:lnSpc>
                <a:spcPts val="8296"/>
              </a:lnSpc>
            </a:pPr>
            <a:r>
              <a:rPr lang="en-US" sz="5925">
                <a:solidFill>
                  <a:srgbClr val="FFFFFF"/>
                </a:solidFill>
                <a:latin typeface="Baloo Tama"/>
                <a:ea typeface="Baloo Tama"/>
                <a:cs typeface="Baloo Tama"/>
                <a:sym typeface="Baloo Tama"/>
              </a:rPr>
              <a:t>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30" y="28774"/>
            <a:ext cx="36547140" cy="10221544"/>
            <a:chOff x="0" y="0"/>
            <a:chExt cx="32621728" cy="9123680"/>
          </a:xfrm>
        </p:grpSpPr>
        <p:sp>
          <p:nvSpPr>
            <p:cNvPr name="Freeform 3" id="3"/>
            <p:cNvSpPr/>
            <p:nvPr/>
          </p:nvSpPr>
          <p:spPr>
            <a:xfrm flipH="false" flipV="false" rot="0">
              <a:off x="0" y="0"/>
              <a:ext cx="32621727" cy="9123680"/>
            </a:xfrm>
            <a:custGeom>
              <a:avLst/>
              <a:gdLst/>
              <a:ahLst/>
              <a:cxnLst/>
              <a:rect r="r" b="b" t="t" l="l"/>
              <a:pathLst>
                <a:path h="9123680" w="32621727">
                  <a:moveTo>
                    <a:pt x="0" y="0"/>
                  </a:moveTo>
                  <a:lnTo>
                    <a:pt x="32621727" y="0"/>
                  </a:lnTo>
                  <a:lnTo>
                    <a:pt x="32621727" y="9123680"/>
                  </a:lnTo>
                  <a:lnTo>
                    <a:pt x="0" y="9123680"/>
                  </a:lnTo>
                  <a:lnTo>
                    <a:pt x="0" y="0"/>
                  </a:lnTo>
                  <a:close/>
                </a:path>
              </a:pathLst>
            </a:custGeom>
            <a:blipFill>
              <a:blip r:embed="rId2"/>
              <a:stretch>
                <a:fillRect l="0" t="0" r="0" b="0"/>
              </a:stretch>
            </a:blipFill>
          </p:spPr>
        </p:sp>
      </p:grpSp>
      <p:sp>
        <p:nvSpPr>
          <p:cNvPr name="Freeform 4" id="4"/>
          <p:cNvSpPr/>
          <p:nvPr/>
        </p:nvSpPr>
        <p:spPr>
          <a:xfrm flipH="false" flipV="false" rot="0">
            <a:off x="13444816" y="4030101"/>
            <a:ext cx="2185453" cy="40977"/>
          </a:xfrm>
          <a:custGeom>
            <a:avLst/>
            <a:gdLst/>
            <a:ahLst/>
            <a:cxnLst/>
            <a:rect r="r" b="b" t="t" l="l"/>
            <a:pathLst>
              <a:path h="40977" w="2185453">
                <a:moveTo>
                  <a:pt x="0" y="0"/>
                </a:moveTo>
                <a:lnTo>
                  <a:pt x="2185452" y="0"/>
                </a:lnTo>
                <a:lnTo>
                  <a:pt x="2185452" y="40978"/>
                </a:lnTo>
                <a:lnTo>
                  <a:pt x="0" y="4097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628290" y="4030101"/>
            <a:ext cx="40977" cy="40977"/>
          </a:xfrm>
          <a:custGeom>
            <a:avLst/>
            <a:gdLst/>
            <a:ahLst/>
            <a:cxnLst/>
            <a:rect r="r" b="b" t="t" l="l"/>
            <a:pathLst>
              <a:path h="40977" w="40977">
                <a:moveTo>
                  <a:pt x="0" y="0"/>
                </a:moveTo>
                <a:lnTo>
                  <a:pt x="40978" y="0"/>
                </a:lnTo>
                <a:lnTo>
                  <a:pt x="40978" y="40978"/>
                </a:lnTo>
                <a:lnTo>
                  <a:pt x="0" y="409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3526927" y="4500642"/>
            <a:ext cx="2103498" cy="40977"/>
          </a:xfrm>
          <a:custGeom>
            <a:avLst/>
            <a:gdLst/>
            <a:ahLst/>
            <a:cxnLst/>
            <a:rect r="r" b="b" t="t" l="l"/>
            <a:pathLst>
              <a:path h="40977" w="2103498">
                <a:moveTo>
                  <a:pt x="0" y="0"/>
                </a:moveTo>
                <a:lnTo>
                  <a:pt x="2103498" y="0"/>
                </a:lnTo>
                <a:lnTo>
                  <a:pt x="2103498" y="40978"/>
                </a:lnTo>
                <a:lnTo>
                  <a:pt x="0" y="4097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5628290" y="4500642"/>
            <a:ext cx="40977" cy="40977"/>
          </a:xfrm>
          <a:custGeom>
            <a:avLst/>
            <a:gdLst/>
            <a:ahLst/>
            <a:cxnLst/>
            <a:rect r="r" b="b" t="t" l="l"/>
            <a:pathLst>
              <a:path h="40977" w="40977">
                <a:moveTo>
                  <a:pt x="0" y="0"/>
                </a:moveTo>
                <a:lnTo>
                  <a:pt x="40978" y="0"/>
                </a:lnTo>
                <a:lnTo>
                  <a:pt x="40978" y="40978"/>
                </a:lnTo>
                <a:lnTo>
                  <a:pt x="0" y="40978"/>
                </a:lnTo>
                <a:lnTo>
                  <a:pt x="0" y="0"/>
                </a:lnTo>
                <a:close/>
              </a:path>
            </a:pathLst>
          </a:custGeom>
          <a:blipFill>
            <a:blip r:embed="rId5">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4142795" y="4971183"/>
            <a:ext cx="1479733" cy="40977"/>
          </a:xfrm>
          <a:custGeom>
            <a:avLst/>
            <a:gdLst/>
            <a:ahLst/>
            <a:cxnLst/>
            <a:rect r="r" b="b" t="t" l="l"/>
            <a:pathLst>
              <a:path h="40977" w="1479733">
                <a:moveTo>
                  <a:pt x="0" y="0"/>
                </a:moveTo>
                <a:lnTo>
                  <a:pt x="1479733" y="0"/>
                </a:lnTo>
                <a:lnTo>
                  <a:pt x="1479733" y="40978"/>
                </a:lnTo>
                <a:lnTo>
                  <a:pt x="0" y="409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5619896" y="4971183"/>
            <a:ext cx="40977" cy="40977"/>
          </a:xfrm>
          <a:custGeom>
            <a:avLst/>
            <a:gdLst/>
            <a:ahLst/>
            <a:cxnLst/>
            <a:rect r="r" b="b" t="t" l="l"/>
            <a:pathLst>
              <a:path h="40977" w="40977">
                <a:moveTo>
                  <a:pt x="0" y="0"/>
                </a:moveTo>
                <a:lnTo>
                  <a:pt x="40977" y="0"/>
                </a:lnTo>
                <a:lnTo>
                  <a:pt x="40977" y="40978"/>
                </a:lnTo>
                <a:lnTo>
                  <a:pt x="0" y="40978"/>
                </a:lnTo>
                <a:lnTo>
                  <a:pt x="0" y="0"/>
                </a:lnTo>
                <a:close/>
              </a:path>
            </a:pathLst>
          </a:custGeom>
          <a:blipFill>
            <a:blip r:embed="rId5">
              <a:extLst>
                <a:ext uri="{96DAC541-7B7A-43D3-8B79-37D633B846F1}">
                  <asvg:svgBlip xmlns:asvg="http://schemas.microsoft.com/office/drawing/2016/SVG/main" r:embed="rId12"/>
                </a:ext>
              </a:extLst>
            </a:blip>
            <a:stretch>
              <a:fillRect l="0" t="0" r="0" b="0"/>
            </a:stretch>
          </a:blipFill>
        </p:spPr>
      </p:sp>
      <p:sp>
        <p:nvSpPr>
          <p:cNvPr name="TextBox 10" id="10"/>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11" id="11"/>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12" id="12"/>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3" id="13"/>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14" id="14"/>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15" id="15"/>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16" id="16"/>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17" id="17"/>
          <p:cNvSpPr txBox="true"/>
          <p:nvPr/>
        </p:nvSpPr>
        <p:spPr>
          <a:xfrm rot="0">
            <a:off x="17483236" y="9448256"/>
            <a:ext cx="17598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a:t>
            </a:r>
          </a:p>
        </p:txBody>
      </p:sp>
      <p:sp>
        <p:nvSpPr>
          <p:cNvPr name="TextBox 18" id="18"/>
          <p:cNvSpPr txBox="true"/>
          <p:nvPr/>
        </p:nvSpPr>
        <p:spPr>
          <a:xfrm rot="0">
            <a:off x="6937190" y="3148745"/>
            <a:ext cx="7096361" cy="2050332"/>
          </a:xfrm>
          <a:prstGeom prst="rect">
            <a:avLst/>
          </a:prstGeom>
        </p:spPr>
        <p:txBody>
          <a:bodyPr anchor="t" rtlCol="false" tIns="0" lIns="0" bIns="0" rIns="0">
            <a:spAutoFit/>
          </a:bodyPr>
          <a:lstStyle/>
          <a:p>
            <a:pPr algn="l">
              <a:lnSpc>
                <a:spcPts val="3503"/>
              </a:lnSpc>
            </a:pPr>
            <a:r>
              <a:rPr lang="en-US" sz="2688">
                <a:solidFill>
                  <a:srgbClr val="338043"/>
                </a:solidFill>
                <a:latin typeface="Baloo Tama"/>
                <a:ea typeface="Baloo Tama"/>
                <a:cs typeface="Baloo Tama"/>
                <a:sym typeface="Baloo Tama"/>
              </a:rPr>
              <a:t>İçindekiler: </a:t>
            </a:r>
          </a:p>
          <a:p>
            <a:pPr algn="l" rtl="true">
              <a:lnSpc>
                <a:spcPts val="3503"/>
              </a:lnSpc>
            </a:pPr>
          </a:p>
          <a:p>
            <a:pPr algn="l">
              <a:lnSpc>
                <a:spcPts val="3503"/>
              </a:lnSpc>
            </a:pPr>
            <a:r>
              <a:rPr lang="en-US" sz="2688">
                <a:solidFill>
                  <a:srgbClr val="338043"/>
                </a:solidFill>
                <a:latin typeface="Baloo Tama"/>
                <a:ea typeface="Baloo Tama"/>
                <a:cs typeface="Baloo Tama"/>
                <a:sym typeface="Baloo Tama"/>
              </a:rPr>
              <a:t>Allah’ın (cc) Kulu Hz. Muhammed (sav) </a:t>
            </a:r>
          </a:p>
          <a:p>
            <a:pPr algn="l">
              <a:lnSpc>
                <a:spcPts val="3503"/>
              </a:lnSpc>
            </a:pPr>
            <a:r>
              <a:rPr lang="en-US" sz="2688">
                <a:solidFill>
                  <a:srgbClr val="338043"/>
                </a:solidFill>
                <a:latin typeface="Baloo Tama"/>
                <a:ea typeface="Baloo Tama"/>
                <a:cs typeface="Baloo Tama"/>
                <a:sym typeface="Baloo Tama"/>
              </a:rPr>
              <a:t>Allah’ın (cc) Elçisi Hz. Muhammed (sav) </a:t>
            </a:r>
          </a:p>
          <a:p>
            <a:pPr algn="l">
              <a:lnSpc>
                <a:spcPts val="3503"/>
              </a:lnSpc>
            </a:pPr>
            <a:r>
              <a:rPr lang="en-US" sz="2688">
                <a:solidFill>
                  <a:srgbClr val="338043"/>
                </a:solidFill>
                <a:latin typeface="Baloo Tama"/>
                <a:ea typeface="Baloo Tama"/>
                <a:cs typeface="Baloo Tama"/>
                <a:sym typeface="Baloo Tama"/>
              </a:rPr>
              <a:t>Bir Sure Tanıyorum: Kâfirun Suresi ve Anlamı</a:t>
            </a:r>
          </a:p>
        </p:txBody>
      </p:sp>
      <p:sp>
        <p:nvSpPr>
          <p:cNvPr name="TextBox 19" id="19"/>
          <p:cNvSpPr txBox="true"/>
          <p:nvPr/>
        </p:nvSpPr>
        <p:spPr>
          <a:xfrm rot="0">
            <a:off x="15896222" y="3710868"/>
            <a:ext cx="181822" cy="1497756"/>
          </a:xfrm>
          <a:prstGeom prst="rect">
            <a:avLst/>
          </a:prstGeom>
        </p:spPr>
        <p:txBody>
          <a:bodyPr anchor="t" rtlCol="false" tIns="0" lIns="0" bIns="0" rIns="0">
            <a:spAutoFit/>
          </a:bodyPr>
          <a:lstStyle/>
          <a:p>
            <a:pPr algn="just">
              <a:lnSpc>
                <a:spcPts val="3882"/>
              </a:lnSpc>
            </a:pPr>
            <a:r>
              <a:rPr lang="en-US" sz="2688">
                <a:solidFill>
                  <a:srgbClr val="338043"/>
                </a:solidFill>
                <a:latin typeface="Baloo Tama"/>
                <a:ea typeface="Baloo Tama"/>
                <a:cs typeface="Baloo Tama"/>
                <a:sym typeface="Baloo Tama"/>
              </a:rPr>
              <a:t>2 3 7</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799" y="29343"/>
            <a:ext cx="18262188" cy="10220405"/>
            <a:chOff x="0" y="0"/>
            <a:chExt cx="16300704" cy="9122664"/>
          </a:xfrm>
        </p:grpSpPr>
        <p:sp>
          <p:nvSpPr>
            <p:cNvPr name="Freeform 3" id="3"/>
            <p:cNvSpPr/>
            <p:nvPr/>
          </p:nvSpPr>
          <p:spPr>
            <a:xfrm flipH="false" flipV="false" rot="0">
              <a:off x="0" y="0"/>
              <a:ext cx="16300704" cy="9122664"/>
            </a:xfrm>
            <a:custGeom>
              <a:avLst/>
              <a:gdLst/>
              <a:ahLst/>
              <a:cxnLst/>
              <a:rect r="r" b="b" t="t" l="l"/>
              <a:pathLst>
                <a:path h="9122664" w="16300704">
                  <a:moveTo>
                    <a:pt x="0" y="0"/>
                  </a:moveTo>
                  <a:lnTo>
                    <a:pt x="16300704" y="0"/>
                  </a:lnTo>
                  <a:lnTo>
                    <a:pt x="16300704" y="9122664"/>
                  </a:lnTo>
                  <a:lnTo>
                    <a:pt x="0" y="9122664"/>
                  </a:lnTo>
                  <a:lnTo>
                    <a:pt x="0" y="0"/>
                  </a:lnTo>
                  <a:close/>
                </a:path>
              </a:pathLst>
            </a:custGeom>
            <a:blipFill>
              <a:blip r:embed="rId2"/>
              <a:stretch>
                <a:fillRect l="0" t="0" r="0" b="0"/>
              </a:stretch>
            </a:blipFill>
          </p:spPr>
        </p:sp>
      </p:grpSp>
      <p:grpSp>
        <p:nvGrpSpPr>
          <p:cNvPr name="Group 4" id="4"/>
          <p:cNvGrpSpPr/>
          <p:nvPr/>
        </p:nvGrpSpPr>
        <p:grpSpPr>
          <a:xfrm rot="0">
            <a:off x="681801" y="29343"/>
            <a:ext cx="17603137" cy="10220405"/>
            <a:chOff x="2540000" y="0"/>
            <a:chExt cx="65459966" cy="38000026"/>
          </a:xfrm>
        </p:grpSpPr>
        <p:sp>
          <p:nvSpPr>
            <p:cNvPr name="Freeform 5" id="5"/>
            <p:cNvSpPr/>
            <p:nvPr/>
          </p:nvSpPr>
          <p:spPr>
            <a:xfrm flipH="false" flipV="false" rot="0">
              <a:off x="0" y="0"/>
              <a:ext cx="65459967" cy="38000028"/>
            </a:xfrm>
            <a:custGeom>
              <a:avLst/>
              <a:gdLst/>
              <a:ahLst/>
              <a:cxnLst/>
              <a:rect r="r" b="b" t="t" l="l"/>
              <a:pathLst>
                <a:path h="38000028" w="65459967">
                  <a:moveTo>
                    <a:pt x="65459967" y="0"/>
                  </a:moveTo>
                  <a:lnTo>
                    <a:pt x="65459967" y="38000028"/>
                  </a:lnTo>
                  <a:lnTo>
                    <a:pt x="0" y="38000028"/>
                  </a:lnTo>
                  <a:lnTo>
                    <a:pt x="0" y="0"/>
                  </a:lnTo>
                  <a:lnTo>
                    <a:pt x="65459967" y="0"/>
                  </a:lnTo>
                  <a:close/>
                </a:path>
              </a:pathLst>
            </a:custGeom>
            <a:solidFill>
              <a:srgbClr val="FFFFFF"/>
            </a:solidFill>
          </p:spPr>
        </p:sp>
      </p:grpSp>
      <p:sp>
        <p:nvSpPr>
          <p:cNvPr name="Freeform 6" id="6"/>
          <p:cNvSpPr/>
          <p:nvPr/>
        </p:nvSpPr>
        <p:spPr>
          <a:xfrm flipH="false" flipV="false" rot="0">
            <a:off x="3389443" y="2098380"/>
            <a:ext cx="12334148" cy="7068573"/>
          </a:xfrm>
          <a:custGeom>
            <a:avLst/>
            <a:gdLst/>
            <a:ahLst/>
            <a:cxnLst/>
            <a:rect r="r" b="b" t="t" l="l"/>
            <a:pathLst>
              <a:path h="7068573" w="12334148">
                <a:moveTo>
                  <a:pt x="0" y="0"/>
                </a:moveTo>
                <a:lnTo>
                  <a:pt x="12334148" y="0"/>
                </a:lnTo>
                <a:lnTo>
                  <a:pt x="12334148" y="7068573"/>
                </a:lnTo>
                <a:lnTo>
                  <a:pt x="0" y="70685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3359593" y="2068316"/>
            <a:ext cx="12129261" cy="6863687"/>
            <a:chOff x="12499975" y="7583664"/>
            <a:chExt cx="45100024" cy="25515011"/>
          </a:xfrm>
        </p:grpSpPr>
        <p:sp>
          <p:nvSpPr>
            <p:cNvPr name="Freeform 8" id="8"/>
            <p:cNvSpPr/>
            <p:nvPr/>
          </p:nvSpPr>
          <p:spPr>
            <a:xfrm flipH="false" flipV="false" rot="0">
              <a:off x="0" y="1"/>
              <a:ext cx="45100022" cy="25515004"/>
            </a:xfrm>
            <a:custGeom>
              <a:avLst/>
              <a:gdLst/>
              <a:ahLst/>
              <a:cxnLst/>
              <a:rect r="r" b="b" t="t" l="l"/>
              <a:pathLst>
                <a:path h="25515004" w="45100022">
                  <a:moveTo>
                    <a:pt x="45100022" y="0"/>
                  </a:moveTo>
                  <a:lnTo>
                    <a:pt x="45100022" y="25515004"/>
                  </a:lnTo>
                  <a:lnTo>
                    <a:pt x="0" y="25515004"/>
                  </a:lnTo>
                  <a:lnTo>
                    <a:pt x="0" y="0"/>
                  </a:lnTo>
                  <a:lnTo>
                    <a:pt x="45100022" y="0"/>
                  </a:lnTo>
                  <a:close/>
                </a:path>
              </a:pathLst>
            </a:custGeom>
            <a:solidFill>
              <a:srgbClr val="FFFFFF"/>
            </a:solidFill>
          </p:spPr>
        </p:sp>
      </p:grpSp>
      <p:grpSp>
        <p:nvGrpSpPr>
          <p:cNvPr name="Group 9" id="9"/>
          <p:cNvGrpSpPr/>
          <p:nvPr/>
        </p:nvGrpSpPr>
        <p:grpSpPr>
          <a:xfrm rot="0">
            <a:off x="3359593" y="2125300"/>
            <a:ext cx="12129261" cy="6805636"/>
            <a:chOff x="0" y="0"/>
            <a:chExt cx="10826496" cy="6074664"/>
          </a:xfrm>
        </p:grpSpPr>
        <p:sp>
          <p:nvSpPr>
            <p:cNvPr name="Freeform 10" id="10"/>
            <p:cNvSpPr/>
            <p:nvPr/>
          </p:nvSpPr>
          <p:spPr>
            <a:xfrm flipH="false" flipV="false" rot="0">
              <a:off x="0" y="0"/>
              <a:ext cx="10826496" cy="6074664"/>
            </a:xfrm>
            <a:custGeom>
              <a:avLst/>
              <a:gdLst/>
              <a:ahLst/>
              <a:cxnLst/>
              <a:rect r="r" b="b" t="t" l="l"/>
              <a:pathLst>
                <a:path h="6074664" w="10826496">
                  <a:moveTo>
                    <a:pt x="0" y="0"/>
                  </a:moveTo>
                  <a:lnTo>
                    <a:pt x="10826496" y="0"/>
                  </a:lnTo>
                  <a:lnTo>
                    <a:pt x="10826496" y="6074664"/>
                  </a:lnTo>
                  <a:lnTo>
                    <a:pt x="0" y="6074664"/>
                  </a:lnTo>
                  <a:lnTo>
                    <a:pt x="0" y="0"/>
                  </a:lnTo>
                  <a:close/>
                </a:path>
              </a:pathLst>
            </a:custGeom>
            <a:blipFill>
              <a:blip r:embed="rId5"/>
              <a:stretch>
                <a:fillRect l="0" t="0" r="-252" b="0"/>
              </a:stretch>
            </a:blipFill>
          </p:spPr>
        </p:sp>
      </p:grpSp>
      <p:sp>
        <p:nvSpPr>
          <p:cNvPr name="Freeform 11" id="11"/>
          <p:cNvSpPr/>
          <p:nvPr/>
        </p:nvSpPr>
        <p:spPr>
          <a:xfrm flipH="false" flipV="false" rot="0">
            <a:off x="3006690" y="4330060"/>
            <a:ext cx="904914" cy="170738"/>
          </a:xfrm>
          <a:custGeom>
            <a:avLst/>
            <a:gdLst/>
            <a:ahLst/>
            <a:cxnLst/>
            <a:rect r="r" b="b" t="t" l="l"/>
            <a:pathLst>
              <a:path h="170738" w="904914">
                <a:moveTo>
                  <a:pt x="0" y="0"/>
                </a:moveTo>
                <a:lnTo>
                  <a:pt x="904914" y="0"/>
                </a:lnTo>
                <a:lnTo>
                  <a:pt x="904914" y="170739"/>
                </a:lnTo>
                <a:lnTo>
                  <a:pt x="0" y="1707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2" id="12"/>
          <p:cNvGrpSpPr/>
          <p:nvPr/>
        </p:nvGrpSpPr>
        <p:grpSpPr>
          <a:xfrm rot="0">
            <a:off x="2996901" y="4432091"/>
            <a:ext cx="99028" cy="133176"/>
            <a:chOff x="11149979" y="16369143"/>
            <a:chExt cx="360121" cy="494741"/>
          </a:xfrm>
        </p:grpSpPr>
        <p:sp>
          <p:nvSpPr>
            <p:cNvPr name="Freeform 13" id="13"/>
            <p:cNvSpPr/>
            <p:nvPr/>
          </p:nvSpPr>
          <p:spPr>
            <a:xfrm flipH="false" flipV="false" rot="0">
              <a:off x="-2" y="2"/>
              <a:ext cx="360121" cy="494728"/>
            </a:xfrm>
            <a:custGeom>
              <a:avLst/>
              <a:gdLst/>
              <a:ahLst/>
              <a:cxnLst/>
              <a:rect r="r" b="b" t="t" l="l"/>
              <a:pathLst>
                <a:path h="494728" w="360121">
                  <a:moveTo>
                    <a:pt x="180062" y="494728"/>
                  </a:moveTo>
                  <a:lnTo>
                    <a:pt x="0" y="0"/>
                  </a:lnTo>
                  <a:lnTo>
                    <a:pt x="360122" y="0"/>
                  </a:lnTo>
                  <a:lnTo>
                    <a:pt x="180062" y="494728"/>
                  </a:lnTo>
                  <a:close/>
                </a:path>
              </a:pathLst>
            </a:custGeom>
            <a:solidFill>
              <a:srgbClr val="231F20"/>
            </a:solidFill>
          </p:spPr>
        </p:sp>
      </p:grpSp>
      <p:sp>
        <p:nvSpPr>
          <p:cNvPr name="Freeform 14" id="14"/>
          <p:cNvSpPr/>
          <p:nvPr/>
        </p:nvSpPr>
        <p:spPr>
          <a:xfrm flipH="false" flipV="false" rot="0">
            <a:off x="3006918" y="2544691"/>
            <a:ext cx="1130289" cy="170738"/>
          </a:xfrm>
          <a:custGeom>
            <a:avLst/>
            <a:gdLst/>
            <a:ahLst/>
            <a:cxnLst/>
            <a:rect r="r" b="b" t="t" l="l"/>
            <a:pathLst>
              <a:path h="170738" w="1130289">
                <a:moveTo>
                  <a:pt x="0" y="0"/>
                </a:moveTo>
                <a:lnTo>
                  <a:pt x="1130289" y="0"/>
                </a:lnTo>
                <a:lnTo>
                  <a:pt x="1130289" y="170738"/>
                </a:lnTo>
                <a:lnTo>
                  <a:pt x="0" y="1707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5" id="15"/>
          <p:cNvGrpSpPr/>
          <p:nvPr/>
        </p:nvGrpSpPr>
        <p:grpSpPr>
          <a:xfrm rot="0">
            <a:off x="2996901" y="2646736"/>
            <a:ext cx="99028" cy="133176"/>
            <a:chOff x="11149979" y="9729153"/>
            <a:chExt cx="360121" cy="494741"/>
          </a:xfrm>
        </p:grpSpPr>
        <p:sp>
          <p:nvSpPr>
            <p:cNvPr name="Freeform 16" id="16"/>
            <p:cNvSpPr/>
            <p:nvPr/>
          </p:nvSpPr>
          <p:spPr>
            <a:xfrm flipH="false" flipV="false" rot="0">
              <a:off x="-2" y="0"/>
              <a:ext cx="360121" cy="494741"/>
            </a:xfrm>
            <a:custGeom>
              <a:avLst/>
              <a:gdLst/>
              <a:ahLst/>
              <a:cxnLst/>
              <a:rect r="r" b="b" t="t" l="l"/>
              <a:pathLst>
                <a:path h="494741" w="360121">
                  <a:moveTo>
                    <a:pt x="180062" y="494741"/>
                  </a:moveTo>
                  <a:lnTo>
                    <a:pt x="0" y="0"/>
                  </a:lnTo>
                  <a:lnTo>
                    <a:pt x="360122" y="0"/>
                  </a:lnTo>
                  <a:lnTo>
                    <a:pt x="180062" y="494741"/>
                  </a:lnTo>
                  <a:close/>
                </a:path>
              </a:pathLst>
            </a:custGeom>
            <a:solidFill>
              <a:srgbClr val="231F20"/>
            </a:solidFill>
          </p:spPr>
        </p:sp>
      </p:grpSp>
      <p:sp>
        <p:nvSpPr>
          <p:cNvPr name="Freeform 17" id="17"/>
          <p:cNvSpPr/>
          <p:nvPr/>
        </p:nvSpPr>
        <p:spPr>
          <a:xfrm flipH="false" flipV="false" rot="0">
            <a:off x="3006690" y="6938930"/>
            <a:ext cx="904914" cy="170738"/>
          </a:xfrm>
          <a:custGeom>
            <a:avLst/>
            <a:gdLst/>
            <a:ahLst/>
            <a:cxnLst/>
            <a:rect r="r" b="b" t="t" l="l"/>
            <a:pathLst>
              <a:path h="170738" w="904914">
                <a:moveTo>
                  <a:pt x="0" y="0"/>
                </a:moveTo>
                <a:lnTo>
                  <a:pt x="904914" y="0"/>
                </a:lnTo>
                <a:lnTo>
                  <a:pt x="904914" y="170739"/>
                </a:lnTo>
                <a:lnTo>
                  <a:pt x="0" y="170739"/>
                </a:lnTo>
                <a:lnTo>
                  <a:pt x="0" y="0"/>
                </a:lnTo>
                <a:close/>
              </a:path>
            </a:pathLst>
          </a:custGeom>
          <a:blipFill>
            <a:blip r:embed="rId6">
              <a:extLst>
                <a:ext uri="{96DAC541-7B7A-43D3-8B79-37D633B846F1}">
                  <asvg:svgBlip xmlns:asvg="http://schemas.microsoft.com/office/drawing/2016/SVG/main" r:embed="rId10"/>
                </a:ext>
              </a:extLst>
            </a:blip>
            <a:stretch>
              <a:fillRect l="0" t="0" r="0" b="0"/>
            </a:stretch>
          </a:blipFill>
        </p:spPr>
      </p:sp>
      <p:grpSp>
        <p:nvGrpSpPr>
          <p:cNvPr name="Group 18" id="18"/>
          <p:cNvGrpSpPr/>
          <p:nvPr/>
        </p:nvGrpSpPr>
        <p:grpSpPr>
          <a:xfrm rot="0">
            <a:off x="2996901" y="7040975"/>
            <a:ext cx="99028" cy="133176"/>
            <a:chOff x="11149979" y="26071929"/>
            <a:chExt cx="360121" cy="494741"/>
          </a:xfrm>
        </p:grpSpPr>
        <p:sp>
          <p:nvSpPr>
            <p:cNvPr name="Freeform 19" id="19"/>
            <p:cNvSpPr/>
            <p:nvPr/>
          </p:nvSpPr>
          <p:spPr>
            <a:xfrm flipH="false" flipV="false" rot="0">
              <a:off x="-2" y="2"/>
              <a:ext cx="360121" cy="494730"/>
            </a:xfrm>
            <a:custGeom>
              <a:avLst/>
              <a:gdLst/>
              <a:ahLst/>
              <a:cxnLst/>
              <a:rect r="r" b="b" t="t" l="l"/>
              <a:pathLst>
                <a:path h="494730" w="360121">
                  <a:moveTo>
                    <a:pt x="180062" y="494730"/>
                  </a:moveTo>
                  <a:lnTo>
                    <a:pt x="0" y="0"/>
                  </a:lnTo>
                  <a:lnTo>
                    <a:pt x="360122" y="0"/>
                  </a:lnTo>
                  <a:lnTo>
                    <a:pt x="180062" y="494730"/>
                  </a:lnTo>
                  <a:close/>
                </a:path>
              </a:pathLst>
            </a:custGeom>
            <a:solidFill>
              <a:srgbClr val="231F20"/>
            </a:solidFill>
          </p:spPr>
        </p:sp>
      </p:grpSp>
      <p:sp>
        <p:nvSpPr>
          <p:cNvPr name="Freeform 20" id="20"/>
          <p:cNvSpPr/>
          <p:nvPr/>
        </p:nvSpPr>
        <p:spPr>
          <a:xfrm flipH="false" flipV="false" rot="0">
            <a:off x="7288328" y="8531195"/>
            <a:ext cx="338062" cy="863937"/>
          </a:xfrm>
          <a:custGeom>
            <a:avLst/>
            <a:gdLst/>
            <a:ahLst/>
            <a:cxnLst/>
            <a:rect r="r" b="b" t="t" l="l"/>
            <a:pathLst>
              <a:path h="863937" w="338062">
                <a:moveTo>
                  <a:pt x="0" y="0"/>
                </a:moveTo>
                <a:lnTo>
                  <a:pt x="338062" y="0"/>
                </a:lnTo>
                <a:lnTo>
                  <a:pt x="338062" y="863936"/>
                </a:lnTo>
                <a:lnTo>
                  <a:pt x="0" y="86393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1" id="21"/>
          <p:cNvGrpSpPr/>
          <p:nvPr/>
        </p:nvGrpSpPr>
        <p:grpSpPr>
          <a:xfrm rot="0">
            <a:off x="7556857" y="9306063"/>
            <a:ext cx="133176" cy="99028"/>
            <a:chOff x="28105255" y="34499924"/>
            <a:chExt cx="494741" cy="360121"/>
          </a:xfrm>
        </p:grpSpPr>
        <p:sp>
          <p:nvSpPr>
            <p:cNvPr name="Freeform 22" id="22"/>
            <p:cNvSpPr/>
            <p:nvPr/>
          </p:nvSpPr>
          <p:spPr>
            <a:xfrm flipH="false" flipV="false" rot="0">
              <a:off x="-3" y="-5"/>
              <a:ext cx="494742" cy="360121"/>
            </a:xfrm>
            <a:custGeom>
              <a:avLst/>
              <a:gdLst/>
              <a:ahLst/>
              <a:cxnLst/>
              <a:rect r="r" b="b" t="t" l="l"/>
              <a:pathLst>
                <a:path h="360121" w="494742">
                  <a:moveTo>
                    <a:pt x="494742" y="180060"/>
                  </a:moveTo>
                  <a:lnTo>
                    <a:pt x="0" y="360121"/>
                  </a:lnTo>
                  <a:lnTo>
                    <a:pt x="0" y="0"/>
                  </a:lnTo>
                  <a:lnTo>
                    <a:pt x="494742" y="180060"/>
                  </a:lnTo>
                  <a:close/>
                </a:path>
              </a:pathLst>
            </a:custGeom>
            <a:solidFill>
              <a:srgbClr val="231F20"/>
            </a:solidFill>
          </p:spPr>
        </p:sp>
      </p:grpSp>
      <p:sp>
        <p:nvSpPr>
          <p:cNvPr name="Freeform 23" id="23"/>
          <p:cNvSpPr/>
          <p:nvPr/>
        </p:nvSpPr>
        <p:spPr>
          <a:xfrm flipH="false" flipV="false" rot="0">
            <a:off x="15550206" y="8541012"/>
            <a:ext cx="604414" cy="170738"/>
          </a:xfrm>
          <a:custGeom>
            <a:avLst/>
            <a:gdLst/>
            <a:ahLst/>
            <a:cxnLst/>
            <a:rect r="r" b="b" t="t" l="l"/>
            <a:pathLst>
              <a:path h="170738" w="604414">
                <a:moveTo>
                  <a:pt x="0" y="0"/>
                </a:moveTo>
                <a:lnTo>
                  <a:pt x="604414" y="0"/>
                </a:lnTo>
                <a:lnTo>
                  <a:pt x="604414" y="170738"/>
                </a:lnTo>
                <a:lnTo>
                  <a:pt x="0" y="1707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nvGrpSpPr>
          <p:cNvPr name="Group 24" id="24"/>
          <p:cNvGrpSpPr/>
          <p:nvPr/>
        </p:nvGrpSpPr>
        <p:grpSpPr>
          <a:xfrm rot="0">
            <a:off x="16065481" y="8643042"/>
            <a:ext cx="99028" cy="133176"/>
            <a:chOff x="59753832" y="32030289"/>
            <a:chExt cx="360121" cy="494741"/>
          </a:xfrm>
        </p:grpSpPr>
        <p:sp>
          <p:nvSpPr>
            <p:cNvPr name="Freeform 25" id="25"/>
            <p:cNvSpPr/>
            <p:nvPr/>
          </p:nvSpPr>
          <p:spPr>
            <a:xfrm flipH="false" flipV="false" rot="0">
              <a:off x="-3" y="1"/>
              <a:ext cx="360121" cy="494739"/>
            </a:xfrm>
            <a:custGeom>
              <a:avLst/>
              <a:gdLst/>
              <a:ahLst/>
              <a:cxnLst/>
              <a:rect r="r" b="b" t="t" l="l"/>
              <a:pathLst>
                <a:path h="494739" w="360121">
                  <a:moveTo>
                    <a:pt x="180063" y="494739"/>
                  </a:moveTo>
                  <a:lnTo>
                    <a:pt x="360121" y="0"/>
                  </a:lnTo>
                  <a:lnTo>
                    <a:pt x="0" y="0"/>
                  </a:lnTo>
                  <a:lnTo>
                    <a:pt x="180063" y="494739"/>
                  </a:lnTo>
                  <a:close/>
                </a:path>
              </a:pathLst>
            </a:custGeom>
            <a:solidFill>
              <a:srgbClr val="231F20"/>
            </a:solidFill>
          </p:spPr>
        </p:sp>
      </p:grpSp>
      <p:sp>
        <p:nvSpPr>
          <p:cNvPr name="Freeform 26" id="26"/>
          <p:cNvSpPr/>
          <p:nvPr/>
        </p:nvSpPr>
        <p:spPr>
          <a:xfrm flipH="false" flipV="false" rot="0">
            <a:off x="14949633" y="5017197"/>
            <a:ext cx="1021016" cy="170738"/>
          </a:xfrm>
          <a:custGeom>
            <a:avLst/>
            <a:gdLst/>
            <a:ahLst/>
            <a:cxnLst/>
            <a:rect r="r" b="b" t="t" l="l"/>
            <a:pathLst>
              <a:path h="170738" w="1021016">
                <a:moveTo>
                  <a:pt x="0" y="0"/>
                </a:moveTo>
                <a:lnTo>
                  <a:pt x="1021017" y="0"/>
                </a:lnTo>
                <a:lnTo>
                  <a:pt x="1021017" y="170739"/>
                </a:lnTo>
                <a:lnTo>
                  <a:pt x="0" y="170739"/>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27" id="27"/>
          <p:cNvGrpSpPr/>
          <p:nvPr/>
        </p:nvGrpSpPr>
        <p:grpSpPr>
          <a:xfrm rot="0">
            <a:off x="15880742" y="5119228"/>
            <a:ext cx="99028" cy="133176"/>
            <a:chOff x="59066769" y="18924715"/>
            <a:chExt cx="360121" cy="494741"/>
          </a:xfrm>
        </p:grpSpPr>
        <p:sp>
          <p:nvSpPr>
            <p:cNvPr name="Freeform 28" id="28"/>
            <p:cNvSpPr/>
            <p:nvPr/>
          </p:nvSpPr>
          <p:spPr>
            <a:xfrm flipH="false" flipV="false" rot="0">
              <a:off x="1" y="0"/>
              <a:ext cx="360114" cy="494740"/>
            </a:xfrm>
            <a:custGeom>
              <a:avLst/>
              <a:gdLst/>
              <a:ahLst/>
              <a:cxnLst/>
              <a:rect r="r" b="b" t="t" l="l"/>
              <a:pathLst>
                <a:path h="494740" w="360114">
                  <a:moveTo>
                    <a:pt x="180051" y="494740"/>
                  </a:moveTo>
                  <a:lnTo>
                    <a:pt x="360115" y="0"/>
                  </a:lnTo>
                  <a:lnTo>
                    <a:pt x="0" y="0"/>
                  </a:lnTo>
                  <a:lnTo>
                    <a:pt x="180051" y="494740"/>
                  </a:lnTo>
                  <a:close/>
                </a:path>
              </a:pathLst>
            </a:custGeom>
            <a:solidFill>
              <a:srgbClr val="231F20"/>
            </a:solidFill>
          </p:spPr>
        </p:sp>
      </p:grpSp>
      <p:sp>
        <p:nvSpPr>
          <p:cNvPr name="Freeform 29" id="29"/>
          <p:cNvSpPr/>
          <p:nvPr/>
        </p:nvSpPr>
        <p:spPr>
          <a:xfrm flipH="false" flipV="false" rot="0">
            <a:off x="7203115" y="1458097"/>
            <a:ext cx="170738" cy="1516158"/>
          </a:xfrm>
          <a:custGeom>
            <a:avLst/>
            <a:gdLst/>
            <a:ahLst/>
            <a:cxnLst/>
            <a:rect r="r" b="b" t="t" l="l"/>
            <a:pathLst>
              <a:path h="1516158" w="170738">
                <a:moveTo>
                  <a:pt x="0" y="0"/>
                </a:moveTo>
                <a:lnTo>
                  <a:pt x="170738" y="0"/>
                </a:lnTo>
                <a:lnTo>
                  <a:pt x="170738" y="1516158"/>
                </a:lnTo>
                <a:lnTo>
                  <a:pt x="0" y="1516158"/>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grpSp>
        <p:nvGrpSpPr>
          <p:cNvPr name="Group 30" id="30"/>
          <p:cNvGrpSpPr/>
          <p:nvPr/>
        </p:nvGrpSpPr>
        <p:grpSpPr>
          <a:xfrm rot="0">
            <a:off x="7305145" y="1448080"/>
            <a:ext cx="133176" cy="99028"/>
            <a:chOff x="27169124" y="5275009"/>
            <a:chExt cx="494741" cy="360121"/>
          </a:xfrm>
        </p:grpSpPr>
        <p:sp>
          <p:nvSpPr>
            <p:cNvPr name="Freeform 31" id="31"/>
            <p:cNvSpPr/>
            <p:nvPr/>
          </p:nvSpPr>
          <p:spPr>
            <a:xfrm flipH="false" flipV="false" rot="0">
              <a:off x="-1" y="0"/>
              <a:ext cx="494742" cy="360121"/>
            </a:xfrm>
            <a:custGeom>
              <a:avLst/>
              <a:gdLst/>
              <a:ahLst/>
              <a:cxnLst/>
              <a:rect r="r" b="b" t="t" l="l"/>
              <a:pathLst>
                <a:path h="360121" w="494742">
                  <a:moveTo>
                    <a:pt x="494742" y="180060"/>
                  </a:moveTo>
                  <a:lnTo>
                    <a:pt x="0" y="0"/>
                  </a:lnTo>
                  <a:lnTo>
                    <a:pt x="0" y="360121"/>
                  </a:lnTo>
                  <a:lnTo>
                    <a:pt x="494742" y="180060"/>
                  </a:lnTo>
                  <a:close/>
                </a:path>
              </a:pathLst>
            </a:custGeom>
            <a:solidFill>
              <a:srgbClr val="231F20"/>
            </a:solidFill>
          </p:spPr>
        </p:sp>
      </p:grpSp>
      <p:sp>
        <p:nvSpPr>
          <p:cNvPr name="Freeform 32" id="32"/>
          <p:cNvSpPr/>
          <p:nvPr/>
        </p:nvSpPr>
        <p:spPr>
          <a:xfrm flipH="false" flipV="false" rot="0">
            <a:off x="9650807" y="6458173"/>
            <a:ext cx="6023653" cy="604414"/>
          </a:xfrm>
          <a:custGeom>
            <a:avLst/>
            <a:gdLst/>
            <a:ahLst/>
            <a:cxnLst/>
            <a:rect r="r" b="b" t="t" l="l"/>
            <a:pathLst>
              <a:path h="604414" w="6023653">
                <a:moveTo>
                  <a:pt x="0" y="0"/>
                </a:moveTo>
                <a:lnTo>
                  <a:pt x="6023654" y="0"/>
                </a:lnTo>
                <a:lnTo>
                  <a:pt x="6023654" y="604414"/>
                </a:lnTo>
                <a:lnTo>
                  <a:pt x="0" y="604414"/>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grpSp>
        <p:nvGrpSpPr>
          <p:cNvPr name="Group 33" id="33"/>
          <p:cNvGrpSpPr/>
          <p:nvPr/>
        </p:nvGrpSpPr>
        <p:grpSpPr>
          <a:xfrm rot="0">
            <a:off x="15605312" y="6973448"/>
            <a:ext cx="133176" cy="99028"/>
            <a:chOff x="58038605" y="25824632"/>
            <a:chExt cx="494741" cy="360121"/>
          </a:xfrm>
        </p:grpSpPr>
        <p:sp>
          <p:nvSpPr>
            <p:cNvPr name="Freeform 34" id="34"/>
            <p:cNvSpPr/>
            <p:nvPr/>
          </p:nvSpPr>
          <p:spPr>
            <a:xfrm flipH="false" flipV="false" rot="0">
              <a:off x="4" y="6"/>
              <a:ext cx="494723" cy="360108"/>
            </a:xfrm>
            <a:custGeom>
              <a:avLst/>
              <a:gdLst/>
              <a:ahLst/>
              <a:cxnLst/>
              <a:rect r="r" b="b" t="t" l="l"/>
              <a:pathLst>
                <a:path h="360108" w="494723">
                  <a:moveTo>
                    <a:pt x="494724" y="180048"/>
                  </a:moveTo>
                  <a:lnTo>
                    <a:pt x="0" y="360108"/>
                  </a:lnTo>
                  <a:lnTo>
                    <a:pt x="0" y="0"/>
                  </a:lnTo>
                  <a:lnTo>
                    <a:pt x="494724" y="180048"/>
                  </a:lnTo>
                  <a:close/>
                </a:path>
              </a:pathLst>
            </a:custGeom>
            <a:solidFill>
              <a:srgbClr val="231F20"/>
            </a:solidFill>
          </p:spPr>
        </p:sp>
      </p:grpSp>
      <p:sp>
        <p:nvSpPr>
          <p:cNvPr name="TextBox 35" id="35"/>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36" id="36"/>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37" id="37"/>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38" id="38"/>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39" id="39"/>
          <p:cNvSpPr txBox="true"/>
          <p:nvPr/>
        </p:nvSpPr>
        <p:spPr>
          <a:xfrm rot="0">
            <a:off x="2521722" y="2827260"/>
            <a:ext cx="46441" cy="320807"/>
          </a:xfrm>
          <a:prstGeom prst="rect">
            <a:avLst/>
          </a:prstGeom>
        </p:spPr>
        <p:txBody>
          <a:bodyPr anchor="t" rtlCol="false" tIns="0" lIns="0" bIns="0" rIns="0">
            <a:spAutoFit/>
          </a:bodyPr>
          <a:lstStyle/>
          <a:p>
            <a:pPr algn="l">
              <a:lnSpc>
                <a:spcPts val="2509"/>
              </a:lnSpc>
            </a:pPr>
            <a:r>
              <a:rPr lang="en-US" sz="1792">
                <a:solidFill>
                  <a:srgbClr val="6E8D82"/>
                </a:solidFill>
                <a:latin typeface="Barlow"/>
                <a:ea typeface="Barlow"/>
                <a:cs typeface="Barlow"/>
                <a:sym typeface="Barlow"/>
              </a:rPr>
              <a:t> </a:t>
            </a:r>
          </a:p>
        </p:txBody>
      </p:sp>
      <p:sp>
        <p:nvSpPr>
          <p:cNvPr name="TextBox 40" id="40"/>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a:t>
            </a:r>
            <a:r>
              <a:rPr lang="en-US" sz="2987">
                <a:solidFill>
                  <a:srgbClr val="6E8D82"/>
                </a:solidFill>
                <a:latin typeface="Baloo"/>
                <a:ea typeface="Baloo"/>
                <a:cs typeface="Baloo"/>
                <a:sym typeface="Baloo"/>
              </a:rPr>
              <a:t> </a:t>
            </a:r>
            <a:r>
              <a:rPr lang="en-US" sz="2987">
                <a:solidFill>
                  <a:srgbClr val="9B867A"/>
                </a:solidFill>
                <a:latin typeface="Baloo"/>
                <a:ea typeface="Baloo"/>
                <a:cs typeface="Baloo"/>
                <a:sym typeface="Baloo"/>
              </a:rPr>
              <a:t>E</a:t>
            </a:r>
          </a:p>
        </p:txBody>
      </p:sp>
      <p:sp>
        <p:nvSpPr>
          <p:cNvPr name="TextBox 41" id="41"/>
          <p:cNvSpPr txBox="true"/>
          <p:nvPr/>
        </p:nvSpPr>
        <p:spPr>
          <a:xfrm rot="0">
            <a:off x="3172776" y="2827260"/>
            <a:ext cx="46441" cy="320807"/>
          </a:xfrm>
          <a:prstGeom prst="rect">
            <a:avLst/>
          </a:prstGeom>
        </p:spPr>
        <p:txBody>
          <a:bodyPr anchor="t" rtlCol="false" tIns="0" lIns="0" bIns="0" rIns="0">
            <a:spAutoFit/>
          </a:bodyPr>
          <a:lstStyle/>
          <a:p>
            <a:pPr algn="l">
              <a:lnSpc>
                <a:spcPts val="2509"/>
              </a:lnSpc>
            </a:pPr>
            <a:r>
              <a:rPr lang="en-US" sz="1792">
                <a:solidFill>
                  <a:srgbClr val="6E8D82"/>
                </a:solidFill>
                <a:latin typeface="Barlow"/>
                <a:ea typeface="Barlow"/>
                <a:cs typeface="Barlow"/>
                <a:sym typeface="Barlow"/>
              </a:rPr>
              <a:t> </a:t>
            </a:r>
          </a:p>
        </p:txBody>
      </p:sp>
      <p:sp>
        <p:nvSpPr>
          <p:cNvPr name="TextBox 42" id="42"/>
          <p:cNvSpPr txBox="true"/>
          <p:nvPr/>
        </p:nvSpPr>
        <p:spPr>
          <a:xfrm rot="0">
            <a:off x="4904890" y="2915404"/>
            <a:ext cx="126887" cy="351027"/>
          </a:xfrm>
          <a:prstGeom prst="rect">
            <a:avLst/>
          </a:prstGeom>
        </p:spPr>
        <p:txBody>
          <a:bodyPr anchor="t" rtlCol="false" tIns="0" lIns="0" bIns="0" rIns="0">
            <a:spAutoFit/>
          </a:bodyPr>
          <a:lstStyle/>
          <a:p>
            <a:pPr algn="l">
              <a:lnSpc>
                <a:spcPts val="2787"/>
              </a:lnSpc>
            </a:pPr>
            <a:r>
              <a:rPr lang="en-US" sz="1990">
                <a:solidFill>
                  <a:srgbClr val="F6F5F4"/>
                </a:solidFill>
                <a:latin typeface="Poetsen"/>
                <a:ea typeface="Poetsen"/>
                <a:cs typeface="Poetsen"/>
                <a:sym typeface="Poetsen"/>
              </a:rPr>
              <a:t>7</a:t>
            </a:r>
          </a:p>
        </p:txBody>
      </p:sp>
      <p:sp>
        <p:nvSpPr>
          <p:cNvPr name="TextBox 43" id="43"/>
          <p:cNvSpPr txBox="true"/>
          <p:nvPr/>
        </p:nvSpPr>
        <p:spPr>
          <a:xfrm rot="0">
            <a:off x="1734077" y="3294366"/>
            <a:ext cx="3161251" cy="1031056"/>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a:solidFill>
                  <a:srgbClr val="008252"/>
                </a:solidFill>
                <a:latin typeface="Baloo Bhai"/>
                <a:ea typeface="Baloo Bhai"/>
                <a:cs typeface="Baloo Bhai"/>
                <a:sym typeface="Baloo Bhai"/>
              </a:rPr>
              <a:t>KULU VE ELÇİSİ:</a:t>
            </a:r>
          </a:p>
        </p:txBody>
      </p:sp>
      <p:sp>
        <p:nvSpPr>
          <p:cNvPr name="TextBox 44" id="44"/>
          <p:cNvSpPr txBox="true"/>
          <p:nvPr/>
        </p:nvSpPr>
        <p:spPr>
          <a:xfrm rot="0">
            <a:off x="4183904" y="3982868"/>
            <a:ext cx="274007" cy="436403"/>
          </a:xfrm>
          <a:prstGeom prst="rect">
            <a:avLst/>
          </a:prstGeom>
        </p:spPr>
        <p:txBody>
          <a:bodyPr anchor="t" rtlCol="false" tIns="0" lIns="0" bIns="0" rIns="0">
            <a:spAutoFit/>
          </a:bodyPr>
          <a:lstStyle/>
          <a:p>
            <a:pPr algn="l">
              <a:lnSpc>
                <a:spcPts val="3483"/>
              </a:lnSpc>
            </a:pPr>
            <a:r>
              <a:rPr lang="en-US" sz="2488">
                <a:solidFill>
                  <a:srgbClr val="9B867A"/>
                </a:solidFill>
                <a:latin typeface="Poetsen"/>
                <a:ea typeface="Poetsen"/>
                <a:cs typeface="Poetsen"/>
                <a:sym typeface="Poetsen"/>
              </a:rPr>
              <a:t>4.</a:t>
            </a:r>
          </a:p>
        </p:txBody>
      </p:sp>
      <p:sp>
        <p:nvSpPr>
          <p:cNvPr name="TextBox 45" id="45"/>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46" id="46"/>
          <p:cNvSpPr txBox="true"/>
          <p:nvPr/>
        </p:nvSpPr>
        <p:spPr>
          <a:xfrm rot="0">
            <a:off x="4504181" y="4055595"/>
            <a:ext cx="642147" cy="351027"/>
          </a:xfrm>
          <a:prstGeom prst="rect">
            <a:avLst/>
          </a:prstGeom>
        </p:spPr>
        <p:txBody>
          <a:bodyPr anchor="t" rtlCol="false" tIns="0" lIns="0" bIns="0" rIns="0">
            <a:spAutoFit/>
          </a:bodyPr>
          <a:lstStyle/>
          <a:p>
            <a:pPr algn="l">
              <a:lnSpc>
                <a:spcPts val="2787"/>
              </a:lnSpc>
            </a:pPr>
            <a:r>
              <a:rPr lang="en-US" sz="1990">
                <a:solidFill>
                  <a:srgbClr val="9B867A"/>
                </a:solidFill>
                <a:latin typeface="Poetsen"/>
                <a:ea typeface="Poetsen"/>
                <a:cs typeface="Poetsen"/>
                <a:sym typeface="Poetsen"/>
              </a:rPr>
              <a:t>Ünite</a:t>
            </a:r>
          </a:p>
        </p:txBody>
      </p:sp>
      <p:sp>
        <p:nvSpPr>
          <p:cNvPr name="TextBox 47" id="47"/>
          <p:cNvSpPr txBox="true"/>
          <p:nvPr/>
        </p:nvSpPr>
        <p:spPr>
          <a:xfrm rot="0">
            <a:off x="1120301" y="4124611"/>
            <a:ext cx="3787307"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HZ.MUHAMMED</a:t>
            </a:r>
          </a:p>
        </p:txBody>
      </p:sp>
      <p:sp>
        <p:nvSpPr>
          <p:cNvPr name="TextBox 48" id="48"/>
          <p:cNvSpPr txBox="true"/>
          <p:nvPr/>
        </p:nvSpPr>
        <p:spPr>
          <a:xfrm rot="0">
            <a:off x="2221450" y="4609997"/>
            <a:ext cx="46441" cy="320807"/>
          </a:xfrm>
          <a:prstGeom prst="rect">
            <a:avLst/>
          </a:prstGeom>
        </p:spPr>
        <p:txBody>
          <a:bodyPr anchor="t" rtlCol="false" tIns="0" lIns="0" bIns="0" rIns="0">
            <a:spAutoFit/>
          </a:bodyPr>
          <a:lstStyle/>
          <a:p>
            <a:pPr algn="l">
              <a:lnSpc>
                <a:spcPts val="2509"/>
              </a:lnSpc>
            </a:pPr>
            <a:r>
              <a:rPr lang="en-US" sz="1792">
                <a:solidFill>
                  <a:srgbClr val="6E8D82"/>
                </a:solidFill>
                <a:latin typeface="Barlow"/>
                <a:ea typeface="Barlow"/>
                <a:cs typeface="Barlow"/>
                <a:sym typeface="Barlow"/>
              </a:rPr>
              <a:t> </a:t>
            </a:r>
          </a:p>
        </p:txBody>
      </p:sp>
      <p:sp>
        <p:nvSpPr>
          <p:cNvPr name="TextBox 49" id="49"/>
          <p:cNvSpPr txBox="true"/>
          <p:nvPr/>
        </p:nvSpPr>
        <p:spPr>
          <a:xfrm rot="0">
            <a:off x="17514353" y="9448256"/>
            <a:ext cx="112502"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1</a:t>
            </a:r>
          </a:p>
        </p:txBody>
      </p:sp>
      <p:sp>
        <p:nvSpPr>
          <p:cNvPr name="TextBox 50" id="50"/>
          <p:cNvSpPr txBox="true"/>
          <p:nvPr/>
        </p:nvSpPr>
        <p:spPr>
          <a:xfrm rot="0">
            <a:off x="3926316" y="2473487"/>
            <a:ext cx="1690752" cy="525312"/>
          </a:xfrm>
          <a:prstGeom prst="rect">
            <a:avLst/>
          </a:prstGeom>
        </p:spPr>
        <p:txBody>
          <a:bodyPr anchor="t" rtlCol="false" tIns="0" lIns="0" bIns="0" rIns="0">
            <a:spAutoFit/>
          </a:bodyPr>
          <a:lstStyle/>
          <a:p>
            <a:pPr algn="r">
              <a:lnSpc>
                <a:spcPts val="2030"/>
              </a:lnSpc>
            </a:pPr>
            <a:r>
              <a:rPr lang="en-US" sz="1692">
                <a:solidFill>
                  <a:srgbClr val="F6F5F4"/>
                </a:solidFill>
                <a:latin typeface="Poetsen"/>
                <a:ea typeface="Poetsen"/>
                <a:cs typeface="Poetsen"/>
                <a:sym typeface="Poetsen"/>
              </a:rPr>
              <a:t>DİN KÜLTÜRÜ </a:t>
            </a:r>
          </a:p>
          <a:p>
            <a:pPr algn="r">
              <a:lnSpc>
                <a:spcPts val="2030"/>
              </a:lnSpc>
            </a:pPr>
            <a:r>
              <a:rPr lang="en-US" sz="1692">
                <a:solidFill>
                  <a:srgbClr val="F6F5F4"/>
                </a:solidFill>
                <a:latin typeface="Poetsen"/>
                <a:ea typeface="Poetsen"/>
                <a:cs typeface="Poetsen"/>
                <a:sym typeface="Poetsen"/>
              </a:rPr>
              <a:t>VE AHLAK BİLGİSİ</a:t>
            </a:r>
          </a:p>
        </p:txBody>
      </p:sp>
      <p:sp>
        <p:nvSpPr>
          <p:cNvPr name="TextBox 51" id="51"/>
          <p:cNvSpPr txBox="true"/>
          <p:nvPr/>
        </p:nvSpPr>
        <p:spPr>
          <a:xfrm rot="0">
            <a:off x="5029273" y="2988145"/>
            <a:ext cx="510039" cy="265652"/>
          </a:xfrm>
          <a:prstGeom prst="rect">
            <a:avLst/>
          </a:prstGeom>
        </p:spPr>
        <p:txBody>
          <a:bodyPr anchor="t" rtlCol="false" tIns="0" lIns="0" bIns="0" rIns="0">
            <a:spAutoFit/>
          </a:bodyPr>
          <a:lstStyle/>
          <a:p>
            <a:pPr algn="l">
              <a:lnSpc>
                <a:spcPts val="2090"/>
              </a:lnSpc>
            </a:pPr>
            <a:r>
              <a:rPr lang="en-US" sz="1493">
                <a:solidFill>
                  <a:srgbClr val="F6F5F4"/>
                </a:solidFill>
                <a:latin typeface="Poetsen"/>
                <a:ea typeface="Poetsen"/>
                <a:cs typeface="Poetsen"/>
                <a:sym typeface="Poetsen"/>
              </a:rPr>
              <a:t>.Sınıf</a:t>
            </a:r>
          </a:p>
        </p:txBody>
      </p:sp>
      <p:sp>
        <p:nvSpPr>
          <p:cNvPr name="TextBox 52" id="52"/>
          <p:cNvSpPr txBox="true"/>
          <p:nvPr/>
        </p:nvSpPr>
        <p:spPr>
          <a:xfrm rot="0">
            <a:off x="5457613" y="4236655"/>
            <a:ext cx="1092171" cy="448484"/>
          </a:xfrm>
          <a:prstGeom prst="rect">
            <a:avLst/>
          </a:prstGeom>
        </p:spPr>
        <p:txBody>
          <a:bodyPr anchor="t" rtlCol="false" tIns="0" lIns="0" bIns="0" rIns="0">
            <a:spAutoFit/>
          </a:bodyPr>
          <a:lstStyle/>
          <a:p>
            <a:pPr algn="l">
              <a:lnSpc>
                <a:spcPts val="3483"/>
              </a:lnSpc>
            </a:pPr>
            <a:r>
              <a:rPr lang="en-US" sz="2488" spc="2">
                <a:solidFill>
                  <a:srgbClr val="008252"/>
                </a:solidFill>
                <a:latin typeface="Baloo Bhai"/>
                <a:ea typeface="Baloo Bhai"/>
                <a:cs typeface="Baloo Bhai"/>
                <a:sym typeface="Baloo Bhai"/>
              </a:rPr>
              <a:t>Allahın </a:t>
            </a:r>
          </a:p>
        </p:txBody>
      </p:sp>
      <p:sp>
        <p:nvSpPr>
          <p:cNvPr name="TextBox 53" id="53"/>
          <p:cNvSpPr txBox="true"/>
          <p:nvPr/>
        </p:nvSpPr>
        <p:spPr>
          <a:xfrm rot="0">
            <a:off x="4504423" y="4565341"/>
            <a:ext cx="1999632" cy="448484"/>
          </a:xfrm>
          <a:prstGeom prst="rect">
            <a:avLst/>
          </a:prstGeom>
        </p:spPr>
        <p:txBody>
          <a:bodyPr anchor="t" rtlCol="false" tIns="0" lIns="0" bIns="0" rIns="0">
            <a:spAutoFit/>
          </a:bodyPr>
          <a:lstStyle/>
          <a:p>
            <a:pPr algn="l">
              <a:lnSpc>
                <a:spcPts val="3483"/>
              </a:lnSpc>
            </a:pPr>
            <a:r>
              <a:rPr lang="en-US" sz="2488" spc="2">
                <a:solidFill>
                  <a:srgbClr val="008252"/>
                </a:solidFill>
                <a:latin typeface="Baloo Bhai"/>
                <a:ea typeface="Baloo Bhai"/>
                <a:cs typeface="Baloo Bhai"/>
                <a:sym typeface="Baloo Bhai"/>
              </a:rPr>
              <a:t>Kuluve Elçisi:</a:t>
            </a:r>
          </a:p>
        </p:txBody>
      </p:sp>
      <p:sp>
        <p:nvSpPr>
          <p:cNvPr name="TextBox 54" id="54"/>
          <p:cNvSpPr txBox="true"/>
          <p:nvPr/>
        </p:nvSpPr>
        <p:spPr>
          <a:xfrm rot="0">
            <a:off x="4272446" y="4906676"/>
            <a:ext cx="2301042" cy="448484"/>
          </a:xfrm>
          <a:prstGeom prst="rect">
            <a:avLst/>
          </a:prstGeom>
        </p:spPr>
        <p:txBody>
          <a:bodyPr anchor="t" rtlCol="false" tIns="0" lIns="0" bIns="0" rIns="0">
            <a:spAutoFit/>
          </a:bodyPr>
          <a:lstStyle/>
          <a:p>
            <a:pPr algn="l">
              <a:lnSpc>
                <a:spcPts val="3483"/>
              </a:lnSpc>
            </a:pPr>
            <a:r>
              <a:rPr lang="en-US" sz="2488" spc="2">
                <a:solidFill>
                  <a:srgbClr val="008252"/>
                </a:solidFill>
                <a:latin typeface="Baloo Bhai"/>
                <a:ea typeface="Baloo Bhai"/>
                <a:cs typeface="Baloo Bhai"/>
                <a:sym typeface="Baloo Bhai"/>
              </a:rPr>
              <a:t>Hz.Muhammed </a:t>
            </a:r>
          </a:p>
        </p:txBody>
      </p:sp>
      <p:sp>
        <p:nvSpPr>
          <p:cNvPr name="TextBox 55" id="55"/>
          <p:cNvSpPr txBox="true"/>
          <p:nvPr/>
        </p:nvSpPr>
        <p:spPr>
          <a:xfrm rot="0">
            <a:off x="14998507" y="8394991"/>
            <a:ext cx="103681" cy="295986"/>
          </a:xfrm>
          <a:prstGeom prst="rect">
            <a:avLst/>
          </a:prstGeom>
        </p:spPr>
        <p:txBody>
          <a:bodyPr anchor="t" rtlCol="false" tIns="0" lIns="0" bIns="0" rIns="0">
            <a:spAutoFit/>
          </a:bodyPr>
          <a:lstStyle/>
          <a:p>
            <a:pPr algn="l">
              <a:lnSpc>
                <a:spcPts val="2369"/>
              </a:lnSpc>
            </a:pPr>
            <a:r>
              <a:rPr lang="en-US" b="true" sz="1692" i="true">
                <a:solidFill>
                  <a:srgbClr val="FFFFFF">
                    <a:alpha val="82745"/>
                  </a:srgbClr>
                </a:solidFill>
                <a:latin typeface="Barlow Semi-Bold Italics"/>
                <a:ea typeface="Barlow Semi-Bold Italics"/>
                <a:cs typeface="Barlow Semi-Bold Italics"/>
                <a:sym typeface="Barlow Semi-Bold Italics"/>
              </a:rPr>
              <a:t>7</a:t>
            </a:r>
          </a:p>
        </p:txBody>
      </p:sp>
      <p:sp>
        <p:nvSpPr>
          <p:cNvPr name="TextBox 56" id="56"/>
          <p:cNvSpPr txBox="true"/>
          <p:nvPr/>
        </p:nvSpPr>
        <p:spPr>
          <a:xfrm rot="0">
            <a:off x="7189129" y="3963034"/>
            <a:ext cx="1846821" cy="406068"/>
          </a:xfrm>
          <a:prstGeom prst="rect">
            <a:avLst/>
          </a:prstGeom>
        </p:spPr>
        <p:txBody>
          <a:bodyPr anchor="t" rtlCol="false" tIns="0" lIns="0" bIns="0" rIns="0">
            <a:spAutoFit/>
          </a:bodyPr>
          <a:lstStyle/>
          <a:p>
            <a:pPr algn="l">
              <a:lnSpc>
                <a:spcPts val="3205"/>
              </a:lnSpc>
            </a:pPr>
            <a:r>
              <a:rPr lang="en-US" b="true" sz="2289" i="true">
                <a:solidFill>
                  <a:srgbClr val="231F20"/>
                </a:solidFill>
                <a:latin typeface="Barlow Semi-Bold Italics"/>
                <a:ea typeface="Barlow Semi-Bold Italics"/>
                <a:cs typeface="Barlow Semi-Bold Italics"/>
                <a:sym typeface="Barlow Semi-Bold Italics"/>
              </a:rPr>
              <a:t>Kâfirun suresi;</a:t>
            </a:r>
          </a:p>
        </p:txBody>
      </p:sp>
      <p:sp>
        <p:nvSpPr>
          <p:cNvPr name="TextBox 57" id="57"/>
          <p:cNvSpPr txBox="true"/>
          <p:nvPr/>
        </p:nvSpPr>
        <p:spPr>
          <a:xfrm rot="0">
            <a:off x="6999424" y="3133813"/>
            <a:ext cx="6305102" cy="441854"/>
          </a:xfrm>
          <a:prstGeom prst="rect">
            <a:avLst/>
          </a:prstGeom>
        </p:spPr>
        <p:txBody>
          <a:bodyPr anchor="t" rtlCol="false" tIns="0" lIns="0" bIns="0" rIns="0">
            <a:spAutoFit/>
          </a:bodyPr>
          <a:lstStyle/>
          <a:p>
            <a:pPr algn="l">
              <a:lnSpc>
                <a:spcPts val="3344"/>
              </a:lnSpc>
            </a:pPr>
            <a:r>
              <a:rPr lang="en-US" sz="2388">
                <a:solidFill>
                  <a:srgbClr val="338043"/>
                </a:solidFill>
                <a:latin typeface="Baloo Tama"/>
                <a:ea typeface="Baloo Tama"/>
                <a:cs typeface="Baloo Tama"/>
                <a:sym typeface="Baloo Tama"/>
              </a:rPr>
              <a:t>Bir Sure Tanıyorum: Kâfirun Suresi ve Anlamı</a:t>
            </a:r>
          </a:p>
        </p:txBody>
      </p:sp>
      <p:sp>
        <p:nvSpPr>
          <p:cNvPr name="TextBox 58" id="58"/>
          <p:cNvSpPr txBox="true"/>
          <p:nvPr/>
        </p:nvSpPr>
        <p:spPr>
          <a:xfrm rot="0">
            <a:off x="7486185" y="4568351"/>
            <a:ext cx="4708213" cy="1855575"/>
          </a:xfrm>
          <a:prstGeom prst="rect">
            <a:avLst/>
          </a:prstGeom>
        </p:spPr>
        <p:txBody>
          <a:bodyPr anchor="t" rtlCol="false" tIns="0" lIns="0" bIns="0" rIns="0">
            <a:spAutoFit/>
          </a:bodyPr>
          <a:lstStyle/>
          <a:p>
            <a:pPr algn="l">
              <a:lnSpc>
                <a:spcPts val="2932"/>
              </a:lnSpc>
            </a:pPr>
            <a:r>
              <a:rPr lang="en-US" b="true" sz="2090" i="true">
                <a:solidFill>
                  <a:srgbClr val="231F20"/>
                </a:solidFill>
                <a:latin typeface="Barlow Semi-Bold Italics"/>
                <a:ea typeface="Barlow Semi-Bold Italics"/>
                <a:cs typeface="Barlow Semi-Bold Italics"/>
                <a:sym typeface="Barlow Semi-Bold Italics"/>
              </a:rPr>
              <a:t>Altı ayettir.</a:t>
            </a:r>
          </a:p>
          <a:p>
            <a:pPr algn="l">
              <a:lnSpc>
                <a:spcPts val="2932"/>
              </a:lnSpc>
            </a:pPr>
            <a:r>
              <a:rPr lang="en-US" b="true" sz="2090" i="true">
                <a:solidFill>
                  <a:srgbClr val="231F20"/>
                </a:solidFill>
                <a:latin typeface="Barlow Semi-Bold Italics"/>
                <a:ea typeface="Barlow Semi-Bold Italics"/>
                <a:cs typeface="Barlow Semi-Bold Italics"/>
                <a:sym typeface="Barlow Semi-Bold Italics"/>
              </a:rPr>
              <a:t>Kâfirun kelimesi “kâfirler” anlamına gelir. Sure, tevhit inancına vurgu yapar. </a:t>
            </a:r>
          </a:p>
          <a:p>
            <a:pPr algn="l">
              <a:lnSpc>
                <a:spcPts val="2932"/>
              </a:lnSpc>
            </a:pPr>
            <a:r>
              <a:rPr lang="en-US" b="true" sz="2090" i="true">
                <a:solidFill>
                  <a:srgbClr val="231F20"/>
                </a:solidFill>
                <a:latin typeface="Barlow Semi-Bold Italics"/>
                <a:ea typeface="Barlow Semi-Bold Italics"/>
                <a:cs typeface="Barlow Semi-Bold Italics"/>
                <a:sym typeface="Barlow Semi-Bold Italics"/>
              </a:rPr>
              <a:t>Surede iman ile şirkin bir arada bulunamayacağı anlatılmaktadır.</a:t>
            </a:r>
          </a:p>
        </p:txBody>
      </p:sp>
      <p:sp>
        <p:nvSpPr>
          <p:cNvPr name="TextBox 59" id="59"/>
          <p:cNvSpPr txBox="true"/>
          <p:nvPr/>
        </p:nvSpPr>
        <p:spPr>
          <a:xfrm rot="0">
            <a:off x="7142759" y="7577391"/>
            <a:ext cx="6344670" cy="821012"/>
          </a:xfrm>
          <a:prstGeom prst="rect">
            <a:avLst/>
          </a:prstGeom>
        </p:spPr>
        <p:txBody>
          <a:bodyPr anchor="t" rtlCol="false" tIns="0" lIns="0" bIns="0" rIns="0">
            <a:spAutoFit/>
          </a:bodyPr>
          <a:lstStyle/>
          <a:p>
            <a:pPr algn="l">
              <a:lnSpc>
                <a:spcPts val="2356"/>
              </a:lnSpc>
            </a:pPr>
            <a:r>
              <a:rPr lang="en-US" b="true" sz="1493" i="true">
                <a:solidFill>
                  <a:srgbClr val="3A7851"/>
                </a:solidFill>
                <a:latin typeface="Barlow Semi-Bold Italics"/>
                <a:ea typeface="Barlow Semi-Bold Italics"/>
                <a:cs typeface="Barlow Semi-Bold Italics"/>
                <a:sym typeface="Barlow Semi-Bold Italics"/>
              </a:rPr>
              <a:t>Ayetin okunuşunu aşağıdaki linkten dinleyiniz. </a:t>
            </a:r>
            <a:r>
              <a:rPr lang="en-US" b="true" sz="1493" i="true">
                <a:solidFill>
                  <a:srgbClr val="357958"/>
                </a:solidFill>
                <a:latin typeface="Barlow Semi-Bold Italics"/>
                <a:ea typeface="Barlow Semi-Bold Italics"/>
                <a:cs typeface="Barlow Semi-Bold Italics"/>
                <a:sym typeface="Barlow Semi-Bold Italics"/>
              </a:rPr>
              <a:t>https://kuran.diyanet.gov.tr/mushaf/kuran-meal-2/kafirun-suresi-109/ayet-</a:t>
            </a:r>
          </a:p>
          <a:p>
            <a:pPr algn="l">
              <a:lnSpc>
                <a:spcPts val="1227"/>
              </a:lnSpc>
            </a:pPr>
            <a:r>
              <a:rPr lang="en-US" b="true" sz="1493" i="true">
                <a:solidFill>
                  <a:srgbClr val="357958"/>
                </a:solidFill>
                <a:latin typeface="Barlow Semi-Bold Italics"/>
                <a:ea typeface="Barlow Semi-Bold Italics"/>
                <a:cs typeface="Barlow Semi-Bold Italics"/>
                <a:sym typeface="Barlow Semi-Bold Italics"/>
              </a:rPr>
              <a:t>1/kuran-yolu-meali-5</a:t>
            </a:r>
          </a:p>
        </p:txBody>
      </p:sp>
      <p:sp>
        <p:nvSpPr>
          <p:cNvPr name="TextBox 60" id="60"/>
          <p:cNvSpPr txBox="true"/>
          <p:nvPr/>
        </p:nvSpPr>
        <p:spPr>
          <a:xfrm rot="0">
            <a:off x="13495696" y="500423"/>
            <a:ext cx="4155291" cy="622073"/>
          </a:xfrm>
          <a:prstGeom prst="rect">
            <a:avLst/>
          </a:prstGeom>
        </p:spPr>
        <p:txBody>
          <a:bodyPr anchor="t" rtlCol="false" tIns="0" lIns="0" bIns="0" rIns="0">
            <a:spAutoFit/>
          </a:bodyPr>
          <a:lstStyle/>
          <a:p>
            <a:pPr algn="l">
              <a:lnSpc>
                <a:spcPts val="4600"/>
              </a:lnSpc>
            </a:pPr>
            <a:r>
              <a:rPr lang="en-US" sz="3286">
                <a:solidFill>
                  <a:srgbClr val="3A7851"/>
                </a:solidFill>
                <a:latin typeface="Baloo Tama"/>
                <a:ea typeface="Baloo Tama"/>
                <a:cs typeface="Baloo Tama"/>
                <a:sym typeface="Baloo Tama"/>
              </a:rPr>
              <a:t>Organizasyon Şeması</a:t>
            </a:r>
          </a:p>
        </p:txBody>
      </p:sp>
      <p:sp>
        <p:nvSpPr>
          <p:cNvPr name="TextBox 61" id="61"/>
          <p:cNvSpPr txBox="true"/>
          <p:nvPr/>
        </p:nvSpPr>
        <p:spPr>
          <a:xfrm rot="0">
            <a:off x="2068013" y="2827260"/>
            <a:ext cx="1126860" cy="320807"/>
          </a:xfrm>
          <a:prstGeom prst="rect">
            <a:avLst/>
          </a:prstGeom>
        </p:spPr>
        <p:txBody>
          <a:bodyPr anchor="t" rtlCol="false" tIns="0" lIns="0" bIns="0" rIns="0">
            <a:spAutoFit/>
          </a:bodyPr>
          <a:lstStyle/>
          <a:p>
            <a:pPr algn="l">
              <a:lnSpc>
                <a:spcPts val="2509"/>
              </a:lnSpc>
            </a:pPr>
            <a:r>
              <a:rPr lang="en-US" sz="1792">
                <a:solidFill>
                  <a:srgbClr val="6E8D82"/>
                </a:solidFill>
                <a:latin typeface="Barlow"/>
                <a:ea typeface="Barlow"/>
                <a:cs typeface="Barlow"/>
                <a:sym typeface="Barlow"/>
              </a:rPr>
              <a:t>Ders</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adı</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ve</a:t>
            </a:r>
          </a:p>
        </p:txBody>
      </p:sp>
      <p:sp>
        <p:nvSpPr>
          <p:cNvPr name="TextBox 62" id="62"/>
          <p:cNvSpPr txBox="true"/>
          <p:nvPr/>
        </p:nvSpPr>
        <p:spPr>
          <a:xfrm rot="0">
            <a:off x="1955098" y="3100441"/>
            <a:ext cx="1242037" cy="320807"/>
          </a:xfrm>
          <a:prstGeom prst="rect">
            <a:avLst/>
          </a:prstGeom>
        </p:spPr>
        <p:txBody>
          <a:bodyPr anchor="t" rtlCol="false" tIns="0" lIns="0" bIns="0" rIns="0">
            <a:spAutoFit/>
          </a:bodyPr>
          <a:lstStyle/>
          <a:p>
            <a:pPr algn="l">
              <a:lnSpc>
                <a:spcPts val="2509"/>
              </a:lnSpc>
            </a:pPr>
            <a:r>
              <a:rPr lang="en-US" sz="1792">
                <a:solidFill>
                  <a:srgbClr val="6E8D82"/>
                </a:solidFill>
                <a:latin typeface="Barlow"/>
                <a:ea typeface="Barlow"/>
                <a:cs typeface="Barlow"/>
                <a:sym typeface="Barlow"/>
              </a:rPr>
              <a:t>sınıf</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seviyesi</a:t>
            </a:r>
          </a:p>
        </p:txBody>
      </p:sp>
      <p:sp>
        <p:nvSpPr>
          <p:cNvPr name="TextBox 63" id="63"/>
          <p:cNvSpPr txBox="true"/>
          <p:nvPr/>
        </p:nvSpPr>
        <p:spPr>
          <a:xfrm rot="0">
            <a:off x="1702177" y="4648097"/>
            <a:ext cx="1500037" cy="555888"/>
          </a:xfrm>
          <a:prstGeom prst="rect">
            <a:avLst/>
          </a:prstGeom>
        </p:spPr>
        <p:txBody>
          <a:bodyPr anchor="t" rtlCol="false" tIns="0" lIns="0" bIns="0" rIns="0">
            <a:spAutoFit/>
          </a:bodyPr>
          <a:lstStyle/>
          <a:p>
            <a:pPr algn="r">
              <a:lnSpc>
                <a:spcPts val="2151"/>
              </a:lnSpc>
            </a:pPr>
            <a:r>
              <a:rPr lang="en-US" sz="1792">
                <a:solidFill>
                  <a:srgbClr val="6E8D82"/>
                </a:solidFill>
                <a:latin typeface="Barlow"/>
                <a:ea typeface="Barlow"/>
                <a:cs typeface="Barlow"/>
                <a:sym typeface="Barlow"/>
              </a:rPr>
              <a:t>Ünite</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numarası ve</a:t>
            </a:r>
            <a:r>
              <a:rPr lang="en-US" sz="1792">
                <a:solidFill>
                  <a:srgbClr val="FFFFFF"/>
                </a:solidFill>
                <a:latin typeface="Barlow"/>
                <a:ea typeface="Barlow"/>
                <a:cs typeface="Barlow"/>
                <a:sym typeface="Barlow"/>
              </a:rPr>
              <a:t> </a:t>
            </a:r>
            <a:r>
              <a:rPr lang="en-US" sz="1792">
                <a:solidFill>
                  <a:srgbClr val="6E8D82"/>
                </a:solidFill>
                <a:latin typeface="Barlow"/>
                <a:ea typeface="Barlow"/>
                <a:cs typeface="Barlow"/>
                <a:sym typeface="Barlow"/>
              </a:rPr>
              <a:t>adı</a:t>
            </a:r>
          </a:p>
        </p:txBody>
      </p:sp>
      <p:sp>
        <p:nvSpPr>
          <p:cNvPr name="TextBox 64" id="64"/>
          <p:cNvSpPr txBox="true"/>
          <p:nvPr/>
        </p:nvSpPr>
        <p:spPr>
          <a:xfrm rot="0">
            <a:off x="1353188" y="7269502"/>
            <a:ext cx="1883388" cy="555888"/>
          </a:xfrm>
          <a:prstGeom prst="rect">
            <a:avLst/>
          </a:prstGeom>
        </p:spPr>
        <p:txBody>
          <a:bodyPr anchor="t" rtlCol="false" tIns="0" lIns="0" bIns="0" rIns="0">
            <a:spAutoFit/>
          </a:bodyPr>
          <a:lstStyle/>
          <a:p>
            <a:pPr algn="r">
              <a:lnSpc>
                <a:spcPts val="2151"/>
              </a:lnSpc>
            </a:pPr>
            <a:r>
              <a:rPr lang="en-US" sz="1792">
                <a:solidFill>
                  <a:srgbClr val="6E8D82"/>
                </a:solidFill>
                <a:latin typeface="Barlow"/>
                <a:ea typeface="Barlow"/>
                <a:cs typeface="Barlow"/>
                <a:sym typeface="Barlow"/>
              </a:rPr>
              <a:t>Ait olduğu üniteyi belirten tema rengi</a:t>
            </a:r>
          </a:p>
        </p:txBody>
      </p:sp>
      <p:sp>
        <p:nvSpPr>
          <p:cNvPr name="TextBox 65" id="65"/>
          <p:cNvSpPr txBox="true"/>
          <p:nvPr/>
        </p:nvSpPr>
        <p:spPr>
          <a:xfrm rot="0">
            <a:off x="7501822" y="1349430"/>
            <a:ext cx="2945950"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 başlık ve alt başlıklarının yer aldığı alan</a:t>
            </a:r>
          </a:p>
        </p:txBody>
      </p:sp>
      <p:sp>
        <p:nvSpPr>
          <p:cNvPr name="TextBox 66" id="66"/>
          <p:cNvSpPr txBox="true"/>
          <p:nvPr/>
        </p:nvSpPr>
        <p:spPr>
          <a:xfrm rot="0">
            <a:off x="7738352" y="9208180"/>
            <a:ext cx="3409406"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Konuyu destekleyecek dijital içerik yönlendirmesi (link)</a:t>
            </a:r>
          </a:p>
        </p:txBody>
      </p:sp>
      <p:sp>
        <p:nvSpPr>
          <p:cNvPr name="TextBox 67" id="67"/>
          <p:cNvSpPr txBox="true"/>
          <p:nvPr/>
        </p:nvSpPr>
        <p:spPr>
          <a:xfrm rot="0">
            <a:off x="16052405" y="8848036"/>
            <a:ext cx="923937"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Sayfa numarası</a:t>
            </a:r>
          </a:p>
        </p:txBody>
      </p:sp>
      <p:sp>
        <p:nvSpPr>
          <p:cNvPr name="TextBox 68" id="68"/>
          <p:cNvSpPr txBox="true"/>
          <p:nvPr/>
        </p:nvSpPr>
        <p:spPr>
          <a:xfrm rot="0">
            <a:off x="15867780" y="5324222"/>
            <a:ext cx="2046158" cy="555888"/>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Konuyu destekleyen görsel</a:t>
            </a:r>
          </a:p>
        </p:txBody>
      </p:sp>
      <p:sp>
        <p:nvSpPr>
          <p:cNvPr name="TextBox 69" id="69"/>
          <p:cNvSpPr txBox="true"/>
          <p:nvPr/>
        </p:nvSpPr>
        <p:spPr>
          <a:xfrm rot="0">
            <a:off x="15854121" y="6899796"/>
            <a:ext cx="2180402" cy="1375433"/>
          </a:xfrm>
          <a:prstGeom prst="rect">
            <a:avLst/>
          </a:prstGeom>
        </p:spPr>
        <p:txBody>
          <a:bodyPr anchor="t" rtlCol="false" tIns="0" lIns="0" bIns="0" rIns="0">
            <a:spAutoFit/>
          </a:bodyPr>
          <a:lstStyle/>
          <a:p>
            <a:pPr algn="l">
              <a:lnSpc>
                <a:spcPts val="2151"/>
              </a:lnSpc>
            </a:pPr>
            <a:r>
              <a:rPr lang="en-US" sz="1792">
                <a:solidFill>
                  <a:srgbClr val="6E8D82"/>
                </a:solidFill>
                <a:latin typeface="Barlow"/>
                <a:ea typeface="Barlow"/>
                <a:cs typeface="Barlow"/>
                <a:sym typeface="Barlow"/>
              </a:rPr>
              <a:t>İşlenen konunun</a:t>
            </a:r>
          </a:p>
          <a:p>
            <a:pPr algn="l">
              <a:lnSpc>
                <a:spcPts val="2151"/>
              </a:lnSpc>
            </a:pPr>
            <a:r>
              <a:rPr lang="en-US" sz="1792">
                <a:solidFill>
                  <a:srgbClr val="6E8D82"/>
                </a:solidFill>
                <a:latin typeface="Barlow"/>
                <a:ea typeface="Barlow"/>
                <a:cs typeface="Barlow"/>
                <a:sym typeface="Barlow"/>
              </a:rPr>
              <a:t>daha iyi anlaşılmasına katkı sağlayacak özet bilgilerin yer aldığı gövde metni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02" y="28774"/>
            <a:ext cx="36547140" cy="10221544"/>
            <a:chOff x="0" y="0"/>
            <a:chExt cx="32621728" cy="9123680"/>
          </a:xfrm>
        </p:grpSpPr>
        <p:sp>
          <p:nvSpPr>
            <p:cNvPr name="Freeform 3" id="3"/>
            <p:cNvSpPr/>
            <p:nvPr/>
          </p:nvSpPr>
          <p:spPr>
            <a:xfrm flipH="false" flipV="false" rot="0">
              <a:off x="0" y="0"/>
              <a:ext cx="32621727" cy="9123680"/>
            </a:xfrm>
            <a:custGeom>
              <a:avLst/>
              <a:gdLst/>
              <a:ahLst/>
              <a:cxnLst/>
              <a:rect r="r" b="b" t="t" l="l"/>
              <a:pathLst>
                <a:path h="9123680" w="32621727">
                  <a:moveTo>
                    <a:pt x="0" y="0"/>
                  </a:moveTo>
                  <a:lnTo>
                    <a:pt x="32621727" y="0"/>
                  </a:lnTo>
                  <a:lnTo>
                    <a:pt x="32621727" y="9123680"/>
                  </a:lnTo>
                  <a:lnTo>
                    <a:pt x="0" y="9123680"/>
                  </a:lnTo>
                  <a:lnTo>
                    <a:pt x="0" y="0"/>
                  </a:lnTo>
                  <a:close/>
                </a:path>
              </a:pathLst>
            </a:custGeom>
            <a:blipFill>
              <a:blip r:embed="rId2"/>
              <a:stretch>
                <a:fillRect l="0" t="0" r="0" b="0"/>
              </a:stretch>
            </a:blipFill>
          </p:spPr>
        </p:sp>
      </p:grpSp>
      <p:grpSp>
        <p:nvGrpSpPr>
          <p:cNvPr name="Group 4" id="4"/>
          <p:cNvGrpSpPr/>
          <p:nvPr/>
        </p:nvGrpSpPr>
        <p:grpSpPr>
          <a:xfrm rot="0">
            <a:off x="12843048" y="2952827"/>
            <a:ext cx="5062965" cy="3801777"/>
            <a:chOff x="0" y="0"/>
            <a:chExt cx="4519168" cy="3393440"/>
          </a:xfrm>
        </p:grpSpPr>
        <p:sp>
          <p:nvSpPr>
            <p:cNvPr name="Freeform 5" id="5"/>
            <p:cNvSpPr/>
            <p:nvPr/>
          </p:nvSpPr>
          <p:spPr>
            <a:xfrm flipH="false" flipV="false" rot="0">
              <a:off x="0" y="0"/>
              <a:ext cx="4519168" cy="3393440"/>
            </a:xfrm>
            <a:custGeom>
              <a:avLst/>
              <a:gdLst/>
              <a:ahLst/>
              <a:cxnLst/>
              <a:rect r="r" b="b" t="t" l="l"/>
              <a:pathLst>
                <a:path h="3393440" w="4519168">
                  <a:moveTo>
                    <a:pt x="0" y="0"/>
                  </a:moveTo>
                  <a:lnTo>
                    <a:pt x="4519168" y="0"/>
                  </a:lnTo>
                  <a:lnTo>
                    <a:pt x="4519168" y="3393440"/>
                  </a:lnTo>
                  <a:lnTo>
                    <a:pt x="0" y="3393440"/>
                  </a:lnTo>
                  <a:lnTo>
                    <a:pt x="0" y="0"/>
                  </a:lnTo>
                  <a:close/>
                </a:path>
              </a:pathLst>
            </a:custGeom>
            <a:blipFill>
              <a:blip r:embed="rId3"/>
              <a:stretch>
                <a:fillRect l="0" t="0" r="0" b="0"/>
              </a:stretch>
            </a:blipFill>
          </p:spPr>
        </p:sp>
      </p:grpSp>
      <p:sp>
        <p:nvSpPr>
          <p:cNvPr name="TextBox 6" id="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7" id="7"/>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8" id="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9" id="9"/>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10" id="10"/>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11" id="11"/>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12" id="12"/>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13" id="13"/>
          <p:cNvSpPr txBox="true"/>
          <p:nvPr/>
        </p:nvSpPr>
        <p:spPr>
          <a:xfrm rot="0">
            <a:off x="17483236" y="9448256"/>
            <a:ext cx="175989"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2</a:t>
            </a:r>
          </a:p>
        </p:txBody>
      </p:sp>
      <p:sp>
        <p:nvSpPr>
          <p:cNvPr name="TextBox 14" id="14"/>
          <p:cNvSpPr txBox="true"/>
          <p:nvPr/>
        </p:nvSpPr>
        <p:spPr>
          <a:xfrm rot="0">
            <a:off x="5485144" y="1370976"/>
            <a:ext cx="7861881" cy="672569"/>
          </a:xfrm>
          <a:prstGeom prst="rect">
            <a:avLst/>
          </a:prstGeom>
        </p:spPr>
        <p:txBody>
          <a:bodyPr anchor="t" rtlCol="false" tIns="0" lIns="0" bIns="0" rIns="0">
            <a:spAutoFit/>
          </a:bodyPr>
          <a:lstStyle/>
          <a:p>
            <a:pPr algn="l">
              <a:lnSpc>
                <a:spcPts val="5019"/>
              </a:lnSpc>
            </a:pPr>
            <a:r>
              <a:rPr lang="en-US" sz="3585">
                <a:solidFill>
                  <a:srgbClr val="338043"/>
                </a:solidFill>
                <a:latin typeface="Baloo Tama"/>
                <a:ea typeface="Baloo Tama"/>
                <a:cs typeface="Baloo Tama"/>
                <a:sym typeface="Baloo Tama"/>
              </a:rPr>
              <a:t>Allah’ın (cc) Kulu Hz. Muhammed (sav)</a:t>
            </a:r>
          </a:p>
        </p:txBody>
      </p:sp>
      <p:sp>
        <p:nvSpPr>
          <p:cNvPr name="TextBox 15" id="15"/>
          <p:cNvSpPr txBox="true"/>
          <p:nvPr/>
        </p:nvSpPr>
        <p:spPr>
          <a:xfrm rot="0">
            <a:off x="5480662" y="3262973"/>
            <a:ext cx="7369571" cy="2868406"/>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Hz. Muhammed (sav) bütün insanlara gönderilmiş son peygamberdir. Bu nedenle onun getirdiği mesajlar kıyamete kadar tüm insanlık için geçerlidir. </a:t>
            </a:r>
          </a:p>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Hz. Peygamber herkes gibi </a:t>
            </a:r>
          </a:p>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bir beşer ve kuldur.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799" y="28774"/>
            <a:ext cx="18262188" cy="10221544"/>
            <a:chOff x="0" y="0"/>
            <a:chExt cx="16300704" cy="9123680"/>
          </a:xfrm>
        </p:grpSpPr>
        <p:sp>
          <p:nvSpPr>
            <p:cNvPr name="Freeform 3" id="3"/>
            <p:cNvSpPr/>
            <p:nvPr/>
          </p:nvSpPr>
          <p:spPr>
            <a:xfrm flipH="false" flipV="false" rot="0">
              <a:off x="0" y="0"/>
              <a:ext cx="16300704" cy="9123680"/>
            </a:xfrm>
            <a:custGeom>
              <a:avLst/>
              <a:gdLst/>
              <a:ahLst/>
              <a:cxnLst/>
              <a:rect r="r" b="b" t="t" l="l"/>
              <a:pathLst>
                <a:path h="9123680" w="16300704">
                  <a:moveTo>
                    <a:pt x="0" y="0"/>
                  </a:moveTo>
                  <a:lnTo>
                    <a:pt x="16300704" y="0"/>
                  </a:lnTo>
                  <a:lnTo>
                    <a:pt x="16300704" y="9123680"/>
                  </a:lnTo>
                  <a:lnTo>
                    <a:pt x="0" y="9123680"/>
                  </a:lnTo>
                  <a:lnTo>
                    <a:pt x="0" y="0"/>
                  </a:lnTo>
                  <a:close/>
                </a:path>
              </a:pathLst>
            </a:custGeom>
            <a:blipFill>
              <a:blip r:embed="rId2"/>
              <a:stretch>
                <a:fillRect l="0" t="0" r="0" b="0"/>
              </a:stretch>
            </a:blipFill>
          </p:spPr>
        </p:sp>
      </p:grpSp>
      <p:sp>
        <p:nvSpPr>
          <p:cNvPr name="TextBox 4" id="4"/>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5" id="5"/>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6" id="6"/>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7" id="7"/>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8" id="8"/>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9" id="9"/>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10" id="10"/>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11" id="11"/>
          <p:cNvSpPr txBox="true"/>
          <p:nvPr/>
        </p:nvSpPr>
        <p:spPr>
          <a:xfrm rot="0">
            <a:off x="17486452" y="9448256"/>
            <a:ext cx="16941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3</a:t>
            </a:r>
          </a:p>
        </p:txBody>
      </p:sp>
      <p:sp>
        <p:nvSpPr>
          <p:cNvPr name="TextBox 12" id="12"/>
          <p:cNvSpPr txBox="true"/>
          <p:nvPr/>
        </p:nvSpPr>
        <p:spPr>
          <a:xfrm rot="0">
            <a:off x="5512021" y="1370976"/>
            <a:ext cx="8010025" cy="672569"/>
          </a:xfrm>
          <a:prstGeom prst="rect">
            <a:avLst/>
          </a:prstGeom>
        </p:spPr>
        <p:txBody>
          <a:bodyPr anchor="t" rtlCol="false" tIns="0" lIns="0" bIns="0" rIns="0">
            <a:spAutoFit/>
          </a:bodyPr>
          <a:lstStyle/>
          <a:p>
            <a:pPr algn="l">
              <a:lnSpc>
                <a:spcPts val="5019"/>
              </a:lnSpc>
            </a:pPr>
            <a:r>
              <a:rPr lang="en-US" sz="3585">
                <a:solidFill>
                  <a:srgbClr val="338043"/>
                </a:solidFill>
                <a:latin typeface="Baloo Tama"/>
                <a:ea typeface="Baloo Tama"/>
                <a:cs typeface="Baloo Tama"/>
                <a:sym typeface="Baloo Tama"/>
              </a:rPr>
              <a:t>Allah’ın (cc) Elçisi Hz. Muhammed (sav)</a:t>
            </a:r>
          </a:p>
        </p:txBody>
      </p:sp>
      <p:sp>
        <p:nvSpPr>
          <p:cNvPr name="TextBox 13" id="13"/>
          <p:cNvSpPr txBox="true"/>
          <p:nvPr/>
        </p:nvSpPr>
        <p:spPr>
          <a:xfrm rot="0">
            <a:off x="5969131" y="3504967"/>
            <a:ext cx="9943752" cy="2532165"/>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Nitekim Allah (cc), Hz. Muhammed’in (sav) peygamberlik görevinden dolayı insanüstü bir konuma gelmediğini şöyle bildirmektedir: </a:t>
            </a:r>
          </a:p>
          <a:p>
            <a:pPr algn="l">
              <a:lnSpc>
                <a:spcPts val="5458"/>
              </a:lnSpc>
            </a:pPr>
            <a:r>
              <a:rPr lang="en-US" b="true" sz="3136">
                <a:solidFill>
                  <a:srgbClr val="6E323C"/>
                </a:solidFill>
                <a:latin typeface="Barlow Semi-Bold"/>
                <a:ea typeface="Barlow Semi-Bold"/>
                <a:cs typeface="Barlow Semi-Bold"/>
                <a:sym typeface="Barlow Semi-Bold"/>
              </a:rPr>
              <a:t>“De ki: Ben, yalnızca sizin gibi bir insanım. Şu var ki bana, </a:t>
            </a:r>
          </a:p>
          <a:p>
            <a:pPr algn="l">
              <a:lnSpc>
                <a:spcPts val="2609"/>
              </a:lnSpc>
            </a:pPr>
            <a:r>
              <a:rPr lang="en-US" b="true" sz="3136">
                <a:solidFill>
                  <a:srgbClr val="6E323C"/>
                </a:solidFill>
                <a:latin typeface="Barlow Semi-Bold"/>
                <a:ea typeface="Barlow Semi-Bold"/>
                <a:cs typeface="Barlow Semi-Bold"/>
                <a:sym typeface="Barlow Semi-Bold"/>
              </a:rPr>
              <a:t>ilâhınızın, sadece bir ilâh olduğu vahyolunuyor.“</a:t>
            </a:r>
          </a:p>
        </p:txBody>
      </p:sp>
      <p:sp>
        <p:nvSpPr>
          <p:cNvPr name="TextBox 14" id="14"/>
          <p:cNvSpPr txBox="true"/>
          <p:nvPr/>
        </p:nvSpPr>
        <p:spPr>
          <a:xfrm rot="0">
            <a:off x="14396811" y="6085555"/>
            <a:ext cx="73531" cy="489687"/>
          </a:xfrm>
          <a:prstGeom prst="rect">
            <a:avLst/>
          </a:prstGeom>
        </p:spPr>
        <p:txBody>
          <a:bodyPr anchor="t" rtlCol="false" tIns="0" lIns="0" bIns="0" rIns="0">
            <a:spAutoFit/>
          </a:bodyPr>
          <a:lstStyle/>
          <a:p>
            <a:pPr algn="l">
              <a:lnSpc>
                <a:spcPts val="3973"/>
              </a:lnSpc>
            </a:pPr>
            <a:r>
              <a:rPr lang="en-US" b="true" sz="2838">
                <a:solidFill>
                  <a:srgbClr val="6E323C"/>
                </a:solidFill>
                <a:latin typeface="Barlow Semi-Bold"/>
                <a:ea typeface="Barlow Semi-Bold"/>
                <a:cs typeface="Barlow Semi-Bold"/>
                <a:sym typeface="Barlow Semi-Bold"/>
              </a:rPr>
              <a:t> </a:t>
            </a:r>
          </a:p>
        </p:txBody>
      </p:sp>
      <p:sp>
        <p:nvSpPr>
          <p:cNvPr name="TextBox 15" id="15"/>
          <p:cNvSpPr txBox="true"/>
          <p:nvPr/>
        </p:nvSpPr>
        <p:spPr>
          <a:xfrm rot="0">
            <a:off x="13542905" y="6085555"/>
            <a:ext cx="3642705" cy="489687"/>
          </a:xfrm>
          <a:prstGeom prst="rect">
            <a:avLst/>
          </a:prstGeom>
        </p:spPr>
        <p:txBody>
          <a:bodyPr anchor="t" rtlCol="false" tIns="0" lIns="0" bIns="0" rIns="0">
            <a:spAutoFit/>
          </a:bodyPr>
          <a:lstStyle/>
          <a:p>
            <a:pPr algn="l">
              <a:lnSpc>
                <a:spcPts val="3973"/>
              </a:lnSpc>
            </a:pPr>
            <a:r>
              <a:rPr lang="en-US" b="true" sz="2838">
                <a:solidFill>
                  <a:srgbClr val="6E323C"/>
                </a:solidFill>
                <a:latin typeface="Barlow Semi-Bold"/>
                <a:ea typeface="Barlow Semi-Bold"/>
                <a:cs typeface="Barlow Semi-Bold"/>
                <a:sym typeface="Barlow Semi-Bold"/>
              </a:rPr>
              <a:t>(Kehfsuresi,110. ayet.)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02" y="28774"/>
            <a:ext cx="36547140" cy="10221544"/>
            <a:chOff x="0" y="0"/>
            <a:chExt cx="32621728" cy="9123680"/>
          </a:xfrm>
        </p:grpSpPr>
        <p:sp>
          <p:nvSpPr>
            <p:cNvPr name="Freeform 3" id="3"/>
            <p:cNvSpPr/>
            <p:nvPr/>
          </p:nvSpPr>
          <p:spPr>
            <a:xfrm flipH="false" flipV="false" rot="0">
              <a:off x="0" y="0"/>
              <a:ext cx="32621727" cy="9123680"/>
            </a:xfrm>
            <a:custGeom>
              <a:avLst/>
              <a:gdLst/>
              <a:ahLst/>
              <a:cxnLst/>
              <a:rect r="r" b="b" t="t" l="l"/>
              <a:pathLst>
                <a:path h="9123680" w="32621727">
                  <a:moveTo>
                    <a:pt x="0" y="0"/>
                  </a:moveTo>
                  <a:lnTo>
                    <a:pt x="32621727" y="0"/>
                  </a:lnTo>
                  <a:lnTo>
                    <a:pt x="32621727" y="9123680"/>
                  </a:lnTo>
                  <a:lnTo>
                    <a:pt x="0" y="9123680"/>
                  </a:lnTo>
                  <a:lnTo>
                    <a:pt x="0" y="0"/>
                  </a:lnTo>
                  <a:close/>
                </a:path>
              </a:pathLst>
            </a:custGeom>
            <a:blipFill>
              <a:blip r:embed="rId2"/>
              <a:stretch>
                <a:fillRect l="0" t="0" r="0" b="0"/>
              </a:stretch>
            </a:blipFill>
          </p:spPr>
        </p:sp>
      </p:grpSp>
      <p:sp>
        <p:nvSpPr>
          <p:cNvPr name="TextBox 4" id="4"/>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5" id="5"/>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6" id="6"/>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7" id="7"/>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8" id="8"/>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9" id="9"/>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10" id="10"/>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11" id="11"/>
          <p:cNvSpPr txBox="true"/>
          <p:nvPr/>
        </p:nvSpPr>
        <p:spPr>
          <a:xfrm rot="0">
            <a:off x="17477915" y="9448256"/>
            <a:ext cx="186845"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4</a:t>
            </a:r>
          </a:p>
        </p:txBody>
      </p:sp>
      <p:sp>
        <p:nvSpPr>
          <p:cNvPr name="TextBox 12" id="12"/>
          <p:cNvSpPr txBox="true"/>
          <p:nvPr/>
        </p:nvSpPr>
        <p:spPr>
          <a:xfrm rot="0">
            <a:off x="5485144" y="1370976"/>
            <a:ext cx="8010025" cy="672569"/>
          </a:xfrm>
          <a:prstGeom prst="rect">
            <a:avLst/>
          </a:prstGeom>
        </p:spPr>
        <p:txBody>
          <a:bodyPr anchor="t" rtlCol="false" tIns="0" lIns="0" bIns="0" rIns="0">
            <a:spAutoFit/>
          </a:bodyPr>
          <a:lstStyle/>
          <a:p>
            <a:pPr algn="l">
              <a:lnSpc>
                <a:spcPts val="5019"/>
              </a:lnSpc>
            </a:pPr>
            <a:r>
              <a:rPr lang="en-US" sz="3585">
                <a:solidFill>
                  <a:srgbClr val="338043"/>
                </a:solidFill>
                <a:latin typeface="Baloo Tama"/>
                <a:ea typeface="Baloo Tama"/>
                <a:cs typeface="Baloo Tama"/>
                <a:sym typeface="Baloo Tama"/>
              </a:rPr>
              <a:t>Allah’ın (cc) Elçisi Hz. Muhammed (sav)</a:t>
            </a:r>
          </a:p>
        </p:txBody>
      </p:sp>
      <p:sp>
        <p:nvSpPr>
          <p:cNvPr name="TextBox 13" id="13"/>
          <p:cNvSpPr txBox="true"/>
          <p:nvPr/>
        </p:nvSpPr>
        <p:spPr>
          <a:xfrm rot="0">
            <a:off x="6270783" y="4010182"/>
            <a:ext cx="8640790" cy="2868406"/>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Peygamberler Allah’ın (cc) vahyini insanlara ileten ve onlara yaşantılarıyla örnek olan elçilerdir. Tüm peygamberler insanlara dünya ve ahirette onları mutluluğa ulaştıracak doğru yolu göstermişlerdir. Kur’an’da peygamberlik görevi risalet ve nübüvvet kelimeleriyle ifade edilmiştir.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799" y="28774"/>
            <a:ext cx="18262188" cy="10221544"/>
            <a:chOff x="0" y="0"/>
            <a:chExt cx="16300704" cy="9123680"/>
          </a:xfrm>
        </p:grpSpPr>
        <p:sp>
          <p:nvSpPr>
            <p:cNvPr name="Freeform 3" id="3"/>
            <p:cNvSpPr/>
            <p:nvPr/>
          </p:nvSpPr>
          <p:spPr>
            <a:xfrm flipH="false" flipV="false" rot="0">
              <a:off x="0" y="0"/>
              <a:ext cx="16300704" cy="9123680"/>
            </a:xfrm>
            <a:custGeom>
              <a:avLst/>
              <a:gdLst/>
              <a:ahLst/>
              <a:cxnLst/>
              <a:rect r="r" b="b" t="t" l="l"/>
              <a:pathLst>
                <a:path h="9123680" w="16300704">
                  <a:moveTo>
                    <a:pt x="0" y="0"/>
                  </a:moveTo>
                  <a:lnTo>
                    <a:pt x="16300704" y="0"/>
                  </a:lnTo>
                  <a:lnTo>
                    <a:pt x="16300704" y="9123680"/>
                  </a:lnTo>
                  <a:lnTo>
                    <a:pt x="0" y="9123680"/>
                  </a:lnTo>
                  <a:lnTo>
                    <a:pt x="0" y="0"/>
                  </a:lnTo>
                  <a:close/>
                </a:path>
              </a:pathLst>
            </a:custGeom>
            <a:blipFill>
              <a:blip r:embed="rId2"/>
              <a:stretch>
                <a:fillRect l="0" t="0" r="0" b="0"/>
              </a:stretch>
            </a:blipFill>
          </p:spPr>
        </p:sp>
      </p:grpSp>
      <p:sp>
        <p:nvSpPr>
          <p:cNvPr name="Freeform 4" id="4"/>
          <p:cNvSpPr/>
          <p:nvPr/>
        </p:nvSpPr>
        <p:spPr>
          <a:xfrm flipH="false" flipV="false" rot="0">
            <a:off x="7954948" y="6860519"/>
            <a:ext cx="5991782" cy="2586119"/>
          </a:xfrm>
          <a:custGeom>
            <a:avLst/>
            <a:gdLst/>
            <a:ahLst/>
            <a:cxnLst/>
            <a:rect r="r" b="b" t="t" l="l"/>
            <a:pathLst>
              <a:path h="2586119" w="5991782">
                <a:moveTo>
                  <a:pt x="0" y="0"/>
                </a:moveTo>
                <a:lnTo>
                  <a:pt x="5991782" y="0"/>
                </a:lnTo>
                <a:lnTo>
                  <a:pt x="5991782" y="2586118"/>
                </a:lnTo>
                <a:lnTo>
                  <a:pt x="0" y="25861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7568723" y="6471420"/>
            <a:ext cx="3369239" cy="915158"/>
          </a:xfrm>
          <a:custGeom>
            <a:avLst/>
            <a:gdLst/>
            <a:ahLst/>
            <a:cxnLst/>
            <a:rect r="r" b="b" t="t" l="l"/>
            <a:pathLst>
              <a:path h="915158" w="3369239">
                <a:moveTo>
                  <a:pt x="0" y="0"/>
                </a:moveTo>
                <a:lnTo>
                  <a:pt x="3369239" y="0"/>
                </a:lnTo>
                <a:lnTo>
                  <a:pt x="3369239" y="915158"/>
                </a:lnTo>
                <a:lnTo>
                  <a:pt x="0" y="915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7635937" y="6536613"/>
            <a:ext cx="3159800" cy="710272"/>
            <a:chOff x="21300001" y="18150015"/>
            <a:chExt cx="8812479" cy="1974952"/>
          </a:xfrm>
        </p:grpSpPr>
        <p:sp>
          <p:nvSpPr>
            <p:cNvPr name="Freeform 7" id="7"/>
            <p:cNvSpPr/>
            <p:nvPr/>
          </p:nvSpPr>
          <p:spPr>
            <a:xfrm flipH="false" flipV="false" rot="0">
              <a:off x="-5" y="0"/>
              <a:ext cx="8812479" cy="1974951"/>
            </a:xfrm>
            <a:custGeom>
              <a:avLst/>
              <a:gdLst/>
              <a:ahLst/>
              <a:cxnLst/>
              <a:rect r="r" b="b" t="t" l="l"/>
              <a:pathLst>
                <a:path h="1974951" w="8812479">
                  <a:moveTo>
                    <a:pt x="635000" y="0"/>
                  </a:moveTo>
                  <a:cubicBezTo>
                    <a:pt x="284327" y="0"/>
                    <a:pt x="0" y="284327"/>
                    <a:pt x="0" y="635000"/>
                  </a:cubicBezTo>
                  <a:lnTo>
                    <a:pt x="0" y="1339951"/>
                  </a:lnTo>
                  <a:cubicBezTo>
                    <a:pt x="0" y="1690688"/>
                    <a:pt x="284327" y="1974951"/>
                    <a:pt x="635000" y="1974951"/>
                  </a:cubicBezTo>
                  <a:lnTo>
                    <a:pt x="8177479" y="1974951"/>
                  </a:lnTo>
                  <a:cubicBezTo>
                    <a:pt x="8528215" y="1974951"/>
                    <a:pt x="8812479" y="1690688"/>
                    <a:pt x="8812479" y="1339951"/>
                  </a:cubicBezTo>
                  <a:lnTo>
                    <a:pt x="8812479" y="635000"/>
                  </a:lnTo>
                  <a:cubicBezTo>
                    <a:pt x="8812479" y="284327"/>
                    <a:pt x="8528215" y="0"/>
                    <a:pt x="8177479" y="0"/>
                  </a:cubicBezTo>
                  <a:lnTo>
                    <a:pt x="635000" y="0"/>
                  </a:lnTo>
                  <a:close/>
                </a:path>
              </a:pathLst>
            </a:custGeom>
            <a:solidFill>
              <a:srgbClr val="BF7046"/>
            </a:solidFill>
          </p:spPr>
        </p:sp>
      </p:grpSp>
      <p:sp>
        <p:nvSpPr>
          <p:cNvPr name="TextBox 8" id="8"/>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9" id="9"/>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10" id="10"/>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11" id="11"/>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12" id="12"/>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13" id="13"/>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14" id="14"/>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15" id="15"/>
          <p:cNvSpPr txBox="true"/>
          <p:nvPr/>
        </p:nvSpPr>
        <p:spPr>
          <a:xfrm rot="0">
            <a:off x="17486622" y="9448256"/>
            <a:ext cx="169088"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5</a:t>
            </a:r>
          </a:p>
        </p:txBody>
      </p:sp>
      <p:sp>
        <p:nvSpPr>
          <p:cNvPr name="TextBox 16" id="16"/>
          <p:cNvSpPr txBox="true"/>
          <p:nvPr/>
        </p:nvSpPr>
        <p:spPr>
          <a:xfrm rot="0">
            <a:off x="5512021" y="1295083"/>
            <a:ext cx="8010025" cy="672569"/>
          </a:xfrm>
          <a:prstGeom prst="rect">
            <a:avLst/>
          </a:prstGeom>
        </p:spPr>
        <p:txBody>
          <a:bodyPr anchor="t" rtlCol="false" tIns="0" lIns="0" bIns="0" rIns="0">
            <a:spAutoFit/>
          </a:bodyPr>
          <a:lstStyle/>
          <a:p>
            <a:pPr algn="l">
              <a:lnSpc>
                <a:spcPts val="5019"/>
              </a:lnSpc>
            </a:pPr>
            <a:r>
              <a:rPr lang="en-US" sz="3585">
                <a:solidFill>
                  <a:srgbClr val="338043"/>
                </a:solidFill>
                <a:latin typeface="Baloo Tama"/>
                <a:ea typeface="Baloo Tama"/>
                <a:cs typeface="Baloo Tama"/>
                <a:sym typeface="Baloo Tama"/>
              </a:rPr>
              <a:t>Allah’ın (cc) Elçisi Hz. Muhammed (sav)</a:t>
            </a:r>
          </a:p>
        </p:txBody>
      </p:sp>
      <p:sp>
        <p:nvSpPr>
          <p:cNvPr name="TextBox 17" id="17"/>
          <p:cNvSpPr txBox="true"/>
          <p:nvPr/>
        </p:nvSpPr>
        <p:spPr>
          <a:xfrm rot="0">
            <a:off x="6264893" y="3101654"/>
            <a:ext cx="10465258" cy="2868406"/>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Hz. Peygamber tüm insanlara müjdeleyici ve uyarıcı olarak gönderilmiştir. Vahye uymayanları uyarmış, emirlere itaat edenleri de cennetle müjdelemiştir. Hz. Peygamber âlemlere rahmet olarak gönderilmiştir. Çünkü onun ilettiği vahiy dünya ve ahiretimizi güzelleştirir. Ayrıca o, Müslümanlara karşı çok şefkatli ve merhametlidir.</a:t>
            </a:r>
          </a:p>
        </p:txBody>
      </p:sp>
      <p:sp>
        <p:nvSpPr>
          <p:cNvPr name="TextBox 18" id="18"/>
          <p:cNvSpPr txBox="true"/>
          <p:nvPr/>
        </p:nvSpPr>
        <p:spPr>
          <a:xfrm rot="0">
            <a:off x="7933235" y="6584738"/>
            <a:ext cx="2616126" cy="535218"/>
          </a:xfrm>
          <a:prstGeom prst="rect">
            <a:avLst/>
          </a:prstGeom>
        </p:spPr>
        <p:txBody>
          <a:bodyPr anchor="t" rtlCol="false" tIns="0" lIns="0" bIns="0" rIns="0">
            <a:spAutoFit/>
          </a:bodyPr>
          <a:lstStyle/>
          <a:p>
            <a:pPr algn="l">
              <a:lnSpc>
                <a:spcPts val="4391"/>
              </a:lnSpc>
            </a:pPr>
            <a:r>
              <a:rPr lang="en-US" b="true" sz="3136" i="true">
                <a:solidFill>
                  <a:srgbClr val="FFFFFF"/>
                </a:solidFill>
                <a:latin typeface="Barlow Semi-Bold Italics"/>
                <a:ea typeface="Barlow Semi-Bold Italics"/>
                <a:cs typeface="Barlow Semi-Bold Italics"/>
                <a:sym typeface="Barlow Semi-Bold Italics"/>
              </a:rPr>
              <a:t>Hatemülenbiya</a:t>
            </a:r>
          </a:p>
        </p:txBody>
      </p:sp>
      <p:sp>
        <p:nvSpPr>
          <p:cNvPr name="TextBox 19" id="19"/>
          <p:cNvSpPr txBox="true"/>
          <p:nvPr/>
        </p:nvSpPr>
        <p:spPr>
          <a:xfrm rot="0">
            <a:off x="8822327" y="7337339"/>
            <a:ext cx="4228381" cy="1024668"/>
          </a:xfrm>
          <a:prstGeom prst="rect">
            <a:avLst/>
          </a:prstGeom>
        </p:spPr>
        <p:txBody>
          <a:bodyPr anchor="t" rtlCol="false" tIns="0" lIns="0" bIns="0" rIns="0">
            <a:spAutoFit/>
          </a:bodyPr>
          <a:lstStyle/>
          <a:p>
            <a:pPr algn="just">
              <a:lnSpc>
                <a:spcPts val="4033"/>
              </a:lnSpc>
            </a:pPr>
            <a:r>
              <a:rPr lang="en-US" b="true" sz="2987" i="true">
                <a:solidFill>
                  <a:srgbClr val="231F20"/>
                </a:solidFill>
                <a:latin typeface="Barlow Semi-Bold Italics"/>
                <a:ea typeface="Barlow Semi-Bold Italics"/>
                <a:cs typeface="Barlow Semi-Bold Italics"/>
                <a:sym typeface="Barlow Semi-Bold Italics"/>
              </a:rPr>
              <a:t>Hz. Muhammed (sav) tüm insanlığa gönderilmiş son </a:t>
            </a:r>
          </a:p>
        </p:txBody>
      </p:sp>
      <p:sp>
        <p:nvSpPr>
          <p:cNvPr name="TextBox 20" id="20"/>
          <p:cNvSpPr txBox="true"/>
          <p:nvPr/>
        </p:nvSpPr>
        <p:spPr>
          <a:xfrm rot="0">
            <a:off x="9694204" y="8352245"/>
            <a:ext cx="2370732" cy="521978"/>
          </a:xfrm>
          <a:prstGeom prst="rect">
            <a:avLst/>
          </a:prstGeom>
        </p:spPr>
        <p:txBody>
          <a:bodyPr anchor="t" rtlCol="false" tIns="0" lIns="0" bIns="0" rIns="0">
            <a:spAutoFit/>
          </a:bodyPr>
          <a:lstStyle/>
          <a:p>
            <a:pPr algn="l">
              <a:lnSpc>
                <a:spcPts val="4182"/>
              </a:lnSpc>
            </a:pPr>
            <a:r>
              <a:rPr lang="en-US" b="true" sz="2987" i="true">
                <a:solidFill>
                  <a:srgbClr val="231F20"/>
                </a:solidFill>
                <a:latin typeface="Barlow Semi-Bold Italics"/>
                <a:ea typeface="Barlow Semi-Bold Italics"/>
                <a:cs typeface="Barlow Semi-Bold Italics"/>
                <a:sym typeface="Barlow Semi-Bold Italics"/>
              </a:rPr>
              <a:t>peygamberdir.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02" y="28774"/>
            <a:ext cx="36547140" cy="10221544"/>
            <a:chOff x="0" y="0"/>
            <a:chExt cx="32621728" cy="9123680"/>
          </a:xfrm>
        </p:grpSpPr>
        <p:sp>
          <p:nvSpPr>
            <p:cNvPr name="Freeform 3" id="3"/>
            <p:cNvSpPr/>
            <p:nvPr/>
          </p:nvSpPr>
          <p:spPr>
            <a:xfrm flipH="false" flipV="false" rot="0">
              <a:off x="0" y="0"/>
              <a:ext cx="32621727" cy="9123680"/>
            </a:xfrm>
            <a:custGeom>
              <a:avLst/>
              <a:gdLst/>
              <a:ahLst/>
              <a:cxnLst/>
              <a:rect r="r" b="b" t="t" l="l"/>
              <a:pathLst>
                <a:path h="9123680" w="32621727">
                  <a:moveTo>
                    <a:pt x="0" y="0"/>
                  </a:moveTo>
                  <a:lnTo>
                    <a:pt x="32621727" y="0"/>
                  </a:lnTo>
                  <a:lnTo>
                    <a:pt x="32621727" y="9123680"/>
                  </a:lnTo>
                  <a:lnTo>
                    <a:pt x="0" y="9123680"/>
                  </a:lnTo>
                  <a:lnTo>
                    <a:pt x="0" y="0"/>
                  </a:lnTo>
                  <a:close/>
                </a:path>
              </a:pathLst>
            </a:custGeom>
            <a:blipFill>
              <a:blip r:embed="rId2"/>
              <a:stretch>
                <a:fillRect l="0" t="0" r="0" b="0"/>
              </a:stretch>
            </a:blipFill>
          </p:spPr>
        </p:sp>
      </p:grpSp>
      <p:grpSp>
        <p:nvGrpSpPr>
          <p:cNvPr name="Group 4" id="4"/>
          <p:cNvGrpSpPr/>
          <p:nvPr/>
        </p:nvGrpSpPr>
        <p:grpSpPr>
          <a:xfrm rot="0">
            <a:off x="6351187" y="6160363"/>
            <a:ext cx="10098612" cy="2709051"/>
            <a:chOff x="0" y="0"/>
            <a:chExt cx="9013952" cy="2418080"/>
          </a:xfrm>
        </p:grpSpPr>
        <p:sp>
          <p:nvSpPr>
            <p:cNvPr name="Freeform 5" id="5"/>
            <p:cNvSpPr/>
            <p:nvPr/>
          </p:nvSpPr>
          <p:spPr>
            <a:xfrm flipH="false" flipV="false" rot="0">
              <a:off x="0" y="0"/>
              <a:ext cx="9013952" cy="2418080"/>
            </a:xfrm>
            <a:custGeom>
              <a:avLst/>
              <a:gdLst/>
              <a:ahLst/>
              <a:cxnLst/>
              <a:rect r="r" b="b" t="t" l="l"/>
              <a:pathLst>
                <a:path h="2418080" w="9013952">
                  <a:moveTo>
                    <a:pt x="0" y="0"/>
                  </a:moveTo>
                  <a:lnTo>
                    <a:pt x="9013952" y="0"/>
                  </a:lnTo>
                  <a:lnTo>
                    <a:pt x="9013952" y="2418080"/>
                  </a:lnTo>
                  <a:lnTo>
                    <a:pt x="0" y="2418080"/>
                  </a:lnTo>
                  <a:lnTo>
                    <a:pt x="0" y="0"/>
                  </a:lnTo>
                  <a:close/>
                </a:path>
              </a:pathLst>
            </a:custGeom>
            <a:blipFill>
              <a:blip r:embed="rId3"/>
              <a:stretch>
                <a:fillRect l="0" t="0" r="0" b="0"/>
              </a:stretch>
            </a:blipFill>
          </p:spPr>
        </p:sp>
      </p:grpSp>
      <p:sp>
        <p:nvSpPr>
          <p:cNvPr name="TextBox 6" id="6"/>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7" id="7"/>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8" id="8"/>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9" id="9"/>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10" id="10"/>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11" id="11"/>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12" id="12"/>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13" id="13"/>
          <p:cNvSpPr txBox="true"/>
          <p:nvPr/>
        </p:nvSpPr>
        <p:spPr>
          <a:xfrm rot="0">
            <a:off x="17486779" y="9448256"/>
            <a:ext cx="168761"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6</a:t>
            </a:r>
          </a:p>
        </p:txBody>
      </p:sp>
      <p:sp>
        <p:nvSpPr>
          <p:cNvPr name="TextBox 14" id="14"/>
          <p:cNvSpPr txBox="true"/>
          <p:nvPr/>
        </p:nvSpPr>
        <p:spPr>
          <a:xfrm rot="0">
            <a:off x="5485144" y="1263425"/>
            <a:ext cx="8010025" cy="672569"/>
          </a:xfrm>
          <a:prstGeom prst="rect">
            <a:avLst/>
          </a:prstGeom>
        </p:spPr>
        <p:txBody>
          <a:bodyPr anchor="t" rtlCol="false" tIns="0" lIns="0" bIns="0" rIns="0">
            <a:spAutoFit/>
          </a:bodyPr>
          <a:lstStyle/>
          <a:p>
            <a:pPr algn="l">
              <a:lnSpc>
                <a:spcPts val="5019"/>
              </a:lnSpc>
            </a:pPr>
            <a:r>
              <a:rPr lang="en-US" sz="3585">
                <a:solidFill>
                  <a:srgbClr val="338043"/>
                </a:solidFill>
                <a:latin typeface="Baloo Tama"/>
                <a:ea typeface="Baloo Tama"/>
                <a:cs typeface="Baloo Tama"/>
                <a:sym typeface="Baloo Tama"/>
              </a:rPr>
              <a:t>Allah’ın (cc) Elçisi Hz. Muhammed (sav)</a:t>
            </a:r>
          </a:p>
        </p:txBody>
      </p:sp>
      <p:sp>
        <p:nvSpPr>
          <p:cNvPr name="TextBox 15" id="15"/>
          <p:cNvSpPr txBox="true"/>
          <p:nvPr/>
        </p:nvSpPr>
        <p:spPr>
          <a:xfrm rot="0">
            <a:off x="6291770" y="3141977"/>
            <a:ext cx="10377385" cy="2390339"/>
          </a:xfrm>
          <a:prstGeom prst="rect">
            <a:avLst/>
          </a:prstGeom>
        </p:spPr>
        <p:txBody>
          <a:bodyPr anchor="t" rtlCol="false" tIns="0" lIns="0" bIns="0" rIns="0">
            <a:spAutoFit/>
          </a:bodyPr>
          <a:lstStyle/>
          <a:p>
            <a:pPr algn="l">
              <a:lnSpc>
                <a:spcPts val="3764"/>
              </a:lnSpc>
            </a:pPr>
            <a:r>
              <a:rPr lang="en-US" b="true" sz="3136" i="true">
                <a:solidFill>
                  <a:srgbClr val="231F20"/>
                </a:solidFill>
                <a:latin typeface="Barlow Semi-Bold Italics"/>
                <a:ea typeface="Barlow Semi-Bold Italics"/>
                <a:cs typeface="Barlow Semi-Bold Italics"/>
                <a:sym typeface="Barlow Semi-Bold Italics"/>
              </a:rPr>
              <a:t>Hz. Peygamber vahyi insanlara tebliğ etmiş, Kur’an ayetlerini açıklamış, ibadetlerin nasıl yapılacağını sözlü ve uygulamalı bir şekilde öğretmiştir. O, Kur’an’ı hayatına yansıtmış ve bize tüm yaşantısıyla örnek olmuştur. Resulullah (sav) Kur’an dışında da dine dair hükümler bildirmiştir.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799" y="28774"/>
            <a:ext cx="18262188" cy="10221544"/>
            <a:chOff x="0" y="0"/>
            <a:chExt cx="16300704" cy="9123680"/>
          </a:xfrm>
        </p:grpSpPr>
        <p:sp>
          <p:nvSpPr>
            <p:cNvPr name="Freeform 3" id="3"/>
            <p:cNvSpPr/>
            <p:nvPr/>
          </p:nvSpPr>
          <p:spPr>
            <a:xfrm flipH="false" flipV="false" rot="0">
              <a:off x="0" y="0"/>
              <a:ext cx="16300704" cy="9123680"/>
            </a:xfrm>
            <a:custGeom>
              <a:avLst/>
              <a:gdLst/>
              <a:ahLst/>
              <a:cxnLst/>
              <a:rect r="r" b="b" t="t" l="l"/>
              <a:pathLst>
                <a:path h="9123680" w="16300704">
                  <a:moveTo>
                    <a:pt x="0" y="0"/>
                  </a:moveTo>
                  <a:lnTo>
                    <a:pt x="16300704" y="0"/>
                  </a:lnTo>
                  <a:lnTo>
                    <a:pt x="16300704" y="9123680"/>
                  </a:lnTo>
                  <a:lnTo>
                    <a:pt x="0" y="9123680"/>
                  </a:lnTo>
                  <a:lnTo>
                    <a:pt x="0" y="0"/>
                  </a:lnTo>
                  <a:close/>
                </a:path>
              </a:pathLst>
            </a:custGeom>
            <a:blipFill>
              <a:blip r:embed="rId2"/>
              <a:stretch>
                <a:fillRect l="0" t="0" r="0" b="0"/>
              </a:stretch>
            </a:blipFill>
          </p:spPr>
        </p:sp>
      </p:grpSp>
      <p:sp>
        <p:nvSpPr>
          <p:cNvPr name="Freeform 4" id="4"/>
          <p:cNvSpPr/>
          <p:nvPr/>
        </p:nvSpPr>
        <p:spPr>
          <a:xfrm flipH="false" flipV="false" rot="0">
            <a:off x="5541317" y="3488121"/>
            <a:ext cx="6269517" cy="1716491"/>
          </a:xfrm>
          <a:custGeom>
            <a:avLst/>
            <a:gdLst/>
            <a:ahLst/>
            <a:cxnLst/>
            <a:rect r="r" b="b" t="t" l="l"/>
            <a:pathLst>
              <a:path h="1716491" w="6269517">
                <a:moveTo>
                  <a:pt x="0" y="0"/>
                </a:moveTo>
                <a:lnTo>
                  <a:pt x="6269517" y="0"/>
                </a:lnTo>
                <a:lnTo>
                  <a:pt x="6269517" y="1716490"/>
                </a:lnTo>
                <a:lnTo>
                  <a:pt x="0" y="17164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5936847" y="3903997"/>
            <a:ext cx="191227" cy="177568"/>
            <a:chOff x="16564187" y="10807488"/>
            <a:chExt cx="524993" cy="487528"/>
          </a:xfrm>
        </p:grpSpPr>
        <p:sp>
          <p:nvSpPr>
            <p:cNvPr name="Freeform 6" id="6"/>
            <p:cNvSpPr/>
            <p:nvPr/>
          </p:nvSpPr>
          <p:spPr>
            <a:xfrm flipH="false" flipV="false" rot="0">
              <a:off x="4" y="-5"/>
              <a:ext cx="524980" cy="487528"/>
            </a:xfrm>
            <a:custGeom>
              <a:avLst/>
              <a:gdLst/>
              <a:ahLst/>
              <a:cxnLst/>
              <a:rect r="r" b="b" t="t" l="l"/>
              <a:pathLst>
                <a:path h="487528" w="524980">
                  <a:moveTo>
                    <a:pt x="524980" y="0"/>
                  </a:moveTo>
                  <a:lnTo>
                    <a:pt x="524980" y="487528"/>
                  </a:lnTo>
                  <a:lnTo>
                    <a:pt x="0" y="487528"/>
                  </a:lnTo>
                  <a:lnTo>
                    <a:pt x="0" y="0"/>
                  </a:lnTo>
                  <a:lnTo>
                    <a:pt x="524980" y="0"/>
                  </a:lnTo>
                  <a:close/>
                </a:path>
              </a:pathLst>
            </a:custGeom>
            <a:solidFill>
              <a:srgbClr val="A79B82"/>
            </a:solidFill>
          </p:spPr>
        </p:sp>
      </p:grpSp>
      <p:grpSp>
        <p:nvGrpSpPr>
          <p:cNvPr name="Group 7" id="7"/>
          <p:cNvGrpSpPr/>
          <p:nvPr/>
        </p:nvGrpSpPr>
        <p:grpSpPr>
          <a:xfrm rot="0">
            <a:off x="5936847" y="4992967"/>
            <a:ext cx="191227" cy="177568"/>
            <a:chOff x="16564187" y="13845011"/>
            <a:chExt cx="524993" cy="487528"/>
          </a:xfrm>
        </p:grpSpPr>
        <p:sp>
          <p:nvSpPr>
            <p:cNvPr name="Freeform 8" id="8"/>
            <p:cNvSpPr/>
            <p:nvPr/>
          </p:nvSpPr>
          <p:spPr>
            <a:xfrm flipH="false" flipV="false" rot="0">
              <a:off x="4" y="-5"/>
              <a:ext cx="524980" cy="487528"/>
            </a:xfrm>
            <a:custGeom>
              <a:avLst/>
              <a:gdLst/>
              <a:ahLst/>
              <a:cxnLst/>
              <a:rect r="r" b="b" t="t" l="l"/>
              <a:pathLst>
                <a:path h="487528" w="524980">
                  <a:moveTo>
                    <a:pt x="524980" y="0"/>
                  </a:moveTo>
                  <a:lnTo>
                    <a:pt x="524980" y="487529"/>
                  </a:lnTo>
                  <a:lnTo>
                    <a:pt x="0" y="487529"/>
                  </a:lnTo>
                  <a:lnTo>
                    <a:pt x="0" y="0"/>
                  </a:lnTo>
                  <a:lnTo>
                    <a:pt x="524980" y="0"/>
                  </a:lnTo>
                  <a:close/>
                </a:path>
              </a:pathLst>
            </a:custGeom>
            <a:solidFill>
              <a:srgbClr val="A79B82"/>
            </a:solidFill>
          </p:spPr>
        </p:sp>
      </p:grpSp>
      <p:grpSp>
        <p:nvGrpSpPr>
          <p:cNvPr name="Group 9" id="9"/>
          <p:cNvGrpSpPr/>
          <p:nvPr/>
        </p:nvGrpSpPr>
        <p:grpSpPr>
          <a:xfrm rot="0">
            <a:off x="5936847" y="4488805"/>
            <a:ext cx="191227" cy="177568"/>
            <a:chOff x="16564187" y="12438750"/>
            <a:chExt cx="524993" cy="487528"/>
          </a:xfrm>
        </p:grpSpPr>
        <p:sp>
          <p:nvSpPr>
            <p:cNvPr name="Freeform 10" id="10"/>
            <p:cNvSpPr/>
            <p:nvPr/>
          </p:nvSpPr>
          <p:spPr>
            <a:xfrm flipH="false" flipV="false" rot="0">
              <a:off x="4" y="-2"/>
              <a:ext cx="524980" cy="487528"/>
            </a:xfrm>
            <a:custGeom>
              <a:avLst/>
              <a:gdLst/>
              <a:ahLst/>
              <a:cxnLst/>
              <a:rect r="r" b="b" t="t" l="l"/>
              <a:pathLst>
                <a:path h="487528" w="524980">
                  <a:moveTo>
                    <a:pt x="524980" y="0"/>
                  </a:moveTo>
                  <a:lnTo>
                    <a:pt x="524980" y="487528"/>
                  </a:lnTo>
                  <a:lnTo>
                    <a:pt x="0" y="487528"/>
                  </a:lnTo>
                  <a:lnTo>
                    <a:pt x="0" y="0"/>
                  </a:lnTo>
                  <a:lnTo>
                    <a:pt x="524980" y="0"/>
                  </a:lnTo>
                  <a:close/>
                </a:path>
              </a:pathLst>
            </a:custGeom>
            <a:solidFill>
              <a:srgbClr val="A79B82"/>
            </a:solidFill>
          </p:spPr>
        </p:sp>
      </p:grpSp>
      <p:grpSp>
        <p:nvGrpSpPr>
          <p:cNvPr name="Group 11" id="11"/>
          <p:cNvGrpSpPr/>
          <p:nvPr/>
        </p:nvGrpSpPr>
        <p:grpSpPr>
          <a:xfrm rot="0">
            <a:off x="5936847" y="5667839"/>
            <a:ext cx="191227" cy="177568"/>
            <a:chOff x="16564187" y="15727468"/>
            <a:chExt cx="524993" cy="487528"/>
          </a:xfrm>
        </p:grpSpPr>
        <p:sp>
          <p:nvSpPr>
            <p:cNvPr name="Freeform 12" id="12"/>
            <p:cNvSpPr/>
            <p:nvPr/>
          </p:nvSpPr>
          <p:spPr>
            <a:xfrm flipH="false" flipV="false" rot="0">
              <a:off x="4" y="-4"/>
              <a:ext cx="524980" cy="487527"/>
            </a:xfrm>
            <a:custGeom>
              <a:avLst/>
              <a:gdLst/>
              <a:ahLst/>
              <a:cxnLst/>
              <a:rect r="r" b="b" t="t" l="l"/>
              <a:pathLst>
                <a:path h="487527" w="524980">
                  <a:moveTo>
                    <a:pt x="524980" y="0"/>
                  </a:moveTo>
                  <a:lnTo>
                    <a:pt x="524980" y="487527"/>
                  </a:lnTo>
                  <a:lnTo>
                    <a:pt x="0" y="487527"/>
                  </a:lnTo>
                  <a:lnTo>
                    <a:pt x="0" y="0"/>
                  </a:lnTo>
                  <a:lnTo>
                    <a:pt x="524980" y="0"/>
                  </a:lnTo>
                  <a:close/>
                </a:path>
              </a:pathLst>
            </a:custGeom>
            <a:solidFill>
              <a:srgbClr val="A79B82"/>
            </a:solidFill>
          </p:spPr>
        </p:sp>
      </p:grpSp>
      <p:sp>
        <p:nvSpPr>
          <p:cNvPr name="Freeform 13" id="13"/>
          <p:cNvSpPr/>
          <p:nvPr/>
        </p:nvSpPr>
        <p:spPr>
          <a:xfrm flipH="false" flipV="false" rot="0">
            <a:off x="5631965" y="8989940"/>
            <a:ext cx="9479400" cy="145697"/>
          </a:xfrm>
          <a:custGeom>
            <a:avLst/>
            <a:gdLst/>
            <a:ahLst/>
            <a:cxnLst/>
            <a:rect r="r" b="b" t="t" l="l"/>
            <a:pathLst>
              <a:path h="145697" w="9479400">
                <a:moveTo>
                  <a:pt x="0" y="0"/>
                </a:moveTo>
                <a:lnTo>
                  <a:pt x="9479400" y="0"/>
                </a:lnTo>
                <a:lnTo>
                  <a:pt x="9479400" y="145697"/>
                </a:lnTo>
                <a:lnTo>
                  <a:pt x="0" y="14569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5631154" y="9331417"/>
            <a:ext cx="2690838" cy="145697"/>
          </a:xfrm>
          <a:custGeom>
            <a:avLst/>
            <a:gdLst/>
            <a:ahLst/>
            <a:cxnLst/>
            <a:rect r="r" b="b" t="t" l="l"/>
            <a:pathLst>
              <a:path h="145697" w="2690838">
                <a:moveTo>
                  <a:pt x="0" y="0"/>
                </a:moveTo>
                <a:lnTo>
                  <a:pt x="2690839" y="0"/>
                </a:lnTo>
                <a:lnTo>
                  <a:pt x="2690839" y="145697"/>
                </a:lnTo>
                <a:lnTo>
                  <a:pt x="0" y="1456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5" id="15"/>
          <p:cNvGrpSpPr/>
          <p:nvPr/>
        </p:nvGrpSpPr>
        <p:grpSpPr>
          <a:xfrm rot="0">
            <a:off x="12975555" y="3014990"/>
            <a:ext cx="4625874" cy="4548473"/>
            <a:chOff x="0" y="0"/>
            <a:chExt cx="4129024" cy="4059936"/>
          </a:xfrm>
        </p:grpSpPr>
        <p:sp>
          <p:nvSpPr>
            <p:cNvPr name="Freeform 16" id="16"/>
            <p:cNvSpPr/>
            <p:nvPr/>
          </p:nvSpPr>
          <p:spPr>
            <a:xfrm flipH="false" flipV="false" rot="0">
              <a:off x="0" y="0"/>
              <a:ext cx="4129024" cy="4059936"/>
            </a:xfrm>
            <a:custGeom>
              <a:avLst/>
              <a:gdLst/>
              <a:ahLst/>
              <a:cxnLst/>
              <a:rect r="r" b="b" t="t" l="l"/>
              <a:pathLst>
                <a:path h="4059936" w="4129024">
                  <a:moveTo>
                    <a:pt x="0" y="0"/>
                  </a:moveTo>
                  <a:lnTo>
                    <a:pt x="4129024" y="0"/>
                  </a:lnTo>
                  <a:lnTo>
                    <a:pt x="4129024" y="4059936"/>
                  </a:lnTo>
                  <a:lnTo>
                    <a:pt x="0" y="4059936"/>
                  </a:lnTo>
                  <a:lnTo>
                    <a:pt x="0" y="0"/>
                  </a:lnTo>
                  <a:close/>
                </a:path>
              </a:pathLst>
            </a:custGeom>
            <a:blipFill>
              <a:blip r:embed="rId9"/>
              <a:stretch>
                <a:fillRect l="0" t="0" r="0" b="0"/>
              </a:stretch>
            </a:blipFill>
          </p:spPr>
        </p:sp>
      </p:grpSp>
      <p:grpSp>
        <p:nvGrpSpPr>
          <p:cNvPr name="Group 17" id="17"/>
          <p:cNvGrpSpPr/>
          <p:nvPr/>
        </p:nvGrpSpPr>
        <p:grpSpPr>
          <a:xfrm rot="0">
            <a:off x="4338009" y="8407765"/>
            <a:ext cx="1188340" cy="1024431"/>
            <a:chOff x="0" y="0"/>
            <a:chExt cx="1060704" cy="914400"/>
          </a:xfrm>
        </p:grpSpPr>
        <p:sp>
          <p:nvSpPr>
            <p:cNvPr name="Freeform 18" id="18"/>
            <p:cNvSpPr/>
            <p:nvPr/>
          </p:nvSpPr>
          <p:spPr>
            <a:xfrm flipH="false" flipV="false" rot="0">
              <a:off x="0" y="0"/>
              <a:ext cx="1060704" cy="914400"/>
            </a:xfrm>
            <a:custGeom>
              <a:avLst/>
              <a:gdLst/>
              <a:ahLst/>
              <a:cxnLst/>
              <a:rect r="r" b="b" t="t" l="l"/>
              <a:pathLst>
                <a:path h="914400" w="1060704">
                  <a:moveTo>
                    <a:pt x="0" y="0"/>
                  </a:moveTo>
                  <a:lnTo>
                    <a:pt x="1060704" y="0"/>
                  </a:lnTo>
                  <a:lnTo>
                    <a:pt x="1060704" y="914400"/>
                  </a:lnTo>
                  <a:lnTo>
                    <a:pt x="0" y="914400"/>
                  </a:lnTo>
                  <a:lnTo>
                    <a:pt x="0" y="0"/>
                  </a:lnTo>
                  <a:close/>
                </a:path>
              </a:pathLst>
            </a:custGeom>
            <a:blipFill>
              <a:blip r:embed="rId10"/>
              <a:stretch>
                <a:fillRect l="0" t="0" r="0" b="0"/>
              </a:stretch>
            </a:blipFill>
          </p:spPr>
        </p:sp>
      </p:grpSp>
      <p:sp>
        <p:nvSpPr>
          <p:cNvPr name="TextBox 19" id="19"/>
          <p:cNvSpPr txBox="true"/>
          <p:nvPr/>
        </p:nvSpPr>
        <p:spPr>
          <a:xfrm rot="0">
            <a:off x="877653" y="566842"/>
            <a:ext cx="2537245" cy="774014"/>
          </a:xfrm>
          <a:prstGeom prst="rect">
            <a:avLst/>
          </a:prstGeom>
        </p:spPr>
        <p:txBody>
          <a:bodyPr anchor="t" rtlCol="false" tIns="0" lIns="0" bIns="0" rIns="0">
            <a:spAutoFit/>
          </a:bodyPr>
          <a:lstStyle/>
          <a:p>
            <a:pPr algn="r">
              <a:lnSpc>
                <a:spcPts val="3047"/>
              </a:lnSpc>
            </a:pPr>
            <a:r>
              <a:rPr lang="en-US" sz="2539">
                <a:solidFill>
                  <a:srgbClr val="F6F5F4"/>
                </a:solidFill>
                <a:latin typeface="Poetsen"/>
                <a:ea typeface="Poetsen"/>
                <a:cs typeface="Poetsen"/>
                <a:sym typeface="Poetsen"/>
              </a:rPr>
              <a:t>DİN KÜLTÜRÜ </a:t>
            </a:r>
          </a:p>
          <a:p>
            <a:pPr algn="r">
              <a:lnSpc>
                <a:spcPts val="3047"/>
              </a:lnSpc>
            </a:pPr>
            <a:r>
              <a:rPr lang="en-US" sz="2539">
                <a:solidFill>
                  <a:srgbClr val="F6F5F4"/>
                </a:solidFill>
                <a:latin typeface="Poetsen"/>
                <a:ea typeface="Poetsen"/>
                <a:cs typeface="Poetsen"/>
                <a:sym typeface="Poetsen"/>
              </a:rPr>
              <a:t>VE AHLAK BİLGİSİ</a:t>
            </a:r>
          </a:p>
        </p:txBody>
      </p:sp>
      <p:sp>
        <p:nvSpPr>
          <p:cNvPr name="TextBox 20" id="20"/>
          <p:cNvSpPr txBox="true"/>
          <p:nvPr/>
        </p:nvSpPr>
        <p:spPr>
          <a:xfrm rot="0">
            <a:off x="2346160" y="1220527"/>
            <a:ext cx="190402" cy="521978"/>
          </a:xfrm>
          <a:prstGeom prst="rect">
            <a:avLst/>
          </a:prstGeom>
        </p:spPr>
        <p:txBody>
          <a:bodyPr anchor="t" rtlCol="false" tIns="0" lIns="0" bIns="0" rIns="0">
            <a:spAutoFit/>
          </a:bodyPr>
          <a:lstStyle/>
          <a:p>
            <a:pPr algn="l">
              <a:lnSpc>
                <a:spcPts val="4182"/>
              </a:lnSpc>
            </a:pPr>
            <a:r>
              <a:rPr lang="en-US" sz="2987">
                <a:solidFill>
                  <a:srgbClr val="F6F5F4"/>
                </a:solidFill>
                <a:latin typeface="Poetsen"/>
                <a:ea typeface="Poetsen"/>
                <a:cs typeface="Poetsen"/>
                <a:sym typeface="Poetsen"/>
              </a:rPr>
              <a:t>7</a:t>
            </a:r>
          </a:p>
        </p:txBody>
      </p:sp>
      <p:sp>
        <p:nvSpPr>
          <p:cNvPr name="TextBox 21" id="21"/>
          <p:cNvSpPr txBox="true"/>
          <p:nvPr/>
        </p:nvSpPr>
        <p:spPr>
          <a:xfrm rot="0">
            <a:off x="2532820" y="1334436"/>
            <a:ext cx="765406" cy="389102"/>
          </a:xfrm>
          <a:prstGeom prst="rect">
            <a:avLst/>
          </a:prstGeom>
        </p:spPr>
        <p:txBody>
          <a:bodyPr anchor="t" rtlCol="false" tIns="0" lIns="0" bIns="0" rIns="0">
            <a:spAutoFit/>
          </a:bodyPr>
          <a:lstStyle/>
          <a:p>
            <a:pPr algn="l">
              <a:lnSpc>
                <a:spcPts val="3136"/>
              </a:lnSpc>
            </a:pPr>
            <a:r>
              <a:rPr lang="en-US" sz="2240">
                <a:solidFill>
                  <a:srgbClr val="F6F5F4"/>
                </a:solidFill>
                <a:latin typeface="Poetsen"/>
                <a:ea typeface="Poetsen"/>
                <a:cs typeface="Poetsen"/>
                <a:sym typeface="Poetsen"/>
              </a:rPr>
              <a:t>.</a:t>
            </a:r>
            <a:r>
              <a:rPr lang="en-US" sz="2240">
                <a:solidFill>
                  <a:srgbClr val="FFFFFF"/>
                </a:solidFill>
                <a:latin typeface="Poetsen"/>
                <a:ea typeface="Poetsen"/>
                <a:cs typeface="Poetsen"/>
                <a:sym typeface="Poetsen"/>
              </a:rPr>
              <a:t> </a:t>
            </a:r>
            <a:r>
              <a:rPr lang="en-US" sz="2240">
                <a:solidFill>
                  <a:srgbClr val="F6F5F4"/>
                </a:solidFill>
                <a:latin typeface="Poetsen"/>
                <a:ea typeface="Poetsen"/>
                <a:cs typeface="Poetsen"/>
                <a:sym typeface="Poetsen"/>
              </a:rPr>
              <a:t>Sınıf</a:t>
            </a:r>
          </a:p>
        </p:txBody>
      </p:sp>
      <p:sp>
        <p:nvSpPr>
          <p:cNvPr name="TextBox 22" id="22"/>
          <p:cNvSpPr txBox="true"/>
          <p:nvPr/>
        </p:nvSpPr>
        <p:spPr>
          <a:xfrm rot="0">
            <a:off x="1173059" y="2879507"/>
            <a:ext cx="408293" cy="680153"/>
          </a:xfrm>
          <a:prstGeom prst="rect">
            <a:avLst/>
          </a:prstGeom>
        </p:spPr>
        <p:txBody>
          <a:bodyPr anchor="t" rtlCol="false" tIns="0" lIns="0" bIns="0" rIns="0">
            <a:spAutoFit/>
          </a:bodyPr>
          <a:lstStyle/>
          <a:p>
            <a:pPr algn="l">
              <a:lnSpc>
                <a:spcPts val="5228"/>
              </a:lnSpc>
            </a:pPr>
            <a:r>
              <a:rPr lang="en-US" sz="3734">
                <a:solidFill>
                  <a:srgbClr val="9B867A"/>
                </a:solidFill>
                <a:latin typeface="Baloo"/>
                <a:ea typeface="Baloo"/>
                <a:cs typeface="Baloo"/>
                <a:sym typeface="Baloo"/>
              </a:rPr>
              <a:t>4.</a:t>
            </a:r>
          </a:p>
        </p:txBody>
      </p:sp>
      <p:sp>
        <p:nvSpPr>
          <p:cNvPr name="TextBox 23" id="23"/>
          <p:cNvSpPr txBox="true"/>
          <p:nvPr/>
        </p:nvSpPr>
        <p:spPr>
          <a:xfrm rot="0">
            <a:off x="1645421" y="2975326"/>
            <a:ext cx="1065038" cy="547924"/>
          </a:xfrm>
          <a:prstGeom prst="rect">
            <a:avLst/>
          </a:prstGeom>
        </p:spPr>
        <p:txBody>
          <a:bodyPr anchor="t" rtlCol="false" tIns="0" lIns="0" bIns="0" rIns="0">
            <a:spAutoFit/>
          </a:bodyPr>
          <a:lstStyle/>
          <a:p>
            <a:pPr algn="l">
              <a:lnSpc>
                <a:spcPts val="4182"/>
              </a:lnSpc>
            </a:pPr>
            <a:r>
              <a:rPr lang="en-US" sz="2987">
                <a:solidFill>
                  <a:srgbClr val="9B867A"/>
                </a:solidFill>
                <a:latin typeface="Baloo"/>
                <a:ea typeface="Baloo"/>
                <a:cs typeface="Baloo"/>
                <a:sym typeface="Baloo"/>
              </a:rPr>
              <a:t>ÜNİTE</a:t>
            </a:r>
          </a:p>
        </p:txBody>
      </p:sp>
      <p:sp>
        <p:nvSpPr>
          <p:cNvPr name="TextBox 24" id="24"/>
          <p:cNvSpPr txBox="true"/>
          <p:nvPr/>
        </p:nvSpPr>
        <p:spPr>
          <a:xfrm rot="0">
            <a:off x="1120301" y="3294366"/>
            <a:ext cx="3787307" cy="1582769"/>
          </a:xfrm>
          <a:prstGeom prst="rect">
            <a:avLst/>
          </a:prstGeom>
        </p:spPr>
        <p:txBody>
          <a:bodyPr anchor="t" rtlCol="false" tIns="0" lIns="0" bIns="0" rIns="0">
            <a:spAutoFit/>
          </a:bodyPr>
          <a:lstStyle/>
          <a:p>
            <a:pPr algn="r">
              <a:lnSpc>
                <a:spcPts val="3882"/>
              </a:lnSpc>
            </a:pPr>
            <a:r>
              <a:rPr lang="en-US" sz="3435" spc="3">
                <a:solidFill>
                  <a:srgbClr val="008252"/>
                </a:solidFill>
                <a:latin typeface="Baloo Bhai"/>
                <a:ea typeface="Baloo Bhai"/>
                <a:cs typeface="Baloo Bhai"/>
                <a:sym typeface="Baloo Bhai"/>
              </a:rPr>
              <a:t>ALLAHIN</a:t>
            </a:r>
          </a:p>
          <a:p>
            <a:pPr algn="r">
              <a:lnSpc>
                <a:spcPts val="3882"/>
              </a:lnSpc>
            </a:pPr>
            <a:r>
              <a:rPr lang="en-US" sz="3435" spc="3">
                <a:solidFill>
                  <a:srgbClr val="008252"/>
                </a:solidFill>
                <a:latin typeface="Baloo Bhai"/>
                <a:ea typeface="Baloo Bhai"/>
                <a:cs typeface="Baloo Bhai"/>
                <a:sym typeface="Baloo Bhai"/>
              </a:rPr>
              <a:t>KULU VE ELÇİSİ:</a:t>
            </a:r>
          </a:p>
          <a:p>
            <a:pPr algn="r">
              <a:lnSpc>
                <a:spcPts val="4557"/>
              </a:lnSpc>
            </a:pPr>
            <a:r>
              <a:rPr lang="en-US" sz="4033" spc="4">
                <a:solidFill>
                  <a:srgbClr val="008252"/>
                </a:solidFill>
                <a:latin typeface="Baloo Bhai"/>
                <a:ea typeface="Baloo Bhai"/>
                <a:cs typeface="Baloo Bhai"/>
                <a:sym typeface="Baloo Bhai"/>
              </a:rPr>
              <a:t>HZ.</a:t>
            </a:r>
            <a:r>
              <a:rPr lang="en-US" sz="4033" spc="4">
                <a:solidFill>
                  <a:srgbClr val="FFFFFF"/>
                </a:solidFill>
                <a:latin typeface="Baloo Bhai"/>
                <a:ea typeface="Baloo Bhai"/>
                <a:cs typeface="Baloo Bhai"/>
                <a:sym typeface="Baloo Bhai"/>
              </a:rPr>
              <a:t> </a:t>
            </a:r>
            <a:r>
              <a:rPr lang="en-US" sz="4033" spc="4">
                <a:solidFill>
                  <a:srgbClr val="008252"/>
                </a:solidFill>
                <a:latin typeface="Baloo Bhai"/>
                <a:ea typeface="Baloo Bhai"/>
                <a:cs typeface="Baloo Bhai"/>
                <a:sym typeface="Baloo Bhai"/>
              </a:rPr>
              <a:t>MUHAMMED</a:t>
            </a:r>
          </a:p>
        </p:txBody>
      </p:sp>
      <p:sp>
        <p:nvSpPr>
          <p:cNvPr name="TextBox 25" id="25"/>
          <p:cNvSpPr txBox="true"/>
          <p:nvPr/>
        </p:nvSpPr>
        <p:spPr>
          <a:xfrm rot="0">
            <a:off x="1874794" y="4124611"/>
            <a:ext cx="104492" cy="741312"/>
          </a:xfrm>
          <a:prstGeom prst="rect">
            <a:avLst/>
          </a:prstGeom>
        </p:spPr>
        <p:txBody>
          <a:bodyPr anchor="t" rtlCol="false" tIns="0" lIns="0" bIns="0" rIns="0">
            <a:spAutoFit/>
          </a:bodyPr>
          <a:lstStyle/>
          <a:p>
            <a:pPr algn="l">
              <a:lnSpc>
                <a:spcPts val="5646"/>
              </a:lnSpc>
            </a:pPr>
            <a:r>
              <a:rPr lang="en-US" sz="4033">
                <a:solidFill>
                  <a:srgbClr val="008252"/>
                </a:solidFill>
                <a:latin typeface="Baloo Bhai"/>
                <a:ea typeface="Baloo Bhai"/>
                <a:cs typeface="Baloo Bhai"/>
                <a:sym typeface="Baloo Bhai"/>
              </a:rPr>
              <a:t> </a:t>
            </a:r>
          </a:p>
        </p:txBody>
      </p:sp>
      <p:sp>
        <p:nvSpPr>
          <p:cNvPr name="TextBox 26" id="26"/>
          <p:cNvSpPr txBox="true"/>
          <p:nvPr/>
        </p:nvSpPr>
        <p:spPr>
          <a:xfrm rot="0">
            <a:off x="17493238" y="9448256"/>
            <a:ext cx="155600" cy="434632"/>
          </a:xfrm>
          <a:prstGeom prst="rect">
            <a:avLst/>
          </a:prstGeom>
        </p:spPr>
        <p:txBody>
          <a:bodyPr anchor="t" rtlCol="false" tIns="0" lIns="0" bIns="0" rIns="0">
            <a:spAutoFit/>
          </a:bodyPr>
          <a:lstStyle/>
          <a:p>
            <a:pPr algn="l">
              <a:lnSpc>
                <a:spcPts val="3555"/>
              </a:lnSpc>
            </a:pPr>
            <a:r>
              <a:rPr lang="en-US" b="true" sz="2539" i="true">
                <a:solidFill>
                  <a:srgbClr val="FFFFFF">
                    <a:alpha val="82745"/>
                  </a:srgbClr>
                </a:solidFill>
                <a:latin typeface="Barlow Semi-Bold Italics"/>
                <a:ea typeface="Barlow Semi-Bold Italics"/>
                <a:cs typeface="Barlow Semi-Bold Italics"/>
                <a:sym typeface="Barlow Semi-Bold Italics"/>
              </a:rPr>
              <a:t>7</a:t>
            </a:r>
          </a:p>
        </p:txBody>
      </p:sp>
      <p:sp>
        <p:nvSpPr>
          <p:cNvPr name="TextBox 27" id="27"/>
          <p:cNvSpPr txBox="true"/>
          <p:nvPr/>
        </p:nvSpPr>
        <p:spPr>
          <a:xfrm rot="0">
            <a:off x="5774034" y="2797433"/>
            <a:ext cx="2759803" cy="599798"/>
          </a:xfrm>
          <a:prstGeom prst="rect">
            <a:avLst/>
          </a:prstGeom>
        </p:spPr>
        <p:txBody>
          <a:bodyPr anchor="t" rtlCol="false" tIns="0" lIns="0" bIns="0" rIns="0">
            <a:spAutoFit/>
          </a:bodyPr>
          <a:lstStyle/>
          <a:p>
            <a:pPr algn="l">
              <a:lnSpc>
                <a:spcPts val="4809"/>
              </a:lnSpc>
            </a:pPr>
            <a:r>
              <a:rPr lang="en-US" b="true" sz="3435" i="true">
                <a:solidFill>
                  <a:srgbClr val="231F20"/>
                </a:solidFill>
                <a:latin typeface="Barlow Semi-Bold Italics"/>
                <a:ea typeface="Barlow Semi-Bold Italics"/>
                <a:cs typeface="Barlow Semi-Bold Italics"/>
                <a:sym typeface="Barlow Semi-Bold Italics"/>
              </a:rPr>
              <a:t>Kâfirun suresi;</a:t>
            </a:r>
          </a:p>
        </p:txBody>
      </p:sp>
      <p:sp>
        <p:nvSpPr>
          <p:cNvPr name="TextBox 28" id="28"/>
          <p:cNvSpPr txBox="true"/>
          <p:nvPr/>
        </p:nvSpPr>
        <p:spPr>
          <a:xfrm rot="0">
            <a:off x="5489342" y="1268433"/>
            <a:ext cx="9447913" cy="672569"/>
          </a:xfrm>
          <a:prstGeom prst="rect">
            <a:avLst/>
          </a:prstGeom>
        </p:spPr>
        <p:txBody>
          <a:bodyPr anchor="t" rtlCol="false" tIns="0" lIns="0" bIns="0" rIns="0">
            <a:spAutoFit/>
          </a:bodyPr>
          <a:lstStyle/>
          <a:p>
            <a:pPr algn="l">
              <a:lnSpc>
                <a:spcPts val="5019"/>
              </a:lnSpc>
            </a:pPr>
            <a:r>
              <a:rPr lang="en-US" sz="3585">
                <a:solidFill>
                  <a:srgbClr val="338043"/>
                </a:solidFill>
                <a:latin typeface="Baloo Tama"/>
                <a:ea typeface="Baloo Tama"/>
                <a:cs typeface="Baloo Tama"/>
                <a:sym typeface="Baloo Tama"/>
              </a:rPr>
              <a:t>Bir Sure Tanıyorum: Kâfirun Suresi ve Anlamı</a:t>
            </a:r>
          </a:p>
        </p:txBody>
      </p:sp>
      <p:sp>
        <p:nvSpPr>
          <p:cNvPr name="TextBox 29" id="29"/>
          <p:cNvSpPr txBox="true"/>
          <p:nvPr/>
        </p:nvSpPr>
        <p:spPr>
          <a:xfrm rot="0">
            <a:off x="6219789" y="3587161"/>
            <a:ext cx="7035208" cy="2779752"/>
          </a:xfrm>
          <a:prstGeom prst="rect">
            <a:avLst/>
          </a:prstGeom>
        </p:spPr>
        <p:txBody>
          <a:bodyPr anchor="t" rtlCol="false" tIns="0" lIns="0" bIns="0" rIns="0">
            <a:spAutoFit/>
          </a:bodyPr>
          <a:lstStyle/>
          <a:p>
            <a:pPr algn="l">
              <a:lnSpc>
                <a:spcPts val="4401"/>
              </a:lnSpc>
            </a:pPr>
            <a:r>
              <a:rPr lang="en-US" b="true" sz="3136" i="true">
                <a:solidFill>
                  <a:srgbClr val="231F20"/>
                </a:solidFill>
                <a:latin typeface="Barlow Semi-Bold Italics"/>
                <a:ea typeface="Barlow Semi-Bold Italics"/>
                <a:cs typeface="Barlow Semi-Bold Italics"/>
                <a:sym typeface="Barlow Semi-Bold Italics"/>
              </a:rPr>
              <a:t>Altı ayettir.</a:t>
            </a:r>
          </a:p>
          <a:p>
            <a:pPr algn="l">
              <a:lnSpc>
                <a:spcPts val="4401"/>
              </a:lnSpc>
            </a:pPr>
            <a:r>
              <a:rPr lang="en-US" b="true" sz="3136" i="true">
                <a:solidFill>
                  <a:srgbClr val="231F20"/>
                </a:solidFill>
                <a:latin typeface="Barlow Semi-Bold Italics"/>
                <a:ea typeface="Barlow Semi-Bold Italics"/>
                <a:cs typeface="Barlow Semi-Bold Italics"/>
                <a:sym typeface="Barlow Semi-Bold Italics"/>
              </a:rPr>
              <a:t>Kâfirun kelimesi “kâfirler” anlamına gelir. Sure, tevhit inancına vurgu yapar. Surede iman ile şirkin bir arada bulunamayacağı anlatılmaktadır.</a:t>
            </a:r>
          </a:p>
        </p:txBody>
      </p:sp>
      <p:sp>
        <p:nvSpPr>
          <p:cNvPr name="TextBox 30" id="30"/>
          <p:cNvSpPr txBox="true"/>
          <p:nvPr/>
        </p:nvSpPr>
        <p:spPr>
          <a:xfrm rot="0">
            <a:off x="5704444" y="8226113"/>
            <a:ext cx="9521189" cy="1217721"/>
          </a:xfrm>
          <a:prstGeom prst="rect">
            <a:avLst/>
          </a:prstGeom>
        </p:spPr>
        <p:txBody>
          <a:bodyPr anchor="t" rtlCol="false" tIns="0" lIns="0" bIns="0" rIns="0">
            <a:spAutoFit/>
          </a:bodyPr>
          <a:lstStyle/>
          <a:p>
            <a:pPr algn="l">
              <a:lnSpc>
                <a:spcPts val="3535"/>
              </a:lnSpc>
            </a:pPr>
            <a:r>
              <a:rPr lang="en-US" b="true" sz="2240" i="true">
                <a:solidFill>
                  <a:srgbClr val="3A7851"/>
                </a:solidFill>
                <a:latin typeface="Barlow Semi-Bold Italics"/>
                <a:ea typeface="Barlow Semi-Bold Italics"/>
                <a:cs typeface="Barlow Semi-Bold Italics"/>
                <a:sym typeface="Barlow Semi-Bold Italics"/>
              </a:rPr>
              <a:t>Ayetin okunuşunu aşağıdaki linkten dinleyiniz. </a:t>
            </a:r>
            <a:r>
              <a:rPr lang="en-US" b="true" sz="2240" i="true">
                <a:solidFill>
                  <a:srgbClr val="357958"/>
                </a:solidFill>
                <a:latin typeface="Barlow Semi-Bold Italics"/>
                <a:ea typeface="Barlow Semi-Bold Italics"/>
                <a:cs typeface="Barlow Semi-Bold Italics"/>
                <a:sym typeface="Barlow Semi-Bold Italics"/>
                <a:hlinkClick r:id="rId11" tooltip="https://kuran.diyanet.gov.tr/mushaf/kuran-meal-2/kafirun-suresi-109/ayet-1/kuran-yolu-meali-5"/>
              </a:rPr>
              <a:t>https://kuran.diyanet.gov.tr/mushaf/kuran-meal-2/kafirun-suresi-109/ayet-</a:t>
            </a:r>
          </a:p>
          <a:p>
            <a:pPr algn="l">
              <a:lnSpc>
                <a:spcPts val="1841"/>
              </a:lnSpc>
            </a:pPr>
            <a:r>
              <a:rPr lang="en-US" b="true" sz="2240" i="true">
                <a:solidFill>
                  <a:srgbClr val="357958"/>
                </a:solidFill>
                <a:latin typeface="Barlow Semi-Bold Italics"/>
                <a:ea typeface="Barlow Semi-Bold Italics"/>
                <a:cs typeface="Barlow Semi-Bold Italics"/>
                <a:sym typeface="Barlow Semi-Bold Italics"/>
                <a:hlinkClick r:id="rId12" tooltip="https://kuran.diyanet.gov.tr/mushaf/kuran-meal-2/kafirun-suresi-109/ayet-1/kuran-yolu-meali-5"/>
              </a:rPr>
              <a:t>1/kuran-yolu-meali-5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DAHG22Blub4</dc:identifier>
  <dcterms:modified xsi:type="dcterms:W3CDTF">2011-08-01T06:04:30Z</dcterms:modified>
  <cp:revision>1</cp:revision>
  <dc:title>7.Sınıf Din Kültürü 4.Ünite Meb ders sunusu salimdurmus.com powerpoint</dc:title>
</cp:coreProperties>
</file>