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Crusoe Text Bold" charset="1" panose="00000000000000000000"/>
      <p:regular r:id="rId23"/>
    </p:embeddedFont>
    <p:embeddedFont>
      <p:font typeface="Crusoe Text" charset="1" panose="00000000000000000000"/>
      <p:regular r:id="rId24"/>
    </p:embeddedFont>
    <p:embeddedFont>
      <p:font typeface="Abril Fatface" charset="1" panose="02000503000000020003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8.svg" Type="http://schemas.openxmlformats.org/officeDocument/2006/relationships/image"/><Relationship Id="rId4" Target="../media/image5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5.png" Type="http://schemas.openxmlformats.org/officeDocument/2006/relationships/image"/><Relationship Id="rId9" Target="../media/image3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4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80884" y="2414607"/>
            <a:ext cx="6677025" cy="5943600"/>
            <a:chOff x="0" y="0"/>
            <a:chExt cx="8902700" cy="792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902700" cy="7924800"/>
            </a:xfrm>
            <a:custGeom>
              <a:avLst/>
              <a:gdLst/>
              <a:ahLst/>
              <a:cxnLst/>
              <a:rect r="r" b="b" t="t" l="l"/>
              <a:pathLst>
                <a:path h="7924800" w="8902700">
                  <a:moveTo>
                    <a:pt x="0" y="0"/>
                  </a:moveTo>
                  <a:lnTo>
                    <a:pt x="8902700" y="0"/>
                  </a:lnTo>
                  <a:lnTo>
                    <a:pt x="8902700" y="7924800"/>
                  </a:lnTo>
                  <a:lnTo>
                    <a:pt x="0" y="792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63503" y="7635307"/>
            <a:ext cx="5172018" cy="2715082"/>
            <a:chOff x="0" y="0"/>
            <a:chExt cx="5172012" cy="271508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922528"/>
              <a:ext cx="5045071" cy="1729106"/>
            </a:xfrm>
            <a:custGeom>
              <a:avLst/>
              <a:gdLst/>
              <a:ahLst/>
              <a:cxnLst/>
              <a:rect r="r" b="b" t="t" l="l"/>
              <a:pathLst>
                <a:path h="1729106" w="5045071">
                  <a:moveTo>
                    <a:pt x="0" y="0"/>
                  </a:moveTo>
                  <a:lnTo>
                    <a:pt x="0" y="1729106"/>
                  </a:lnTo>
                  <a:lnTo>
                    <a:pt x="5045071" y="1729106"/>
                  </a:lnTo>
                  <a:lnTo>
                    <a:pt x="5045071" y="1254761"/>
                  </a:lnTo>
                  <a:cubicBezTo>
                    <a:pt x="5045071" y="1254761"/>
                    <a:pt x="4609842" y="1402208"/>
                    <a:pt x="4219572" y="1402208"/>
                  </a:cubicBezTo>
                  <a:cubicBezTo>
                    <a:pt x="4068442" y="1402208"/>
                    <a:pt x="3924170" y="1380110"/>
                    <a:pt x="3814315" y="1318769"/>
                  </a:cubicBezTo>
                  <a:cubicBezTo>
                    <a:pt x="3420869" y="1099186"/>
                    <a:pt x="2707130" y="1263905"/>
                    <a:pt x="1435226" y="1053339"/>
                  </a:cubicBezTo>
                  <a:cubicBezTo>
                    <a:pt x="316357" y="868300"/>
                    <a:pt x="48387" y="16637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122047"/>
              <a:ext cx="4180329" cy="2529587"/>
            </a:xfrm>
            <a:custGeom>
              <a:avLst/>
              <a:gdLst/>
              <a:ahLst/>
              <a:cxnLst/>
              <a:rect r="r" b="b" t="t" l="l"/>
              <a:pathLst>
                <a:path h="2529587" w="4180329">
                  <a:moveTo>
                    <a:pt x="0" y="0"/>
                  </a:moveTo>
                  <a:lnTo>
                    <a:pt x="0" y="2529587"/>
                  </a:lnTo>
                  <a:lnTo>
                    <a:pt x="4180329" y="2529587"/>
                  </a:lnTo>
                  <a:cubicBezTo>
                    <a:pt x="4180329" y="2529587"/>
                    <a:pt x="340741" y="1947927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00" y="922528"/>
              <a:ext cx="5045071" cy="1729106"/>
            </a:xfrm>
            <a:custGeom>
              <a:avLst/>
              <a:gdLst/>
              <a:ahLst/>
              <a:cxnLst/>
              <a:rect r="r" b="b" t="t" l="l"/>
              <a:pathLst>
                <a:path h="1729106" w="5045071">
                  <a:moveTo>
                    <a:pt x="0" y="0"/>
                  </a:moveTo>
                  <a:lnTo>
                    <a:pt x="0" y="1729106"/>
                  </a:lnTo>
                  <a:lnTo>
                    <a:pt x="5045071" y="1729106"/>
                  </a:lnTo>
                  <a:lnTo>
                    <a:pt x="5045071" y="1254761"/>
                  </a:lnTo>
                  <a:cubicBezTo>
                    <a:pt x="5045071" y="1254761"/>
                    <a:pt x="4609969" y="1402208"/>
                    <a:pt x="4219572" y="1402208"/>
                  </a:cubicBezTo>
                  <a:cubicBezTo>
                    <a:pt x="4068442" y="1402208"/>
                    <a:pt x="3924170" y="1380110"/>
                    <a:pt x="3814315" y="1318769"/>
                  </a:cubicBezTo>
                  <a:cubicBezTo>
                    <a:pt x="3491608" y="1138683"/>
                    <a:pt x="2953383" y="1217042"/>
                    <a:pt x="2068320" y="1134873"/>
                  </a:cubicBezTo>
                  <a:cubicBezTo>
                    <a:pt x="2068320" y="1134873"/>
                    <a:pt x="2068193" y="1134873"/>
                    <a:pt x="2068193" y="1134873"/>
                  </a:cubicBezTo>
                  <a:cubicBezTo>
                    <a:pt x="1874264" y="1116839"/>
                    <a:pt x="1663826" y="1091185"/>
                    <a:pt x="1435226" y="1053339"/>
                  </a:cubicBezTo>
                  <a:cubicBezTo>
                    <a:pt x="316357" y="868300"/>
                    <a:pt x="48260" y="166371"/>
                    <a:pt x="0" y="0"/>
                  </a:cubicBez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899542"/>
              <a:ext cx="2068066" cy="1158114"/>
            </a:xfrm>
            <a:custGeom>
              <a:avLst/>
              <a:gdLst/>
              <a:ahLst/>
              <a:cxnLst/>
              <a:rect r="r" b="b" t="t" l="l"/>
              <a:pathLst>
                <a:path h="1158114" w="2068066">
                  <a:moveTo>
                    <a:pt x="0" y="0"/>
                  </a:moveTo>
                  <a:lnTo>
                    <a:pt x="0" y="23114"/>
                  </a:lnTo>
                  <a:cubicBezTo>
                    <a:pt x="48260" y="189484"/>
                    <a:pt x="316357" y="891413"/>
                    <a:pt x="1435099" y="1076579"/>
                  </a:cubicBezTo>
                  <a:cubicBezTo>
                    <a:pt x="1663699" y="1114425"/>
                    <a:pt x="1874138" y="1140079"/>
                    <a:pt x="2068066" y="1158113"/>
                  </a:cubicBezTo>
                  <a:cubicBezTo>
                    <a:pt x="1532635" y="1066038"/>
                    <a:pt x="608202" y="823722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1729233"/>
              <a:ext cx="2599561" cy="922275"/>
            </a:xfrm>
            <a:custGeom>
              <a:avLst/>
              <a:gdLst/>
              <a:ahLst/>
              <a:cxnLst/>
              <a:rect r="r" b="b" t="t" l="l"/>
              <a:pathLst>
                <a:path h="922275" w="2599561">
                  <a:moveTo>
                    <a:pt x="0" y="0"/>
                  </a:moveTo>
                  <a:lnTo>
                    <a:pt x="0" y="922275"/>
                  </a:lnTo>
                  <a:lnTo>
                    <a:pt x="2599561" y="922275"/>
                  </a:lnTo>
                  <a:cubicBezTo>
                    <a:pt x="2599561" y="922275"/>
                    <a:pt x="428371" y="847090"/>
                    <a:pt x="0" y="0"/>
                  </a:cubicBezTo>
                  <a:close/>
                </a:path>
              </a:pathLst>
            </a:custGeom>
            <a:solidFill>
              <a:srgbClr val="DA1EDE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169846" y="-63456"/>
            <a:ext cx="5181133" cy="2715082"/>
            <a:chOff x="0" y="0"/>
            <a:chExt cx="5181130" cy="27150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5054087" cy="1764539"/>
            </a:xfrm>
            <a:custGeom>
              <a:avLst/>
              <a:gdLst/>
              <a:ahLst/>
              <a:cxnLst/>
              <a:rect r="r" b="b" t="t" l="l"/>
              <a:pathLst>
                <a:path h="1764539" w="5054087">
                  <a:moveTo>
                    <a:pt x="5054087" y="1764539"/>
                  </a:moveTo>
                  <a:cubicBezTo>
                    <a:pt x="5054087" y="1764539"/>
                    <a:pt x="4881748" y="886080"/>
                    <a:pt x="3609844" y="675640"/>
                  </a:cubicBezTo>
                  <a:cubicBezTo>
                    <a:pt x="2337941" y="465201"/>
                    <a:pt x="1624201" y="629920"/>
                    <a:pt x="1230756" y="410210"/>
                  </a:cubicBezTo>
                  <a:cubicBezTo>
                    <a:pt x="837310" y="190500"/>
                    <a:pt x="0" y="474345"/>
                    <a:pt x="0" y="474345"/>
                  </a:cubicBezTo>
                  <a:lnTo>
                    <a:pt x="0" y="0"/>
                  </a:lnTo>
                  <a:lnTo>
                    <a:pt x="5054087" y="0"/>
                  </a:lnTo>
                  <a:lnTo>
                    <a:pt x="5054087" y="17645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28242" y="63500"/>
              <a:ext cx="4189345" cy="2588134"/>
            </a:xfrm>
            <a:custGeom>
              <a:avLst/>
              <a:gdLst/>
              <a:ahLst/>
              <a:cxnLst/>
              <a:rect r="r" b="b" t="t" l="l"/>
              <a:pathLst>
                <a:path h="2588134" w="4189345">
                  <a:moveTo>
                    <a:pt x="4189345" y="2588134"/>
                  </a:moveTo>
                  <a:cubicBezTo>
                    <a:pt x="3916422" y="593217"/>
                    <a:pt x="0" y="0"/>
                    <a:pt x="0" y="0"/>
                  </a:cubicBezTo>
                  <a:lnTo>
                    <a:pt x="4189345" y="0"/>
                  </a:lnTo>
                  <a:lnTo>
                    <a:pt x="4189345" y="2588134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5054087" cy="1764539"/>
            </a:xfrm>
            <a:custGeom>
              <a:avLst/>
              <a:gdLst/>
              <a:ahLst/>
              <a:cxnLst/>
              <a:rect r="r" b="b" t="t" l="l"/>
              <a:pathLst>
                <a:path h="1764539" w="5054087">
                  <a:moveTo>
                    <a:pt x="5054087" y="1764539"/>
                  </a:moveTo>
                  <a:lnTo>
                    <a:pt x="5054087" y="0"/>
                  </a:lnTo>
                  <a:lnTo>
                    <a:pt x="0" y="0"/>
                  </a:lnTo>
                  <a:lnTo>
                    <a:pt x="0" y="474345"/>
                  </a:lnTo>
                  <a:cubicBezTo>
                    <a:pt x="0" y="474345"/>
                    <a:pt x="837310" y="190627"/>
                    <a:pt x="1230756" y="410337"/>
                  </a:cubicBezTo>
                  <a:cubicBezTo>
                    <a:pt x="1553463" y="590423"/>
                    <a:pt x="2091688" y="512064"/>
                    <a:pt x="2976750" y="594233"/>
                  </a:cubicBezTo>
                  <a:cubicBezTo>
                    <a:pt x="2976750" y="594233"/>
                    <a:pt x="2976877" y="594233"/>
                    <a:pt x="2976877" y="594233"/>
                  </a:cubicBezTo>
                  <a:cubicBezTo>
                    <a:pt x="3170806" y="612267"/>
                    <a:pt x="3381245" y="637921"/>
                    <a:pt x="3609844" y="675767"/>
                  </a:cubicBezTo>
                  <a:cubicBezTo>
                    <a:pt x="4876795" y="885190"/>
                    <a:pt x="5052817" y="1757681"/>
                    <a:pt x="5054087" y="1764539"/>
                  </a:cubicBez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040377" y="657606"/>
              <a:ext cx="2077210" cy="1170433"/>
            </a:xfrm>
            <a:custGeom>
              <a:avLst/>
              <a:gdLst/>
              <a:ahLst/>
              <a:cxnLst/>
              <a:rect r="r" b="b" t="t" l="l"/>
              <a:pathLst>
                <a:path h="1170433" w="2077210">
                  <a:moveTo>
                    <a:pt x="2077210" y="1170433"/>
                  </a:moveTo>
                  <a:cubicBezTo>
                    <a:pt x="2075940" y="1163575"/>
                    <a:pt x="1899918" y="291084"/>
                    <a:pt x="632967" y="81534"/>
                  </a:cubicBezTo>
                  <a:cubicBezTo>
                    <a:pt x="404368" y="43688"/>
                    <a:pt x="193929" y="18034"/>
                    <a:pt x="0" y="0"/>
                  </a:cubicBezTo>
                  <a:cubicBezTo>
                    <a:pt x="538225" y="92329"/>
                    <a:pt x="1469135" y="336677"/>
                    <a:pt x="2077210" y="1170433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509010" y="63500"/>
              <a:ext cx="2608578" cy="940943"/>
            </a:xfrm>
            <a:custGeom>
              <a:avLst/>
              <a:gdLst/>
              <a:ahLst/>
              <a:cxnLst/>
              <a:rect r="r" b="b" t="t" l="l"/>
              <a:pathLst>
                <a:path h="940943" w="2608578">
                  <a:moveTo>
                    <a:pt x="2608577" y="940943"/>
                  </a:moveTo>
                  <a:cubicBezTo>
                    <a:pt x="2202940" y="76200"/>
                    <a:pt x="0" y="0"/>
                    <a:pt x="0" y="0"/>
                  </a:cubicBezTo>
                  <a:lnTo>
                    <a:pt x="2608577" y="0"/>
                  </a:lnTo>
                  <a:lnTo>
                    <a:pt x="2608577" y="940943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395102" y="696316"/>
            <a:ext cx="2047875" cy="2047875"/>
            <a:chOff x="0" y="0"/>
            <a:chExt cx="2730500" cy="2730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730500" cy="2730500"/>
            </a:xfrm>
            <a:custGeom>
              <a:avLst/>
              <a:gdLst/>
              <a:ahLst/>
              <a:cxnLst/>
              <a:rect r="r" b="b" t="t" l="l"/>
              <a:pathLst>
                <a:path h="2730500" w="2730500">
                  <a:moveTo>
                    <a:pt x="0" y="0"/>
                  </a:moveTo>
                  <a:lnTo>
                    <a:pt x="2730500" y="0"/>
                  </a:lnTo>
                  <a:lnTo>
                    <a:pt x="2730500" y="2730500"/>
                  </a:lnTo>
                  <a:lnTo>
                    <a:pt x="0" y="273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7698810"/>
            <a:ext cx="5045535" cy="2588190"/>
            <a:chOff x="0" y="0"/>
            <a:chExt cx="5045532" cy="25881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045582" cy="2588127"/>
            </a:xfrm>
            <a:custGeom>
              <a:avLst/>
              <a:gdLst/>
              <a:ahLst/>
              <a:cxnLst/>
              <a:rect r="r" b="b" t="t" l="l"/>
              <a:pathLst>
                <a:path h="2588127" w="5045582">
                  <a:moveTo>
                    <a:pt x="0" y="0"/>
                  </a:moveTo>
                  <a:lnTo>
                    <a:pt x="0" y="2588127"/>
                  </a:lnTo>
                  <a:lnTo>
                    <a:pt x="5045582" y="2588127"/>
                  </a:lnTo>
                  <a:lnTo>
                    <a:pt x="504558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395102" y="696316"/>
            <a:ext cx="2047418" cy="2047418"/>
            <a:chOff x="0" y="0"/>
            <a:chExt cx="2047418" cy="204741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047368" cy="2047368"/>
            </a:xfrm>
            <a:custGeom>
              <a:avLst/>
              <a:gdLst/>
              <a:ahLst/>
              <a:cxnLst/>
              <a:rect r="r" b="b" t="t" l="l"/>
              <a:pathLst>
                <a:path h="2047368" w="2047368">
                  <a:moveTo>
                    <a:pt x="0" y="2047368"/>
                  </a:moveTo>
                  <a:lnTo>
                    <a:pt x="2047368" y="2047368"/>
                  </a:lnTo>
                  <a:lnTo>
                    <a:pt x="20473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517381" y="-63503"/>
            <a:ext cx="7834122" cy="8485403"/>
            <a:chOff x="0" y="0"/>
            <a:chExt cx="7834122" cy="848540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2715515" y="63500"/>
              <a:ext cx="5055109" cy="2588134"/>
            </a:xfrm>
            <a:custGeom>
              <a:avLst/>
              <a:gdLst/>
              <a:ahLst/>
              <a:cxnLst/>
              <a:rect r="r" b="b" t="t" l="l"/>
              <a:pathLst>
                <a:path h="2588134" w="5055109">
                  <a:moveTo>
                    <a:pt x="0" y="0"/>
                  </a:moveTo>
                  <a:lnTo>
                    <a:pt x="0" y="2588134"/>
                  </a:lnTo>
                  <a:lnTo>
                    <a:pt x="5055108" y="2588134"/>
                  </a:lnTo>
                  <a:lnTo>
                    <a:pt x="505510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63500" y="2478152"/>
              <a:ext cx="6678423" cy="5943730"/>
            </a:xfrm>
            <a:custGeom>
              <a:avLst/>
              <a:gdLst/>
              <a:ahLst/>
              <a:cxnLst/>
              <a:rect r="r" b="b" t="t" l="l"/>
              <a:pathLst>
                <a:path h="5943730" w="6678423">
                  <a:moveTo>
                    <a:pt x="0" y="5943731"/>
                  </a:moveTo>
                  <a:lnTo>
                    <a:pt x="6678423" y="5943731"/>
                  </a:lnTo>
                  <a:lnTo>
                    <a:pt x="667842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2615127" y="6570888"/>
            <a:ext cx="5719153" cy="2109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0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 Ünite: Peygamberliğinden Önce Hz. Muhammed (sav)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46534" y="4897060"/>
            <a:ext cx="2187197" cy="8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8"/>
              </a:lnSpc>
            </a:pPr>
            <a:r>
              <a:rPr lang="en-US" b="true" sz="4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6. Sınıf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15653" y="3211020"/>
            <a:ext cx="8166259" cy="804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 Kültürü ve Ahlak Bilgisi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23237" y="965197"/>
            <a:ext cx="8241525" cy="3380956"/>
          </a:xfrm>
          <a:custGeom>
            <a:avLst/>
            <a:gdLst/>
            <a:ahLst/>
            <a:cxnLst/>
            <a:rect r="r" b="b" t="t" l="l"/>
            <a:pathLst>
              <a:path h="3380956" w="8241525">
                <a:moveTo>
                  <a:pt x="0" y="0"/>
                </a:moveTo>
                <a:lnTo>
                  <a:pt x="8241526" y="0"/>
                </a:lnTo>
                <a:lnTo>
                  <a:pt x="8241526" y="3380956"/>
                </a:lnTo>
                <a:lnTo>
                  <a:pt x="0" y="33809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37637" y="4491857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37637" y="6079169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9"/>
                </a:lnTo>
                <a:lnTo>
                  <a:pt x="0" y="144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37637" y="7670016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18091" y="-63503"/>
            <a:ext cx="3833403" cy="2024682"/>
          </a:xfrm>
          <a:custGeom>
            <a:avLst/>
            <a:gdLst/>
            <a:ahLst/>
            <a:cxnLst/>
            <a:rect r="r" b="b" t="t" l="l"/>
            <a:pathLst>
              <a:path h="2024682" w="3833403">
                <a:moveTo>
                  <a:pt x="0" y="0"/>
                </a:moveTo>
                <a:lnTo>
                  <a:pt x="3833403" y="0"/>
                </a:lnTo>
                <a:lnTo>
                  <a:pt x="3833403" y="2024681"/>
                </a:lnTo>
                <a:lnTo>
                  <a:pt x="0" y="20246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8953" y="132998"/>
            <a:ext cx="425614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4.3. Hz. Muhammed’in (sav) Gençliği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454924" y="9522209"/>
            <a:ext cx="25023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96864" y="1049150"/>
            <a:ext cx="7031965" cy="828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24"/>
              </a:lnSpc>
            </a:pPr>
            <a:r>
              <a:rPr lang="en-US" b="true" sz="458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NELER ÖĞRENECEĞİZ?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52530" y="6261325"/>
            <a:ext cx="5937828" cy="881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4.3. Hz. Muhammed’in (sav) Gençlik Yılları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501051" y="4673746"/>
            <a:ext cx="6100705" cy="881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4.2. Hz. Muhammed’in (sav) Ailesi ve Çocukluğu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493231" y="3086433"/>
            <a:ext cx="6156074" cy="881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4.1. Hz. Muhammed’in (sav) Doğduğu Çevre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92631" y="8097441"/>
            <a:ext cx="6157360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4.4. Bir Sure Öğreniyorum: Fil Suresi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401560" y="933783"/>
            <a:ext cx="9884273" cy="1093937"/>
            <a:chOff x="0" y="0"/>
            <a:chExt cx="9884270" cy="109394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657085" y="665990"/>
              <a:ext cx="480314" cy="360046"/>
            </a:xfrm>
            <a:custGeom>
              <a:avLst/>
              <a:gdLst/>
              <a:ahLst/>
              <a:cxnLst/>
              <a:rect r="r" b="b" t="t" l="l"/>
              <a:pathLst>
                <a:path h="360046" w="480314">
                  <a:moveTo>
                    <a:pt x="360299" y="0"/>
                  </a:moveTo>
                  <a:lnTo>
                    <a:pt x="240157" y="0"/>
                  </a:lnTo>
                  <a:lnTo>
                    <a:pt x="240157" y="120016"/>
                  </a:lnTo>
                  <a:lnTo>
                    <a:pt x="120143" y="120016"/>
                  </a:lnTo>
                  <a:lnTo>
                    <a:pt x="120143" y="240031"/>
                  </a:lnTo>
                  <a:lnTo>
                    <a:pt x="0" y="240031"/>
                  </a:lnTo>
                  <a:lnTo>
                    <a:pt x="0" y="360046"/>
                  </a:lnTo>
                  <a:lnTo>
                    <a:pt x="360172" y="360046"/>
                  </a:lnTo>
                  <a:lnTo>
                    <a:pt x="360172" y="240031"/>
                  </a:lnTo>
                  <a:lnTo>
                    <a:pt x="480314" y="240031"/>
                  </a:lnTo>
                  <a:lnTo>
                    <a:pt x="480314" y="120016"/>
                  </a:lnTo>
                  <a:lnTo>
                    <a:pt x="360172" y="120016"/>
                  </a:lnTo>
                  <a:lnTo>
                    <a:pt x="360172" y="0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137527" y="906021"/>
              <a:ext cx="120142" cy="120015"/>
            </a:xfrm>
            <a:custGeom>
              <a:avLst/>
              <a:gdLst/>
              <a:ahLst/>
              <a:cxnLst/>
              <a:rect r="r" b="b" t="t" l="l"/>
              <a:pathLst>
                <a:path h="120015" w="120142">
                  <a:moveTo>
                    <a:pt x="120142" y="120015"/>
                  </a:moveTo>
                  <a:lnTo>
                    <a:pt x="120142" y="0"/>
                  </a:lnTo>
                  <a:lnTo>
                    <a:pt x="0" y="0"/>
                  </a:lnTo>
                  <a:lnTo>
                    <a:pt x="0" y="120015"/>
                  </a:lnTo>
                  <a:lnTo>
                    <a:pt x="120142" y="120015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8137527" y="425832"/>
              <a:ext cx="600456" cy="600204"/>
            </a:xfrm>
            <a:custGeom>
              <a:avLst/>
              <a:gdLst/>
              <a:ahLst/>
              <a:cxnLst/>
              <a:rect r="r" b="b" t="t" l="l"/>
              <a:pathLst>
                <a:path h="600204" w="600456">
                  <a:moveTo>
                    <a:pt x="240156" y="240158"/>
                  </a:moveTo>
                  <a:lnTo>
                    <a:pt x="240156" y="120143"/>
                  </a:lnTo>
                  <a:lnTo>
                    <a:pt x="120141" y="120143"/>
                  </a:lnTo>
                  <a:lnTo>
                    <a:pt x="120141" y="0"/>
                  </a:lnTo>
                  <a:lnTo>
                    <a:pt x="0" y="0"/>
                  </a:lnTo>
                  <a:lnTo>
                    <a:pt x="0" y="360174"/>
                  </a:lnTo>
                  <a:lnTo>
                    <a:pt x="240156" y="360174"/>
                  </a:lnTo>
                  <a:lnTo>
                    <a:pt x="240156" y="600204"/>
                  </a:lnTo>
                  <a:lnTo>
                    <a:pt x="480313" y="600204"/>
                  </a:lnTo>
                  <a:lnTo>
                    <a:pt x="480313" y="480189"/>
                  </a:lnTo>
                  <a:lnTo>
                    <a:pt x="360298" y="480189"/>
                  </a:lnTo>
                  <a:lnTo>
                    <a:pt x="360298" y="360174"/>
                  </a:lnTo>
                  <a:lnTo>
                    <a:pt x="600455" y="360174"/>
                  </a:lnTo>
                  <a:lnTo>
                    <a:pt x="600455" y="240158"/>
                  </a:lnTo>
                  <a:lnTo>
                    <a:pt x="480313" y="240158"/>
                  </a:lnTo>
                  <a:lnTo>
                    <a:pt x="480313" y="122429"/>
                  </a:lnTo>
                  <a:lnTo>
                    <a:pt x="600455" y="122429"/>
                  </a:lnTo>
                  <a:lnTo>
                    <a:pt x="600455" y="2413"/>
                  </a:lnTo>
                  <a:lnTo>
                    <a:pt x="480313" y="2413"/>
                  </a:lnTo>
                  <a:lnTo>
                    <a:pt x="480313" y="120143"/>
                  </a:lnTo>
                  <a:lnTo>
                    <a:pt x="360298" y="120143"/>
                  </a:lnTo>
                  <a:lnTo>
                    <a:pt x="360298" y="240158"/>
                  </a:lnTo>
                  <a:lnTo>
                    <a:pt x="240156" y="240158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8617714" y="185929"/>
              <a:ext cx="120142" cy="120015"/>
            </a:xfrm>
            <a:custGeom>
              <a:avLst/>
              <a:gdLst/>
              <a:ahLst/>
              <a:cxnLst/>
              <a:rect r="r" b="b" t="t" l="l"/>
              <a:pathLst>
                <a:path h="120015" w="120142">
                  <a:moveTo>
                    <a:pt x="0" y="119888"/>
                  </a:moveTo>
                  <a:lnTo>
                    <a:pt x="120142" y="119888"/>
                  </a:lnTo>
                  <a:lnTo>
                    <a:pt x="120142" y="0"/>
                  </a:lnTo>
                  <a:lnTo>
                    <a:pt x="0" y="0"/>
                  </a:lnTo>
                  <a:lnTo>
                    <a:pt x="0" y="120015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5786"/>
              <a:ext cx="8554594" cy="960250"/>
            </a:xfrm>
            <a:custGeom>
              <a:avLst/>
              <a:gdLst/>
              <a:ahLst/>
              <a:cxnLst/>
              <a:rect r="r" b="b" t="t" l="l"/>
              <a:pathLst>
                <a:path h="960250" w="8554594">
                  <a:moveTo>
                    <a:pt x="7593712" y="240031"/>
                  </a:moveTo>
                  <a:lnTo>
                    <a:pt x="7593712" y="360046"/>
                  </a:lnTo>
                  <a:lnTo>
                    <a:pt x="7713855" y="360046"/>
                  </a:lnTo>
                  <a:lnTo>
                    <a:pt x="7713855" y="480189"/>
                  </a:lnTo>
                  <a:lnTo>
                    <a:pt x="7593712" y="480189"/>
                  </a:lnTo>
                  <a:lnTo>
                    <a:pt x="7593712" y="360046"/>
                  </a:lnTo>
                  <a:lnTo>
                    <a:pt x="7473570" y="360046"/>
                  </a:lnTo>
                  <a:lnTo>
                    <a:pt x="7473570" y="240031"/>
                  </a:lnTo>
                  <a:close/>
                  <a:moveTo>
                    <a:pt x="7353428" y="480189"/>
                  </a:moveTo>
                  <a:lnTo>
                    <a:pt x="7353428" y="600204"/>
                  </a:lnTo>
                  <a:lnTo>
                    <a:pt x="7233286" y="600204"/>
                  </a:lnTo>
                  <a:lnTo>
                    <a:pt x="7233286" y="480189"/>
                  </a:lnTo>
                  <a:close/>
                  <a:moveTo>
                    <a:pt x="751459" y="0"/>
                  </a:moveTo>
                  <a:lnTo>
                    <a:pt x="0" y="959615"/>
                  </a:lnTo>
                  <a:lnTo>
                    <a:pt x="0" y="960250"/>
                  </a:lnTo>
                  <a:lnTo>
                    <a:pt x="7473697" y="960250"/>
                  </a:lnTo>
                  <a:lnTo>
                    <a:pt x="7473697" y="840235"/>
                  </a:lnTo>
                  <a:lnTo>
                    <a:pt x="7593840" y="840235"/>
                  </a:lnTo>
                  <a:lnTo>
                    <a:pt x="7593840" y="600204"/>
                  </a:lnTo>
                  <a:lnTo>
                    <a:pt x="7833996" y="600204"/>
                  </a:lnTo>
                  <a:lnTo>
                    <a:pt x="7833996" y="480189"/>
                  </a:lnTo>
                  <a:lnTo>
                    <a:pt x="7954139" y="480189"/>
                  </a:lnTo>
                  <a:lnTo>
                    <a:pt x="7954139" y="360046"/>
                  </a:lnTo>
                  <a:lnTo>
                    <a:pt x="8074280" y="360046"/>
                  </a:lnTo>
                  <a:lnTo>
                    <a:pt x="8074280" y="240031"/>
                  </a:lnTo>
                  <a:lnTo>
                    <a:pt x="8194422" y="240031"/>
                  </a:lnTo>
                  <a:lnTo>
                    <a:pt x="8194422" y="360046"/>
                  </a:lnTo>
                  <a:lnTo>
                    <a:pt x="8314437" y="360046"/>
                  </a:lnTo>
                  <a:lnTo>
                    <a:pt x="8314437" y="480189"/>
                  </a:lnTo>
                  <a:lnTo>
                    <a:pt x="8434579" y="480189"/>
                  </a:lnTo>
                  <a:lnTo>
                    <a:pt x="8434579" y="360046"/>
                  </a:lnTo>
                  <a:lnTo>
                    <a:pt x="8554594" y="360046"/>
                  </a:lnTo>
                  <a:lnTo>
                    <a:pt x="8554594" y="240031"/>
                  </a:lnTo>
                  <a:lnTo>
                    <a:pt x="8434579" y="240031"/>
                  </a:lnTo>
                  <a:lnTo>
                    <a:pt x="8434579" y="120143"/>
                  </a:lnTo>
                  <a:lnTo>
                    <a:pt x="8314437" y="120143"/>
                  </a:lnTo>
                  <a:lnTo>
                    <a:pt x="8314437" y="0"/>
                  </a:lnTo>
                  <a:lnTo>
                    <a:pt x="8194422" y="0"/>
                  </a:lnTo>
                  <a:lnTo>
                    <a:pt x="8194422" y="120016"/>
                  </a:lnTo>
                  <a:lnTo>
                    <a:pt x="8074280" y="120016"/>
                  </a:lnTo>
                  <a:lnTo>
                    <a:pt x="8074280" y="0"/>
                  </a:lnTo>
                  <a:lnTo>
                    <a:pt x="7713855" y="0"/>
                  </a:lnTo>
                  <a:lnTo>
                    <a:pt x="7713855" y="120016"/>
                  </a:lnTo>
                  <a:lnTo>
                    <a:pt x="7833870" y="120016"/>
                  </a:lnTo>
                  <a:lnTo>
                    <a:pt x="7833870" y="240031"/>
                  </a:lnTo>
                  <a:lnTo>
                    <a:pt x="7713855" y="240031"/>
                  </a:lnTo>
                  <a:lnTo>
                    <a:pt x="7713855" y="120016"/>
                  </a:lnTo>
                  <a:lnTo>
                    <a:pt x="7593712" y="120016"/>
                  </a:lnTo>
                  <a:lnTo>
                    <a:pt x="7593712" y="0"/>
                  </a:lnTo>
                  <a:lnTo>
                    <a:pt x="7473571" y="0"/>
                  </a:lnTo>
                  <a:lnTo>
                    <a:pt x="7473571" y="120016"/>
                  </a:lnTo>
                  <a:lnTo>
                    <a:pt x="7353428" y="120016"/>
                  </a:lnTo>
                  <a:lnTo>
                    <a:pt x="7353428" y="0"/>
                  </a:lnTo>
                  <a:close/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9219058" y="788292"/>
              <a:ext cx="120142" cy="240031"/>
            </a:xfrm>
            <a:custGeom>
              <a:avLst/>
              <a:gdLst/>
              <a:ahLst/>
              <a:cxnLst/>
              <a:rect r="r" b="b" t="t" l="l"/>
              <a:pathLst>
                <a:path h="240031" w="120142">
                  <a:moveTo>
                    <a:pt x="0" y="240030"/>
                  </a:moveTo>
                  <a:lnTo>
                    <a:pt x="120142" y="240030"/>
                  </a:lnTo>
                  <a:lnTo>
                    <a:pt x="120142" y="0"/>
                  </a:lnTo>
                  <a:lnTo>
                    <a:pt x="0" y="0"/>
                  </a:lnTo>
                  <a:lnTo>
                    <a:pt x="0" y="240030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8978902" y="908307"/>
              <a:ext cx="120015" cy="120015"/>
            </a:xfrm>
            <a:custGeom>
              <a:avLst/>
              <a:gdLst/>
              <a:ahLst/>
              <a:cxnLst/>
              <a:rect r="r" b="b" t="t" l="l"/>
              <a:pathLst>
                <a:path h="120015" w="120015">
                  <a:moveTo>
                    <a:pt x="0" y="120015"/>
                  </a:moveTo>
                  <a:lnTo>
                    <a:pt x="120015" y="120015"/>
                  </a:lnTo>
                  <a:lnTo>
                    <a:pt x="120015" y="0"/>
                  </a:lnTo>
                  <a:lnTo>
                    <a:pt x="0" y="0"/>
                  </a:lnTo>
                  <a:lnTo>
                    <a:pt x="0" y="120015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9219058" y="68072"/>
              <a:ext cx="120142" cy="120015"/>
            </a:xfrm>
            <a:custGeom>
              <a:avLst/>
              <a:gdLst/>
              <a:ahLst/>
              <a:cxnLst/>
              <a:rect r="r" b="b" t="t" l="l"/>
              <a:pathLst>
                <a:path h="120015" w="120142">
                  <a:moveTo>
                    <a:pt x="0" y="120016"/>
                  </a:moveTo>
                  <a:lnTo>
                    <a:pt x="120142" y="120016"/>
                  </a:lnTo>
                  <a:lnTo>
                    <a:pt x="120142" y="0"/>
                  </a:lnTo>
                  <a:lnTo>
                    <a:pt x="0" y="0"/>
                  </a:lnTo>
                  <a:lnTo>
                    <a:pt x="0" y="120016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9451722" y="68072"/>
              <a:ext cx="120142" cy="120015"/>
            </a:xfrm>
            <a:custGeom>
              <a:avLst/>
              <a:gdLst/>
              <a:ahLst/>
              <a:cxnLst/>
              <a:rect r="r" b="b" t="t" l="l"/>
              <a:pathLst>
                <a:path h="120015" w="120142">
                  <a:moveTo>
                    <a:pt x="0" y="120016"/>
                  </a:moveTo>
                  <a:lnTo>
                    <a:pt x="120143" y="120016"/>
                  </a:lnTo>
                  <a:lnTo>
                    <a:pt x="120143" y="0"/>
                  </a:lnTo>
                  <a:lnTo>
                    <a:pt x="0" y="0"/>
                  </a:lnTo>
                  <a:lnTo>
                    <a:pt x="0" y="120016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8738745" y="68072"/>
              <a:ext cx="360172" cy="240031"/>
            </a:xfrm>
            <a:custGeom>
              <a:avLst/>
              <a:gdLst/>
              <a:ahLst/>
              <a:cxnLst/>
              <a:rect r="r" b="b" t="t" l="l"/>
              <a:pathLst>
                <a:path h="240031" w="360172">
                  <a:moveTo>
                    <a:pt x="360172" y="240031"/>
                  </a:moveTo>
                  <a:lnTo>
                    <a:pt x="360172" y="120016"/>
                  </a:lnTo>
                  <a:lnTo>
                    <a:pt x="240157" y="120016"/>
                  </a:lnTo>
                  <a:lnTo>
                    <a:pt x="240157" y="0"/>
                  </a:lnTo>
                  <a:lnTo>
                    <a:pt x="0" y="0"/>
                  </a:lnTo>
                  <a:lnTo>
                    <a:pt x="0" y="120016"/>
                  </a:lnTo>
                  <a:lnTo>
                    <a:pt x="120015" y="120016"/>
                  </a:lnTo>
                  <a:lnTo>
                    <a:pt x="120015" y="240031"/>
                  </a:lnTo>
                  <a:lnTo>
                    <a:pt x="360172" y="240031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9219058" y="428245"/>
              <a:ext cx="120142" cy="120015"/>
            </a:xfrm>
            <a:custGeom>
              <a:avLst/>
              <a:gdLst/>
              <a:ahLst/>
              <a:cxnLst/>
              <a:rect r="r" b="b" t="t" l="l"/>
              <a:pathLst>
                <a:path h="120015" w="120142">
                  <a:moveTo>
                    <a:pt x="0" y="120016"/>
                  </a:moveTo>
                  <a:lnTo>
                    <a:pt x="120142" y="120016"/>
                  </a:lnTo>
                  <a:lnTo>
                    <a:pt x="120142" y="0"/>
                  </a:lnTo>
                  <a:lnTo>
                    <a:pt x="0" y="0"/>
                  </a:lnTo>
                  <a:lnTo>
                    <a:pt x="0" y="120016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9579103" y="188088"/>
              <a:ext cx="120142" cy="120015"/>
            </a:xfrm>
            <a:custGeom>
              <a:avLst/>
              <a:gdLst/>
              <a:ahLst/>
              <a:cxnLst/>
              <a:rect r="r" b="b" t="t" l="l"/>
              <a:pathLst>
                <a:path h="120015" w="120142">
                  <a:moveTo>
                    <a:pt x="120142" y="0"/>
                  </a:moveTo>
                  <a:lnTo>
                    <a:pt x="0" y="0"/>
                  </a:lnTo>
                  <a:lnTo>
                    <a:pt x="0" y="120015"/>
                  </a:lnTo>
                  <a:lnTo>
                    <a:pt x="120142" y="120015"/>
                  </a:lnTo>
                  <a:lnTo>
                    <a:pt x="120142" y="0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9699245" y="788292"/>
              <a:ext cx="117856" cy="120015"/>
            </a:xfrm>
            <a:custGeom>
              <a:avLst/>
              <a:gdLst/>
              <a:ahLst/>
              <a:cxnLst/>
              <a:rect r="r" b="b" t="t" l="l"/>
              <a:pathLst>
                <a:path h="120015" w="117856">
                  <a:moveTo>
                    <a:pt x="0" y="0"/>
                  </a:moveTo>
                  <a:lnTo>
                    <a:pt x="0" y="120015"/>
                  </a:lnTo>
                  <a:lnTo>
                    <a:pt x="117857" y="120015"/>
                  </a:lnTo>
                  <a:lnTo>
                    <a:pt x="117857" y="0"/>
                  </a:lnTo>
                  <a:close/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9098917" y="668276"/>
              <a:ext cx="120142" cy="120142"/>
            </a:xfrm>
            <a:custGeom>
              <a:avLst/>
              <a:gdLst/>
              <a:ahLst/>
              <a:cxnLst/>
              <a:rect r="r" b="b" t="t" l="l"/>
              <a:pathLst>
                <a:path h="120142" w="120142">
                  <a:moveTo>
                    <a:pt x="0" y="0"/>
                  </a:moveTo>
                  <a:lnTo>
                    <a:pt x="0" y="120143"/>
                  </a:lnTo>
                  <a:lnTo>
                    <a:pt x="120142" y="120143"/>
                  </a:lnTo>
                  <a:lnTo>
                    <a:pt x="120142" y="0"/>
                  </a:lnTo>
                  <a:lnTo>
                    <a:pt x="0" y="0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8978902" y="428245"/>
              <a:ext cx="120015" cy="240031"/>
            </a:xfrm>
            <a:custGeom>
              <a:avLst/>
              <a:gdLst/>
              <a:ahLst/>
              <a:cxnLst/>
              <a:rect r="r" b="b" t="t" l="l"/>
              <a:pathLst>
                <a:path h="240031" w="120015">
                  <a:moveTo>
                    <a:pt x="120015" y="0"/>
                  </a:moveTo>
                  <a:lnTo>
                    <a:pt x="0" y="0"/>
                  </a:lnTo>
                  <a:lnTo>
                    <a:pt x="0" y="240031"/>
                  </a:lnTo>
                  <a:lnTo>
                    <a:pt x="120015" y="240031"/>
                  </a:lnTo>
                  <a:lnTo>
                    <a:pt x="120015" y="0"/>
                  </a:lnTo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63500" y="63500"/>
              <a:ext cx="9757284" cy="966981"/>
            </a:xfrm>
            <a:custGeom>
              <a:avLst/>
              <a:gdLst/>
              <a:ahLst/>
              <a:cxnLst/>
              <a:rect r="r" b="b" t="t" l="l"/>
              <a:pathLst>
                <a:path h="966981" w="9757284">
                  <a:moveTo>
                    <a:pt x="0" y="966981"/>
                  </a:moveTo>
                  <a:lnTo>
                    <a:pt x="9757284" y="966981"/>
                  </a:lnTo>
                  <a:lnTo>
                    <a:pt x="97572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41" id="41"/>
          <p:cNvSpPr txBox="true"/>
          <p:nvPr/>
        </p:nvSpPr>
        <p:spPr>
          <a:xfrm rot="0">
            <a:off x="1298953" y="132998"/>
            <a:ext cx="425614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4.3. Hz. Muhammed’in (sav) Gençliği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7445399" y="9522209"/>
            <a:ext cx="25975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572201" y="4416771"/>
            <a:ext cx="8759781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Cahiliye Dönemi denilince aklınıza neler geliyor?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026553" y="936917"/>
            <a:ext cx="4832061" cy="87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9"/>
              </a:lnSpc>
            </a:pPr>
            <a:r>
              <a:rPr lang="en-US" b="true" sz="2441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4.1. HZ. MUHAMMED’İN (SAV) DOĞDUĞU ÇEVRE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383898" y="2643007"/>
            <a:ext cx="6657975" cy="6343650"/>
            <a:chOff x="0" y="0"/>
            <a:chExt cx="8877300" cy="8458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877300" cy="8458200"/>
            </a:xfrm>
            <a:custGeom>
              <a:avLst/>
              <a:gdLst/>
              <a:ahLst/>
              <a:cxnLst/>
              <a:rect r="r" b="b" t="t" l="l"/>
              <a:pathLst>
                <a:path h="8458200" w="8877300">
                  <a:moveTo>
                    <a:pt x="0" y="0"/>
                  </a:moveTo>
                  <a:lnTo>
                    <a:pt x="8877300" y="0"/>
                  </a:lnTo>
                  <a:lnTo>
                    <a:pt x="8877300" y="8458200"/>
                  </a:lnTo>
                  <a:lnTo>
                    <a:pt x="0" y="8458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140" t="-2832" r="-9031" b="-23293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0320404" y="2579513"/>
            <a:ext cx="6782057" cy="6475190"/>
          </a:xfrm>
          <a:custGeom>
            <a:avLst/>
            <a:gdLst/>
            <a:ahLst/>
            <a:cxnLst/>
            <a:rect r="r" b="b" t="t" l="l"/>
            <a:pathLst>
              <a:path h="6475190" w="6782057">
                <a:moveTo>
                  <a:pt x="0" y="0"/>
                </a:moveTo>
                <a:lnTo>
                  <a:pt x="6782057" y="0"/>
                </a:lnTo>
                <a:lnTo>
                  <a:pt x="6782057" y="6475190"/>
                </a:lnTo>
                <a:lnTo>
                  <a:pt x="0" y="64751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16749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4.1. Hz. Muhammed’in (Sav) Doğduğu Çevre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993393" y="3904517"/>
            <a:ext cx="6936153" cy="3459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76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 (sav) Arabistan Yarımadası’nın Hicaz bölgesinde yer alan ve </a:t>
            </a: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Kâbe</a:t>
            </a: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'nin bulunduğu kutsal bir şehir olan Mekke’de doğmuştur.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445399" y="9522209"/>
            <a:ext cx="27335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785330" y="1604496"/>
            <a:ext cx="10931442" cy="683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1"/>
              </a:lnSpc>
            </a:pPr>
            <a:r>
              <a:rPr lang="en-US" b="true" sz="375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4.1. Hz. Muhammed’in (Sav) Doğduğu Çevre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877025" y="3077413"/>
            <a:ext cx="6440614" cy="4636608"/>
            <a:chOff x="0" y="0"/>
            <a:chExt cx="8587486" cy="61821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587486" cy="6182106"/>
            </a:xfrm>
            <a:custGeom>
              <a:avLst/>
              <a:gdLst/>
              <a:ahLst/>
              <a:cxnLst/>
              <a:rect r="r" b="b" t="t" l="l"/>
              <a:pathLst>
                <a:path h="6182106" w="8587486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5890006"/>
                  </a:lnTo>
                  <a:cubicBezTo>
                    <a:pt x="0" y="6051169"/>
                    <a:pt x="130429" y="6181852"/>
                    <a:pt x="291592" y="6182106"/>
                  </a:cubicBezTo>
                  <a:lnTo>
                    <a:pt x="8295894" y="6182106"/>
                  </a:lnTo>
                  <a:cubicBezTo>
                    <a:pt x="8456930" y="6181852"/>
                    <a:pt x="8587486" y="6051169"/>
                    <a:pt x="8587486" y="5890006"/>
                  </a:cubicBezTo>
                  <a:lnTo>
                    <a:pt x="8587486" y="292100"/>
                  </a:lnTo>
                  <a:cubicBezTo>
                    <a:pt x="8587486" y="130810"/>
                    <a:pt x="8456675" y="0"/>
                    <a:pt x="8295386" y="0"/>
                  </a:cubicBezTo>
                  <a:close/>
                </a:path>
              </a:pathLst>
            </a:custGeom>
            <a:blipFill>
              <a:blip r:embed="rId8"/>
              <a:stretch>
                <a:fillRect l="-876" t="0" r="-92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877025" y="3077413"/>
            <a:ext cx="6440614" cy="4636608"/>
            <a:chOff x="0" y="0"/>
            <a:chExt cx="6440614" cy="463660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440677" cy="4636637"/>
            </a:xfrm>
            <a:custGeom>
              <a:avLst/>
              <a:gdLst/>
              <a:ahLst/>
              <a:cxnLst/>
              <a:rect r="r" b="b" t="t" l="l"/>
              <a:pathLst>
                <a:path h="4636637" w="6440677">
                  <a:moveTo>
                    <a:pt x="0" y="4636637"/>
                  </a:moveTo>
                  <a:lnTo>
                    <a:pt x="6440677" y="4636637"/>
                  </a:lnTo>
                  <a:lnTo>
                    <a:pt x="64406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516749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4.1. Hz. Muhammed’in (Sav) Doğduğu Çevre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895629" y="3135459"/>
            <a:ext cx="6263669" cy="4154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76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Muhammed’in (sav) doğduğu döneme toplumda yaygın olan putperestlik, adaletsizlik ve soyla övünme gibi olumsuzluklar nedeniyle </a:t>
            </a: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Cahiliye Dönemi</a:t>
            </a: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denmiştir.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454924" y="9522209"/>
            <a:ext cx="24479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2468692" y="2722588"/>
            <a:ext cx="3975811" cy="5869010"/>
            <a:chOff x="0" y="0"/>
            <a:chExt cx="5301082" cy="782534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01107" cy="7825359"/>
            </a:xfrm>
            <a:custGeom>
              <a:avLst/>
              <a:gdLst/>
              <a:ahLst/>
              <a:cxnLst/>
              <a:rect r="r" b="b" t="t" l="l"/>
              <a:pathLst>
                <a:path h="7825359" w="5301107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7533259"/>
                  </a:lnTo>
                  <a:cubicBezTo>
                    <a:pt x="0" y="7694549"/>
                    <a:pt x="130810" y="7825359"/>
                    <a:pt x="292100" y="7825359"/>
                  </a:cubicBezTo>
                  <a:lnTo>
                    <a:pt x="5009007" y="7825359"/>
                  </a:lnTo>
                  <a:cubicBezTo>
                    <a:pt x="5170170" y="7825359"/>
                    <a:pt x="5300853" y="7694930"/>
                    <a:pt x="5301107" y="7533767"/>
                  </a:cubicBezTo>
                  <a:lnTo>
                    <a:pt x="5301107" y="291592"/>
                  </a:lnTo>
                  <a:cubicBezTo>
                    <a:pt x="5300853" y="130429"/>
                    <a:pt x="5170170" y="0"/>
                    <a:pt x="5009007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454" r="0" b="-364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2468692" y="2722588"/>
            <a:ext cx="3975821" cy="5869010"/>
            <a:chOff x="0" y="0"/>
            <a:chExt cx="3975811" cy="58690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975857" cy="5869053"/>
            </a:xfrm>
            <a:custGeom>
              <a:avLst/>
              <a:gdLst/>
              <a:ahLst/>
              <a:cxnLst/>
              <a:rect r="r" b="b" t="t" l="l"/>
              <a:pathLst>
                <a:path h="5869053" w="3975857">
                  <a:moveTo>
                    <a:pt x="0" y="5869053"/>
                  </a:moveTo>
                  <a:lnTo>
                    <a:pt x="3975857" y="5869053"/>
                  </a:lnTo>
                  <a:lnTo>
                    <a:pt x="39758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516749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4.1. Hz. Muhammed’in (Sav) Doğduğu Çevre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426256" y="2648902"/>
            <a:ext cx="643088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Dinî Hayat: Putperestlik hâkimdi.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426256" y="3849053"/>
            <a:ext cx="7853229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Ekonomik Hayat: Ticaret ve hayvancılık yaygındı.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426256" y="5839778"/>
            <a:ext cx="9093698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Siyasi Hayat: Kabileler arasında rekabet vardı.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426256" y="7039928"/>
            <a:ext cx="8065799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Sosyal Hayat: Kadınlara ve kölelere karşı adaletsizlik yaygındı.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435874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6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154056" y="1604496"/>
            <a:ext cx="4059164" cy="683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1"/>
              </a:lnSpc>
            </a:pPr>
            <a:r>
              <a:rPr lang="en-US" b="true" sz="375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Cahiliye Dönemi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88900" y="2757802"/>
            <a:ext cx="600037" cy="527790"/>
            <a:chOff x="0" y="0"/>
            <a:chExt cx="600037" cy="5277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73364" y="71054"/>
              <a:ext cx="457271" cy="386632"/>
            </a:xfrm>
            <a:custGeom>
              <a:avLst/>
              <a:gdLst/>
              <a:ahLst/>
              <a:cxnLst/>
              <a:rect r="r" b="b" t="t" l="l"/>
              <a:pathLst>
                <a:path h="386632" w="457271">
                  <a:moveTo>
                    <a:pt x="3090" y="37912"/>
                  </a:moveTo>
                  <a:cubicBezTo>
                    <a:pt x="26077" y="70423"/>
                    <a:pt x="50208" y="102173"/>
                    <a:pt x="74084" y="133923"/>
                  </a:cubicBezTo>
                  <a:cubicBezTo>
                    <a:pt x="85641" y="149290"/>
                    <a:pt x="97325" y="164530"/>
                    <a:pt x="108882" y="179897"/>
                  </a:cubicBezTo>
                  <a:cubicBezTo>
                    <a:pt x="116502" y="189930"/>
                    <a:pt x="126916" y="200217"/>
                    <a:pt x="132377" y="211774"/>
                  </a:cubicBezTo>
                  <a:cubicBezTo>
                    <a:pt x="131615" y="208980"/>
                    <a:pt x="130726" y="206059"/>
                    <a:pt x="129964" y="203265"/>
                  </a:cubicBezTo>
                  <a:cubicBezTo>
                    <a:pt x="129837" y="201106"/>
                    <a:pt x="131869" y="199963"/>
                    <a:pt x="129710" y="203392"/>
                  </a:cubicBezTo>
                  <a:cubicBezTo>
                    <a:pt x="128186" y="205805"/>
                    <a:pt x="126789" y="208091"/>
                    <a:pt x="125265" y="210631"/>
                  </a:cubicBezTo>
                  <a:cubicBezTo>
                    <a:pt x="120058" y="218886"/>
                    <a:pt x="115105" y="227141"/>
                    <a:pt x="109898" y="235269"/>
                  </a:cubicBezTo>
                  <a:cubicBezTo>
                    <a:pt x="96436" y="256986"/>
                    <a:pt x="82847" y="278703"/>
                    <a:pt x="69385" y="300547"/>
                  </a:cubicBezTo>
                  <a:cubicBezTo>
                    <a:pt x="59733" y="315913"/>
                    <a:pt x="49573" y="331026"/>
                    <a:pt x="40683" y="346647"/>
                  </a:cubicBezTo>
                  <a:cubicBezTo>
                    <a:pt x="28745" y="367602"/>
                    <a:pt x="44874" y="393129"/>
                    <a:pt x="69766" y="385128"/>
                  </a:cubicBezTo>
                  <a:cubicBezTo>
                    <a:pt x="97833" y="376111"/>
                    <a:pt x="125265" y="363919"/>
                    <a:pt x="152951" y="353378"/>
                  </a:cubicBezTo>
                  <a:cubicBezTo>
                    <a:pt x="201592" y="334709"/>
                    <a:pt x="249980" y="316294"/>
                    <a:pt x="298621" y="297753"/>
                  </a:cubicBezTo>
                  <a:cubicBezTo>
                    <a:pt x="338372" y="282513"/>
                    <a:pt x="378250" y="267273"/>
                    <a:pt x="418001" y="252160"/>
                  </a:cubicBezTo>
                  <a:cubicBezTo>
                    <a:pt x="425367" y="249366"/>
                    <a:pt x="432733" y="246699"/>
                    <a:pt x="439973" y="243778"/>
                  </a:cubicBezTo>
                  <a:cubicBezTo>
                    <a:pt x="462579" y="234761"/>
                    <a:pt x="462833" y="206948"/>
                    <a:pt x="441878" y="196407"/>
                  </a:cubicBezTo>
                  <a:cubicBezTo>
                    <a:pt x="370757" y="160085"/>
                    <a:pt x="297351" y="127446"/>
                    <a:pt x="225214" y="93029"/>
                  </a:cubicBezTo>
                  <a:cubicBezTo>
                    <a:pt x="181526" y="72201"/>
                    <a:pt x="137838" y="51374"/>
                    <a:pt x="94023" y="30546"/>
                  </a:cubicBezTo>
                  <a:cubicBezTo>
                    <a:pt x="74211" y="21148"/>
                    <a:pt x="54653" y="10353"/>
                    <a:pt x="34206" y="2225"/>
                  </a:cubicBezTo>
                  <a:cubicBezTo>
                    <a:pt x="10583" y="-7554"/>
                    <a:pt x="-7197" y="16830"/>
                    <a:pt x="3090" y="37912"/>
                  </a:cubicBezTo>
                  <a:cubicBezTo>
                    <a:pt x="12742" y="57723"/>
                    <a:pt x="42207" y="40452"/>
                    <a:pt x="32682" y="20640"/>
                  </a:cubicBezTo>
                  <a:cubicBezTo>
                    <a:pt x="32301" y="19751"/>
                    <a:pt x="31793" y="18862"/>
                    <a:pt x="31539" y="18100"/>
                  </a:cubicBezTo>
                  <a:cubicBezTo>
                    <a:pt x="32301" y="20894"/>
                    <a:pt x="33190" y="23815"/>
                    <a:pt x="33952" y="26609"/>
                  </a:cubicBezTo>
                  <a:cubicBezTo>
                    <a:pt x="33063" y="28260"/>
                    <a:pt x="32174" y="29911"/>
                    <a:pt x="31285" y="31435"/>
                  </a:cubicBezTo>
                  <a:cubicBezTo>
                    <a:pt x="28491" y="32197"/>
                    <a:pt x="25569" y="33086"/>
                    <a:pt x="22775" y="33848"/>
                  </a:cubicBezTo>
                  <a:cubicBezTo>
                    <a:pt x="20870" y="33975"/>
                    <a:pt x="17695" y="31308"/>
                    <a:pt x="22140" y="33467"/>
                  </a:cubicBezTo>
                  <a:cubicBezTo>
                    <a:pt x="24553" y="34483"/>
                    <a:pt x="26839" y="35626"/>
                    <a:pt x="29380" y="36896"/>
                  </a:cubicBezTo>
                  <a:cubicBezTo>
                    <a:pt x="38397" y="41214"/>
                    <a:pt x="47287" y="45405"/>
                    <a:pt x="56304" y="49723"/>
                  </a:cubicBezTo>
                  <a:cubicBezTo>
                    <a:pt x="85641" y="63692"/>
                    <a:pt x="115232" y="77789"/>
                    <a:pt x="144569" y="91759"/>
                  </a:cubicBezTo>
                  <a:cubicBezTo>
                    <a:pt x="215435" y="125541"/>
                    <a:pt x="286302" y="159450"/>
                    <a:pt x="357168" y="193232"/>
                  </a:cubicBezTo>
                  <a:cubicBezTo>
                    <a:pt x="378123" y="203265"/>
                    <a:pt x="399205" y="213298"/>
                    <a:pt x="420287" y="223331"/>
                  </a:cubicBezTo>
                  <a:cubicBezTo>
                    <a:pt x="422065" y="224220"/>
                    <a:pt x="424732" y="226125"/>
                    <a:pt x="426637" y="226252"/>
                  </a:cubicBezTo>
                  <a:cubicBezTo>
                    <a:pt x="433242" y="227014"/>
                    <a:pt x="428288" y="209615"/>
                    <a:pt x="431464" y="210504"/>
                  </a:cubicBezTo>
                  <a:cubicBezTo>
                    <a:pt x="428670" y="209742"/>
                    <a:pt x="420287" y="214822"/>
                    <a:pt x="417747" y="215838"/>
                  </a:cubicBezTo>
                  <a:cubicBezTo>
                    <a:pt x="354120" y="240222"/>
                    <a:pt x="290366" y="264606"/>
                    <a:pt x="226611" y="288990"/>
                  </a:cubicBezTo>
                  <a:cubicBezTo>
                    <a:pt x="191432" y="302451"/>
                    <a:pt x="156380" y="315913"/>
                    <a:pt x="121201" y="329248"/>
                  </a:cubicBezTo>
                  <a:cubicBezTo>
                    <a:pt x="102024" y="336614"/>
                    <a:pt x="80561" y="342329"/>
                    <a:pt x="62273" y="351727"/>
                  </a:cubicBezTo>
                  <a:cubicBezTo>
                    <a:pt x="61003" y="352362"/>
                    <a:pt x="60368" y="352489"/>
                    <a:pt x="59352" y="352362"/>
                  </a:cubicBezTo>
                  <a:cubicBezTo>
                    <a:pt x="62146" y="353124"/>
                    <a:pt x="65067" y="354013"/>
                    <a:pt x="67861" y="354775"/>
                  </a:cubicBezTo>
                  <a:cubicBezTo>
                    <a:pt x="99865" y="369888"/>
                    <a:pt x="65448" y="369126"/>
                    <a:pt x="69893" y="365443"/>
                  </a:cubicBezTo>
                  <a:cubicBezTo>
                    <a:pt x="70528" y="365062"/>
                    <a:pt x="70782" y="363665"/>
                    <a:pt x="71417" y="363030"/>
                  </a:cubicBezTo>
                  <a:cubicBezTo>
                    <a:pt x="73576" y="360236"/>
                    <a:pt x="75227" y="356807"/>
                    <a:pt x="77132" y="353759"/>
                  </a:cubicBezTo>
                  <a:cubicBezTo>
                    <a:pt x="83355" y="343853"/>
                    <a:pt x="89451" y="333947"/>
                    <a:pt x="95547" y="324041"/>
                  </a:cubicBezTo>
                  <a:cubicBezTo>
                    <a:pt x="111041" y="299023"/>
                    <a:pt x="126535" y="274131"/>
                    <a:pt x="141902" y="249366"/>
                  </a:cubicBezTo>
                  <a:cubicBezTo>
                    <a:pt x="150919" y="234761"/>
                    <a:pt x="170731" y="212917"/>
                    <a:pt x="162222" y="194756"/>
                  </a:cubicBezTo>
                  <a:cubicBezTo>
                    <a:pt x="157523" y="184596"/>
                    <a:pt x="148252" y="175452"/>
                    <a:pt x="141521" y="166562"/>
                  </a:cubicBezTo>
                  <a:cubicBezTo>
                    <a:pt x="130726" y="152338"/>
                    <a:pt x="119931" y="138241"/>
                    <a:pt x="109390" y="124017"/>
                  </a:cubicBezTo>
                  <a:cubicBezTo>
                    <a:pt x="83609" y="89854"/>
                    <a:pt x="57701" y="55818"/>
                    <a:pt x="32936" y="20894"/>
                  </a:cubicBezTo>
                  <a:cubicBezTo>
                    <a:pt x="20108" y="2987"/>
                    <a:pt x="-9610" y="20005"/>
                    <a:pt x="3090" y="3803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73077" cy="400810"/>
            </a:xfrm>
            <a:custGeom>
              <a:avLst/>
              <a:gdLst/>
              <a:ahLst/>
              <a:cxnLst/>
              <a:rect r="r" b="b" t="t" l="l"/>
              <a:pathLst>
                <a:path h="400810" w="473077">
                  <a:moveTo>
                    <a:pt x="0" y="400810"/>
                  </a:moveTo>
                  <a:lnTo>
                    <a:pt x="473078" y="400810"/>
                  </a:lnTo>
                  <a:lnTo>
                    <a:pt x="4730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88900" y="4009396"/>
            <a:ext cx="600037" cy="527790"/>
            <a:chOff x="0" y="0"/>
            <a:chExt cx="600037" cy="5277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73364" y="71054"/>
              <a:ext cx="457271" cy="386632"/>
            </a:xfrm>
            <a:custGeom>
              <a:avLst/>
              <a:gdLst/>
              <a:ahLst/>
              <a:cxnLst/>
              <a:rect r="r" b="b" t="t" l="l"/>
              <a:pathLst>
                <a:path h="386632" w="457271">
                  <a:moveTo>
                    <a:pt x="3090" y="37912"/>
                  </a:moveTo>
                  <a:cubicBezTo>
                    <a:pt x="26077" y="70423"/>
                    <a:pt x="50208" y="102173"/>
                    <a:pt x="74084" y="133923"/>
                  </a:cubicBezTo>
                  <a:cubicBezTo>
                    <a:pt x="85641" y="149290"/>
                    <a:pt x="97325" y="164530"/>
                    <a:pt x="108882" y="179897"/>
                  </a:cubicBezTo>
                  <a:cubicBezTo>
                    <a:pt x="116502" y="189930"/>
                    <a:pt x="126916" y="200217"/>
                    <a:pt x="132377" y="211774"/>
                  </a:cubicBezTo>
                  <a:cubicBezTo>
                    <a:pt x="131615" y="208980"/>
                    <a:pt x="130726" y="206059"/>
                    <a:pt x="129964" y="203265"/>
                  </a:cubicBezTo>
                  <a:cubicBezTo>
                    <a:pt x="129837" y="201106"/>
                    <a:pt x="131869" y="199963"/>
                    <a:pt x="129710" y="203392"/>
                  </a:cubicBezTo>
                  <a:cubicBezTo>
                    <a:pt x="128186" y="205805"/>
                    <a:pt x="126789" y="208091"/>
                    <a:pt x="125265" y="210631"/>
                  </a:cubicBezTo>
                  <a:cubicBezTo>
                    <a:pt x="120058" y="218886"/>
                    <a:pt x="115105" y="227141"/>
                    <a:pt x="109898" y="235269"/>
                  </a:cubicBezTo>
                  <a:cubicBezTo>
                    <a:pt x="96436" y="256986"/>
                    <a:pt x="82847" y="278703"/>
                    <a:pt x="69385" y="300547"/>
                  </a:cubicBezTo>
                  <a:cubicBezTo>
                    <a:pt x="59733" y="315913"/>
                    <a:pt x="49573" y="331026"/>
                    <a:pt x="40683" y="346647"/>
                  </a:cubicBezTo>
                  <a:cubicBezTo>
                    <a:pt x="28745" y="367602"/>
                    <a:pt x="44874" y="393129"/>
                    <a:pt x="69766" y="385128"/>
                  </a:cubicBezTo>
                  <a:cubicBezTo>
                    <a:pt x="97833" y="376111"/>
                    <a:pt x="125265" y="363919"/>
                    <a:pt x="152951" y="353378"/>
                  </a:cubicBezTo>
                  <a:cubicBezTo>
                    <a:pt x="201592" y="334709"/>
                    <a:pt x="249980" y="316294"/>
                    <a:pt x="298621" y="297753"/>
                  </a:cubicBezTo>
                  <a:cubicBezTo>
                    <a:pt x="338372" y="282513"/>
                    <a:pt x="378250" y="267273"/>
                    <a:pt x="418001" y="252160"/>
                  </a:cubicBezTo>
                  <a:cubicBezTo>
                    <a:pt x="425367" y="249366"/>
                    <a:pt x="432733" y="246699"/>
                    <a:pt x="439973" y="243778"/>
                  </a:cubicBezTo>
                  <a:cubicBezTo>
                    <a:pt x="462579" y="234761"/>
                    <a:pt x="462833" y="206948"/>
                    <a:pt x="441878" y="196407"/>
                  </a:cubicBezTo>
                  <a:cubicBezTo>
                    <a:pt x="370757" y="160085"/>
                    <a:pt x="297351" y="127446"/>
                    <a:pt x="225214" y="93029"/>
                  </a:cubicBezTo>
                  <a:cubicBezTo>
                    <a:pt x="181526" y="72201"/>
                    <a:pt x="137838" y="51374"/>
                    <a:pt x="94023" y="30546"/>
                  </a:cubicBezTo>
                  <a:cubicBezTo>
                    <a:pt x="74211" y="21148"/>
                    <a:pt x="54653" y="10353"/>
                    <a:pt x="34206" y="2225"/>
                  </a:cubicBezTo>
                  <a:cubicBezTo>
                    <a:pt x="10583" y="-7554"/>
                    <a:pt x="-7197" y="16830"/>
                    <a:pt x="3090" y="37912"/>
                  </a:cubicBezTo>
                  <a:cubicBezTo>
                    <a:pt x="12742" y="57723"/>
                    <a:pt x="42207" y="40452"/>
                    <a:pt x="32682" y="20640"/>
                  </a:cubicBezTo>
                  <a:cubicBezTo>
                    <a:pt x="32301" y="19751"/>
                    <a:pt x="31793" y="18862"/>
                    <a:pt x="31539" y="18100"/>
                  </a:cubicBezTo>
                  <a:cubicBezTo>
                    <a:pt x="32301" y="20894"/>
                    <a:pt x="33190" y="23815"/>
                    <a:pt x="33952" y="26609"/>
                  </a:cubicBezTo>
                  <a:cubicBezTo>
                    <a:pt x="33063" y="28260"/>
                    <a:pt x="32174" y="29911"/>
                    <a:pt x="31285" y="31435"/>
                  </a:cubicBezTo>
                  <a:cubicBezTo>
                    <a:pt x="28491" y="32197"/>
                    <a:pt x="25569" y="33086"/>
                    <a:pt x="22775" y="33848"/>
                  </a:cubicBezTo>
                  <a:cubicBezTo>
                    <a:pt x="20870" y="33975"/>
                    <a:pt x="17695" y="31308"/>
                    <a:pt x="22140" y="33467"/>
                  </a:cubicBezTo>
                  <a:cubicBezTo>
                    <a:pt x="24553" y="34483"/>
                    <a:pt x="26839" y="35626"/>
                    <a:pt x="29380" y="36896"/>
                  </a:cubicBezTo>
                  <a:cubicBezTo>
                    <a:pt x="38397" y="41214"/>
                    <a:pt x="47287" y="45405"/>
                    <a:pt x="56304" y="49723"/>
                  </a:cubicBezTo>
                  <a:cubicBezTo>
                    <a:pt x="85641" y="63692"/>
                    <a:pt x="115232" y="77789"/>
                    <a:pt x="144569" y="91759"/>
                  </a:cubicBezTo>
                  <a:cubicBezTo>
                    <a:pt x="215435" y="125541"/>
                    <a:pt x="286302" y="159450"/>
                    <a:pt x="357168" y="193232"/>
                  </a:cubicBezTo>
                  <a:cubicBezTo>
                    <a:pt x="378123" y="203265"/>
                    <a:pt x="399205" y="213298"/>
                    <a:pt x="420287" y="223331"/>
                  </a:cubicBezTo>
                  <a:cubicBezTo>
                    <a:pt x="422065" y="224220"/>
                    <a:pt x="424732" y="226125"/>
                    <a:pt x="426637" y="226252"/>
                  </a:cubicBezTo>
                  <a:cubicBezTo>
                    <a:pt x="433242" y="227014"/>
                    <a:pt x="428288" y="209615"/>
                    <a:pt x="431464" y="210504"/>
                  </a:cubicBezTo>
                  <a:cubicBezTo>
                    <a:pt x="428670" y="209742"/>
                    <a:pt x="420287" y="214822"/>
                    <a:pt x="417747" y="215838"/>
                  </a:cubicBezTo>
                  <a:cubicBezTo>
                    <a:pt x="354120" y="240222"/>
                    <a:pt x="290366" y="264606"/>
                    <a:pt x="226611" y="288990"/>
                  </a:cubicBezTo>
                  <a:cubicBezTo>
                    <a:pt x="191432" y="302451"/>
                    <a:pt x="156380" y="315913"/>
                    <a:pt x="121201" y="329248"/>
                  </a:cubicBezTo>
                  <a:cubicBezTo>
                    <a:pt x="102024" y="336614"/>
                    <a:pt x="80561" y="342329"/>
                    <a:pt x="62273" y="351727"/>
                  </a:cubicBezTo>
                  <a:cubicBezTo>
                    <a:pt x="61003" y="352362"/>
                    <a:pt x="60368" y="352489"/>
                    <a:pt x="59352" y="352362"/>
                  </a:cubicBezTo>
                  <a:cubicBezTo>
                    <a:pt x="62146" y="353124"/>
                    <a:pt x="65067" y="354013"/>
                    <a:pt x="67861" y="354775"/>
                  </a:cubicBezTo>
                  <a:cubicBezTo>
                    <a:pt x="99865" y="369888"/>
                    <a:pt x="65448" y="369126"/>
                    <a:pt x="69893" y="365443"/>
                  </a:cubicBezTo>
                  <a:cubicBezTo>
                    <a:pt x="70528" y="365062"/>
                    <a:pt x="70782" y="363665"/>
                    <a:pt x="71417" y="363030"/>
                  </a:cubicBezTo>
                  <a:cubicBezTo>
                    <a:pt x="73576" y="360236"/>
                    <a:pt x="75227" y="356807"/>
                    <a:pt x="77132" y="353759"/>
                  </a:cubicBezTo>
                  <a:cubicBezTo>
                    <a:pt x="83355" y="343853"/>
                    <a:pt x="89451" y="333947"/>
                    <a:pt x="95547" y="324041"/>
                  </a:cubicBezTo>
                  <a:cubicBezTo>
                    <a:pt x="111041" y="299023"/>
                    <a:pt x="126535" y="274131"/>
                    <a:pt x="141902" y="249366"/>
                  </a:cubicBezTo>
                  <a:cubicBezTo>
                    <a:pt x="150919" y="234761"/>
                    <a:pt x="170731" y="212917"/>
                    <a:pt x="162222" y="194756"/>
                  </a:cubicBezTo>
                  <a:cubicBezTo>
                    <a:pt x="157523" y="184596"/>
                    <a:pt x="148252" y="175452"/>
                    <a:pt x="141521" y="166562"/>
                  </a:cubicBezTo>
                  <a:cubicBezTo>
                    <a:pt x="130726" y="152338"/>
                    <a:pt x="119931" y="138241"/>
                    <a:pt x="109390" y="124017"/>
                  </a:cubicBezTo>
                  <a:cubicBezTo>
                    <a:pt x="83609" y="89854"/>
                    <a:pt x="57701" y="55818"/>
                    <a:pt x="32936" y="20894"/>
                  </a:cubicBezTo>
                  <a:cubicBezTo>
                    <a:pt x="20108" y="2987"/>
                    <a:pt x="-9610" y="20005"/>
                    <a:pt x="3090" y="3803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73077" cy="400810"/>
            </a:xfrm>
            <a:custGeom>
              <a:avLst/>
              <a:gdLst/>
              <a:ahLst/>
              <a:cxnLst/>
              <a:rect r="r" b="b" t="t" l="l"/>
              <a:pathLst>
                <a:path h="400810" w="473077">
                  <a:moveTo>
                    <a:pt x="0" y="400810"/>
                  </a:moveTo>
                  <a:lnTo>
                    <a:pt x="473078" y="400810"/>
                  </a:lnTo>
                  <a:lnTo>
                    <a:pt x="4730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88900" y="5257905"/>
            <a:ext cx="600037" cy="527790"/>
            <a:chOff x="0" y="0"/>
            <a:chExt cx="600037" cy="52778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3364" y="71054"/>
              <a:ext cx="457271" cy="386632"/>
            </a:xfrm>
            <a:custGeom>
              <a:avLst/>
              <a:gdLst/>
              <a:ahLst/>
              <a:cxnLst/>
              <a:rect r="r" b="b" t="t" l="l"/>
              <a:pathLst>
                <a:path h="386632" w="457271">
                  <a:moveTo>
                    <a:pt x="3090" y="37912"/>
                  </a:moveTo>
                  <a:cubicBezTo>
                    <a:pt x="26077" y="70423"/>
                    <a:pt x="50208" y="102173"/>
                    <a:pt x="74084" y="133923"/>
                  </a:cubicBezTo>
                  <a:cubicBezTo>
                    <a:pt x="85641" y="149290"/>
                    <a:pt x="97325" y="164530"/>
                    <a:pt x="108882" y="179897"/>
                  </a:cubicBezTo>
                  <a:cubicBezTo>
                    <a:pt x="116502" y="189930"/>
                    <a:pt x="126916" y="200217"/>
                    <a:pt x="132377" y="211774"/>
                  </a:cubicBezTo>
                  <a:cubicBezTo>
                    <a:pt x="131615" y="208980"/>
                    <a:pt x="130726" y="206059"/>
                    <a:pt x="129964" y="203265"/>
                  </a:cubicBezTo>
                  <a:cubicBezTo>
                    <a:pt x="129837" y="201106"/>
                    <a:pt x="131869" y="199963"/>
                    <a:pt x="129710" y="203392"/>
                  </a:cubicBezTo>
                  <a:cubicBezTo>
                    <a:pt x="128186" y="205805"/>
                    <a:pt x="126789" y="208091"/>
                    <a:pt x="125265" y="210631"/>
                  </a:cubicBezTo>
                  <a:cubicBezTo>
                    <a:pt x="120058" y="218886"/>
                    <a:pt x="115105" y="227141"/>
                    <a:pt x="109898" y="235269"/>
                  </a:cubicBezTo>
                  <a:cubicBezTo>
                    <a:pt x="96436" y="256986"/>
                    <a:pt x="82847" y="278703"/>
                    <a:pt x="69385" y="300547"/>
                  </a:cubicBezTo>
                  <a:cubicBezTo>
                    <a:pt x="59733" y="315913"/>
                    <a:pt x="49573" y="331026"/>
                    <a:pt x="40683" y="346647"/>
                  </a:cubicBezTo>
                  <a:cubicBezTo>
                    <a:pt x="28745" y="367602"/>
                    <a:pt x="44874" y="393129"/>
                    <a:pt x="69766" y="385128"/>
                  </a:cubicBezTo>
                  <a:cubicBezTo>
                    <a:pt x="97833" y="376111"/>
                    <a:pt x="125265" y="363919"/>
                    <a:pt x="152951" y="353378"/>
                  </a:cubicBezTo>
                  <a:cubicBezTo>
                    <a:pt x="201592" y="334709"/>
                    <a:pt x="249980" y="316294"/>
                    <a:pt x="298621" y="297753"/>
                  </a:cubicBezTo>
                  <a:cubicBezTo>
                    <a:pt x="338372" y="282513"/>
                    <a:pt x="378250" y="267273"/>
                    <a:pt x="418001" y="252160"/>
                  </a:cubicBezTo>
                  <a:cubicBezTo>
                    <a:pt x="425367" y="249366"/>
                    <a:pt x="432733" y="246699"/>
                    <a:pt x="439973" y="243778"/>
                  </a:cubicBezTo>
                  <a:cubicBezTo>
                    <a:pt x="462579" y="234761"/>
                    <a:pt x="462833" y="206948"/>
                    <a:pt x="441878" y="196407"/>
                  </a:cubicBezTo>
                  <a:cubicBezTo>
                    <a:pt x="370757" y="160085"/>
                    <a:pt x="297351" y="127446"/>
                    <a:pt x="225214" y="93029"/>
                  </a:cubicBezTo>
                  <a:cubicBezTo>
                    <a:pt x="181526" y="72201"/>
                    <a:pt x="137838" y="51374"/>
                    <a:pt x="94023" y="30546"/>
                  </a:cubicBezTo>
                  <a:cubicBezTo>
                    <a:pt x="74211" y="21148"/>
                    <a:pt x="54653" y="10353"/>
                    <a:pt x="34206" y="2225"/>
                  </a:cubicBezTo>
                  <a:cubicBezTo>
                    <a:pt x="10583" y="-7554"/>
                    <a:pt x="-7197" y="16830"/>
                    <a:pt x="3090" y="37912"/>
                  </a:cubicBezTo>
                  <a:cubicBezTo>
                    <a:pt x="12742" y="57723"/>
                    <a:pt x="42207" y="40452"/>
                    <a:pt x="32682" y="20640"/>
                  </a:cubicBezTo>
                  <a:cubicBezTo>
                    <a:pt x="32301" y="19751"/>
                    <a:pt x="31793" y="18862"/>
                    <a:pt x="31539" y="18100"/>
                  </a:cubicBezTo>
                  <a:cubicBezTo>
                    <a:pt x="32301" y="20894"/>
                    <a:pt x="33190" y="23815"/>
                    <a:pt x="33952" y="26609"/>
                  </a:cubicBezTo>
                  <a:cubicBezTo>
                    <a:pt x="33063" y="28260"/>
                    <a:pt x="32174" y="29911"/>
                    <a:pt x="31285" y="31435"/>
                  </a:cubicBezTo>
                  <a:cubicBezTo>
                    <a:pt x="28491" y="32197"/>
                    <a:pt x="25569" y="33086"/>
                    <a:pt x="22775" y="33848"/>
                  </a:cubicBezTo>
                  <a:cubicBezTo>
                    <a:pt x="20870" y="33975"/>
                    <a:pt x="17695" y="31308"/>
                    <a:pt x="22140" y="33467"/>
                  </a:cubicBezTo>
                  <a:cubicBezTo>
                    <a:pt x="24553" y="34483"/>
                    <a:pt x="26839" y="35626"/>
                    <a:pt x="29380" y="36896"/>
                  </a:cubicBezTo>
                  <a:cubicBezTo>
                    <a:pt x="38397" y="41214"/>
                    <a:pt x="47287" y="45405"/>
                    <a:pt x="56304" y="49723"/>
                  </a:cubicBezTo>
                  <a:cubicBezTo>
                    <a:pt x="85641" y="63692"/>
                    <a:pt x="115232" y="77789"/>
                    <a:pt x="144569" y="91759"/>
                  </a:cubicBezTo>
                  <a:cubicBezTo>
                    <a:pt x="215435" y="125541"/>
                    <a:pt x="286302" y="159450"/>
                    <a:pt x="357168" y="193232"/>
                  </a:cubicBezTo>
                  <a:cubicBezTo>
                    <a:pt x="378123" y="203265"/>
                    <a:pt x="399205" y="213298"/>
                    <a:pt x="420287" y="223331"/>
                  </a:cubicBezTo>
                  <a:cubicBezTo>
                    <a:pt x="422065" y="224220"/>
                    <a:pt x="424732" y="226125"/>
                    <a:pt x="426637" y="226252"/>
                  </a:cubicBezTo>
                  <a:cubicBezTo>
                    <a:pt x="433242" y="227014"/>
                    <a:pt x="428288" y="209615"/>
                    <a:pt x="431464" y="210504"/>
                  </a:cubicBezTo>
                  <a:cubicBezTo>
                    <a:pt x="428670" y="209742"/>
                    <a:pt x="420287" y="214822"/>
                    <a:pt x="417747" y="215838"/>
                  </a:cubicBezTo>
                  <a:cubicBezTo>
                    <a:pt x="354120" y="240222"/>
                    <a:pt x="290366" y="264606"/>
                    <a:pt x="226611" y="288990"/>
                  </a:cubicBezTo>
                  <a:cubicBezTo>
                    <a:pt x="191432" y="302451"/>
                    <a:pt x="156380" y="315913"/>
                    <a:pt x="121201" y="329248"/>
                  </a:cubicBezTo>
                  <a:cubicBezTo>
                    <a:pt x="102024" y="336614"/>
                    <a:pt x="80561" y="342329"/>
                    <a:pt x="62273" y="351727"/>
                  </a:cubicBezTo>
                  <a:cubicBezTo>
                    <a:pt x="61003" y="352362"/>
                    <a:pt x="60368" y="352489"/>
                    <a:pt x="59352" y="352362"/>
                  </a:cubicBezTo>
                  <a:cubicBezTo>
                    <a:pt x="62146" y="353124"/>
                    <a:pt x="65067" y="354013"/>
                    <a:pt x="67861" y="354775"/>
                  </a:cubicBezTo>
                  <a:cubicBezTo>
                    <a:pt x="99865" y="369888"/>
                    <a:pt x="65448" y="369126"/>
                    <a:pt x="69893" y="365443"/>
                  </a:cubicBezTo>
                  <a:cubicBezTo>
                    <a:pt x="70528" y="365062"/>
                    <a:pt x="70782" y="363665"/>
                    <a:pt x="71417" y="363030"/>
                  </a:cubicBezTo>
                  <a:cubicBezTo>
                    <a:pt x="73576" y="360236"/>
                    <a:pt x="75227" y="356807"/>
                    <a:pt x="77132" y="353759"/>
                  </a:cubicBezTo>
                  <a:cubicBezTo>
                    <a:pt x="83355" y="343853"/>
                    <a:pt x="89451" y="333947"/>
                    <a:pt x="95547" y="324041"/>
                  </a:cubicBezTo>
                  <a:cubicBezTo>
                    <a:pt x="111041" y="299023"/>
                    <a:pt x="126535" y="274131"/>
                    <a:pt x="141902" y="249366"/>
                  </a:cubicBezTo>
                  <a:cubicBezTo>
                    <a:pt x="150919" y="234761"/>
                    <a:pt x="170731" y="212917"/>
                    <a:pt x="162222" y="194756"/>
                  </a:cubicBezTo>
                  <a:cubicBezTo>
                    <a:pt x="157523" y="184596"/>
                    <a:pt x="148252" y="175452"/>
                    <a:pt x="141521" y="166562"/>
                  </a:cubicBezTo>
                  <a:cubicBezTo>
                    <a:pt x="130726" y="152338"/>
                    <a:pt x="119931" y="138241"/>
                    <a:pt x="109390" y="124017"/>
                  </a:cubicBezTo>
                  <a:cubicBezTo>
                    <a:pt x="83609" y="89854"/>
                    <a:pt x="57701" y="55818"/>
                    <a:pt x="32936" y="20894"/>
                  </a:cubicBezTo>
                  <a:cubicBezTo>
                    <a:pt x="20108" y="2987"/>
                    <a:pt x="-9610" y="20005"/>
                    <a:pt x="3090" y="3803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73077" cy="400810"/>
            </a:xfrm>
            <a:custGeom>
              <a:avLst/>
              <a:gdLst/>
              <a:ahLst/>
              <a:cxnLst/>
              <a:rect r="r" b="b" t="t" l="l"/>
              <a:pathLst>
                <a:path h="400810" w="473077">
                  <a:moveTo>
                    <a:pt x="0" y="400810"/>
                  </a:moveTo>
                  <a:lnTo>
                    <a:pt x="473078" y="400810"/>
                  </a:lnTo>
                  <a:lnTo>
                    <a:pt x="4730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488900" y="7221645"/>
            <a:ext cx="600037" cy="527790"/>
            <a:chOff x="0" y="0"/>
            <a:chExt cx="600037" cy="5277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73364" y="71054"/>
              <a:ext cx="457271" cy="386632"/>
            </a:xfrm>
            <a:custGeom>
              <a:avLst/>
              <a:gdLst/>
              <a:ahLst/>
              <a:cxnLst/>
              <a:rect r="r" b="b" t="t" l="l"/>
              <a:pathLst>
                <a:path h="386632" w="457271">
                  <a:moveTo>
                    <a:pt x="3090" y="37912"/>
                  </a:moveTo>
                  <a:cubicBezTo>
                    <a:pt x="26077" y="70423"/>
                    <a:pt x="50208" y="102173"/>
                    <a:pt x="74084" y="133923"/>
                  </a:cubicBezTo>
                  <a:cubicBezTo>
                    <a:pt x="85641" y="149290"/>
                    <a:pt x="97325" y="164530"/>
                    <a:pt x="108882" y="179897"/>
                  </a:cubicBezTo>
                  <a:cubicBezTo>
                    <a:pt x="116502" y="189930"/>
                    <a:pt x="126916" y="200217"/>
                    <a:pt x="132377" y="211774"/>
                  </a:cubicBezTo>
                  <a:cubicBezTo>
                    <a:pt x="131615" y="208980"/>
                    <a:pt x="130726" y="206059"/>
                    <a:pt x="129964" y="203265"/>
                  </a:cubicBezTo>
                  <a:cubicBezTo>
                    <a:pt x="129837" y="201106"/>
                    <a:pt x="131869" y="199963"/>
                    <a:pt x="129710" y="203392"/>
                  </a:cubicBezTo>
                  <a:cubicBezTo>
                    <a:pt x="128186" y="205805"/>
                    <a:pt x="126789" y="208091"/>
                    <a:pt x="125265" y="210631"/>
                  </a:cubicBezTo>
                  <a:cubicBezTo>
                    <a:pt x="120058" y="218886"/>
                    <a:pt x="115105" y="227141"/>
                    <a:pt x="109898" y="235269"/>
                  </a:cubicBezTo>
                  <a:cubicBezTo>
                    <a:pt x="96436" y="256986"/>
                    <a:pt x="82847" y="278703"/>
                    <a:pt x="69385" y="300547"/>
                  </a:cubicBezTo>
                  <a:cubicBezTo>
                    <a:pt x="59733" y="315913"/>
                    <a:pt x="49573" y="331026"/>
                    <a:pt x="40683" y="346647"/>
                  </a:cubicBezTo>
                  <a:cubicBezTo>
                    <a:pt x="28745" y="367602"/>
                    <a:pt x="44874" y="393129"/>
                    <a:pt x="69766" y="385128"/>
                  </a:cubicBezTo>
                  <a:cubicBezTo>
                    <a:pt x="97833" y="376111"/>
                    <a:pt x="125265" y="363919"/>
                    <a:pt x="152951" y="353378"/>
                  </a:cubicBezTo>
                  <a:cubicBezTo>
                    <a:pt x="201592" y="334709"/>
                    <a:pt x="249980" y="316294"/>
                    <a:pt x="298621" y="297753"/>
                  </a:cubicBezTo>
                  <a:cubicBezTo>
                    <a:pt x="338372" y="282513"/>
                    <a:pt x="378250" y="267273"/>
                    <a:pt x="418001" y="252160"/>
                  </a:cubicBezTo>
                  <a:cubicBezTo>
                    <a:pt x="425367" y="249366"/>
                    <a:pt x="432733" y="246699"/>
                    <a:pt x="439973" y="243778"/>
                  </a:cubicBezTo>
                  <a:cubicBezTo>
                    <a:pt x="462579" y="234761"/>
                    <a:pt x="462833" y="206948"/>
                    <a:pt x="441878" y="196407"/>
                  </a:cubicBezTo>
                  <a:cubicBezTo>
                    <a:pt x="370757" y="160085"/>
                    <a:pt x="297351" y="127446"/>
                    <a:pt x="225214" y="93029"/>
                  </a:cubicBezTo>
                  <a:cubicBezTo>
                    <a:pt x="181526" y="72201"/>
                    <a:pt x="137838" y="51374"/>
                    <a:pt x="94023" y="30546"/>
                  </a:cubicBezTo>
                  <a:cubicBezTo>
                    <a:pt x="74211" y="21148"/>
                    <a:pt x="54653" y="10353"/>
                    <a:pt x="34206" y="2225"/>
                  </a:cubicBezTo>
                  <a:cubicBezTo>
                    <a:pt x="10583" y="-7554"/>
                    <a:pt x="-7197" y="16830"/>
                    <a:pt x="3090" y="37912"/>
                  </a:cubicBezTo>
                  <a:cubicBezTo>
                    <a:pt x="12742" y="57723"/>
                    <a:pt x="42207" y="40452"/>
                    <a:pt x="32682" y="20640"/>
                  </a:cubicBezTo>
                  <a:cubicBezTo>
                    <a:pt x="32301" y="19751"/>
                    <a:pt x="31793" y="18862"/>
                    <a:pt x="31539" y="18100"/>
                  </a:cubicBezTo>
                  <a:cubicBezTo>
                    <a:pt x="32301" y="20894"/>
                    <a:pt x="33190" y="23815"/>
                    <a:pt x="33952" y="26609"/>
                  </a:cubicBezTo>
                  <a:cubicBezTo>
                    <a:pt x="33063" y="28260"/>
                    <a:pt x="32174" y="29911"/>
                    <a:pt x="31285" y="31435"/>
                  </a:cubicBezTo>
                  <a:cubicBezTo>
                    <a:pt x="28491" y="32197"/>
                    <a:pt x="25569" y="33086"/>
                    <a:pt x="22775" y="33848"/>
                  </a:cubicBezTo>
                  <a:cubicBezTo>
                    <a:pt x="20870" y="33975"/>
                    <a:pt x="17695" y="31308"/>
                    <a:pt x="22140" y="33467"/>
                  </a:cubicBezTo>
                  <a:cubicBezTo>
                    <a:pt x="24553" y="34483"/>
                    <a:pt x="26839" y="35626"/>
                    <a:pt x="29380" y="36896"/>
                  </a:cubicBezTo>
                  <a:cubicBezTo>
                    <a:pt x="38397" y="41214"/>
                    <a:pt x="47287" y="45405"/>
                    <a:pt x="56304" y="49723"/>
                  </a:cubicBezTo>
                  <a:cubicBezTo>
                    <a:pt x="85641" y="63692"/>
                    <a:pt x="115232" y="77789"/>
                    <a:pt x="144569" y="91759"/>
                  </a:cubicBezTo>
                  <a:cubicBezTo>
                    <a:pt x="215435" y="125541"/>
                    <a:pt x="286302" y="159450"/>
                    <a:pt x="357168" y="193232"/>
                  </a:cubicBezTo>
                  <a:cubicBezTo>
                    <a:pt x="378123" y="203265"/>
                    <a:pt x="399205" y="213298"/>
                    <a:pt x="420287" y="223331"/>
                  </a:cubicBezTo>
                  <a:cubicBezTo>
                    <a:pt x="422065" y="224220"/>
                    <a:pt x="424732" y="226125"/>
                    <a:pt x="426637" y="226252"/>
                  </a:cubicBezTo>
                  <a:cubicBezTo>
                    <a:pt x="433242" y="227014"/>
                    <a:pt x="428288" y="209615"/>
                    <a:pt x="431464" y="210504"/>
                  </a:cubicBezTo>
                  <a:cubicBezTo>
                    <a:pt x="428670" y="209742"/>
                    <a:pt x="420287" y="214822"/>
                    <a:pt x="417747" y="215838"/>
                  </a:cubicBezTo>
                  <a:cubicBezTo>
                    <a:pt x="354120" y="240222"/>
                    <a:pt x="290366" y="264606"/>
                    <a:pt x="226611" y="288990"/>
                  </a:cubicBezTo>
                  <a:cubicBezTo>
                    <a:pt x="191432" y="302451"/>
                    <a:pt x="156380" y="315913"/>
                    <a:pt x="121201" y="329248"/>
                  </a:cubicBezTo>
                  <a:cubicBezTo>
                    <a:pt x="102024" y="336614"/>
                    <a:pt x="80561" y="342329"/>
                    <a:pt x="62273" y="351727"/>
                  </a:cubicBezTo>
                  <a:cubicBezTo>
                    <a:pt x="61003" y="352362"/>
                    <a:pt x="60368" y="352489"/>
                    <a:pt x="59352" y="352362"/>
                  </a:cubicBezTo>
                  <a:cubicBezTo>
                    <a:pt x="62146" y="353124"/>
                    <a:pt x="65067" y="354013"/>
                    <a:pt x="67861" y="354775"/>
                  </a:cubicBezTo>
                  <a:cubicBezTo>
                    <a:pt x="99865" y="369888"/>
                    <a:pt x="65448" y="369126"/>
                    <a:pt x="69893" y="365443"/>
                  </a:cubicBezTo>
                  <a:cubicBezTo>
                    <a:pt x="70528" y="365062"/>
                    <a:pt x="70782" y="363665"/>
                    <a:pt x="71417" y="363030"/>
                  </a:cubicBezTo>
                  <a:cubicBezTo>
                    <a:pt x="73576" y="360236"/>
                    <a:pt x="75227" y="356807"/>
                    <a:pt x="77132" y="353759"/>
                  </a:cubicBezTo>
                  <a:cubicBezTo>
                    <a:pt x="83355" y="343853"/>
                    <a:pt x="89451" y="333947"/>
                    <a:pt x="95547" y="324041"/>
                  </a:cubicBezTo>
                  <a:cubicBezTo>
                    <a:pt x="111041" y="299023"/>
                    <a:pt x="126535" y="274131"/>
                    <a:pt x="141902" y="249366"/>
                  </a:cubicBezTo>
                  <a:cubicBezTo>
                    <a:pt x="150919" y="234761"/>
                    <a:pt x="170731" y="212917"/>
                    <a:pt x="162222" y="194756"/>
                  </a:cubicBezTo>
                  <a:cubicBezTo>
                    <a:pt x="157523" y="184596"/>
                    <a:pt x="148252" y="175452"/>
                    <a:pt x="141521" y="166562"/>
                  </a:cubicBezTo>
                  <a:cubicBezTo>
                    <a:pt x="130726" y="152338"/>
                    <a:pt x="119931" y="138241"/>
                    <a:pt x="109390" y="124017"/>
                  </a:cubicBezTo>
                  <a:cubicBezTo>
                    <a:pt x="83609" y="89854"/>
                    <a:pt x="57701" y="55818"/>
                    <a:pt x="32936" y="20894"/>
                  </a:cubicBezTo>
                  <a:cubicBezTo>
                    <a:pt x="20108" y="2987"/>
                    <a:pt x="-9610" y="20005"/>
                    <a:pt x="3090" y="3803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473077" cy="400810"/>
            </a:xfrm>
            <a:custGeom>
              <a:avLst/>
              <a:gdLst/>
              <a:ahLst/>
              <a:cxnLst/>
              <a:rect r="r" b="b" t="t" l="l"/>
              <a:pathLst>
                <a:path h="400810" w="473077">
                  <a:moveTo>
                    <a:pt x="0" y="400810"/>
                  </a:moveTo>
                  <a:lnTo>
                    <a:pt x="473078" y="400810"/>
                  </a:lnTo>
                  <a:lnTo>
                    <a:pt x="4730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88900" y="8470163"/>
            <a:ext cx="600037" cy="527790"/>
            <a:chOff x="0" y="0"/>
            <a:chExt cx="600037" cy="5277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73364" y="71054"/>
              <a:ext cx="457271" cy="386632"/>
            </a:xfrm>
            <a:custGeom>
              <a:avLst/>
              <a:gdLst/>
              <a:ahLst/>
              <a:cxnLst/>
              <a:rect r="r" b="b" t="t" l="l"/>
              <a:pathLst>
                <a:path h="386632" w="457271">
                  <a:moveTo>
                    <a:pt x="3090" y="37912"/>
                  </a:moveTo>
                  <a:cubicBezTo>
                    <a:pt x="26077" y="70423"/>
                    <a:pt x="50208" y="102173"/>
                    <a:pt x="74084" y="133923"/>
                  </a:cubicBezTo>
                  <a:cubicBezTo>
                    <a:pt x="85641" y="149290"/>
                    <a:pt x="97325" y="164530"/>
                    <a:pt x="108882" y="179897"/>
                  </a:cubicBezTo>
                  <a:cubicBezTo>
                    <a:pt x="116502" y="189930"/>
                    <a:pt x="126916" y="200217"/>
                    <a:pt x="132377" y="211774"/>
                  </a:cubicBezTo>
                  <a:cubicBezTo>
                    <a:pt x="131615" y="208980"/>
                    <a:pt x="130726" y="206059"/>
                    <a:pt x="129964" y="203265"/>
                  </a:cubicBezTo>
                  <a:cubicBezTo>
                    <a:pt x="129837" y="201106"/>
                    <a:pt x="131869" y="199963"/>
                    <a:pt x="129710" y="203392"/>
                  </a:cubicBezTo>
                  <a:cubicBezTo>
                    <a:pt x="128186" y="205805"/>
                    <a:pt x="126789" y="208091"/>
                    <a:pt x="125265" y="210631"/>
                  </a:cubicBezTo>
                  <a:cubicBezTo>
                    <a:pt x="120058" y="218886"/>
                    <a:pt x="115105" y="227141"/>
                    <a:pt x="109898" y="235269"/>
                  </a:cubicBezTo>
                  <a:cubicBezTo>
                    <a:pt x="96436" y="256986"/>
                    <a:pt x="82847" y="278703"/>
                    <a:pt x="69385" y="300546"/>
                  </a:cubicBezTo>
                  <a:cubicBezTo>
                    <a:pt x="59733" y="315913"/>
                    <a:pt x="49573" y="331026"/>
                    <a:pt x="40683" y="346647"/>
                  </a:cubicBezTo>
                  <a:cubicBezTo>
                    <a:pt x="28745" y="367602"/>
                    <a:pt x="44874" y="393129"/>
                    <a:pt x="69766" y="385128"/>
                  </a:cubicBezTo>
                  <a:cubicBezTo>
                    <a:pt x="97833" y="376111"/>
                    <a:pt x="125265" y="363919"/>
                    <a:pt x="152951" y="353378"/>
                  </a:cubicBezTo>
                  <a:cubicBezTo>
                    <a:pt x="201592" y="334709"/>
                    <a:pt x="249980" y="316294"/>
                    <a:pt x="298621" y="297752"/>
                  </a:cubicBezTo>
                  <a:cubicBezTo>
                    <a:pt x="338372" y="282513"/>
                    <a:pt x="378250" y="267273"/>
                    <a:pt x="418001" y="252160"/>
                  </a:cubicBezTo>
                  <a:cubicBezTo>
                    <a:pt x="425367" y="249366"/>
                    <a:pt x="432733" y="246699"/>
                    <a:pt x="439973" y="243778"/>
                  </a:cubicBezTo>
                  <a:cubicBezTo>
                    <a:pt x="462579" y="234761"/>
                    <a:pt x="462833" y="206948"/>
                    <a:pt x="441878" y="196407"/>
                  </a:cubicBezTo>
                  <a:cubicBezTo>
                    <a:pt x="370757" y="160085"/>
                    <a:pt x="297351" y="127446"/>
                    <a:pt x="225214" y="93029"/>
                  </a:cubicBezTo>
                  <a:cubicBezTo>
                    <a:pt x="181526" y="72201"/>
                    <a:pt x="137838" y="51373"/>
                    <a:pt x="94023" y="30546"/>
                  </a:cubicBezTo>
                  <a:cubicBezTo>
                    <a:pt x="74211" y="21148"/>
                    <a:pt x="54653" y="10353"/>
                    <a:pt x="34206" y="2225"/>
                  </a:cubicBezTo>
                  <a:cubicBezTo>
                    <a:pt x="10583" y="-7554"/>
                    <a:pt x="-7197" y="16830"/>
                    <a:pt x="3090" y="37912"/>
                  </a:cubicBezTo>
                  <a:cubicBezTo>
                    <a:pt x="12742" y="57723"/>
                    <a:pt x="42207" y="40452"/>
                    <a:pt x="32682" y="20640"/>
                  </a:cubicBezTo>
                  <a:cubicBezTo>
                    <a:pt x="32301" y="19751"/>
                    <a:pt x="31793" y="18862"/>
                    <a:pt x="31539" y="18100"/>
                  </a:cubicBezTo>
                  <a:cubicBezTo>
                    <a:pt x="32301" y="20894"/>
                    <a:pt x="33190" y="23815"/>
                    <a:pt x="33952" y="26609"/>
                  </a:cubicBezTo>
                  <a:cubicBezTo>
                    <a:pt x="33063" y="28260"/>
                    <a:pt x="32174" y="29911"/>
                    <a:pt x="31285" y="31435"/>
                  </a:cubicBezTo>
                  <a:cubicBezTo>
                    <a:pt x="28491" y="32197"/>
                    <a:pt x="25569" y="33086"/>
                    <a:pt x="22775" y="33848"/>
                  </a:cubicBezTo>
                  <a:cubicBezTo>
                    <a:pt x="20870" y="33975"/>
                    <a:pt x="17695" y="31308"/>
                    <a:pt x="22140" y="33467"/>
                  </a:cubicBezTo>
                  <a:cubicBezTo>
                    <a:pt x="24553" y="34483"/>
                    <a:pt x="26839" y="35626"/>
                    <a:pt x="29380" y="36896"/>
                  </a:cubicBezTo>
                  <a:cubicBezTo>
                    <a:pt x="38397" y="41214"/>
                    <a:pt x="47287" y="45405"/>
                    <a:pt x="56304" y="49722"/>
                  </a:cubicBezTo>
                  <a:cubicBezTo>
                    <a:pt x="85641" y="63692"/>
                    <a:pt x="115232" y="77789"/>
                    <a:pt x="144569" y="91759"/>
                  </a:cubicBezTo>
                  <a:cubicBezTo>
                    <a:pt x="215435" y="125541"/>
                    <a:pt x="286302" y="159450"/>
                    <a:pt x="357168" y="193232"/>
                  </a:cubicBezTo>
                  <a:cubicBezTo>
                    <a:pt x="378123" y="203265"/>
                    <a:pt x="399205" y="213298"/>
                    <a:pt x="420287" y="223331"/>
                  </a:cubicBezTo>
                  <a:cubicBezTo>
                    <a:pt x="422065" y="224220"/>
                    <a:pt x="424732" y="226125"/>
                    <a:pt x="426637" y="226252"/>
                  </a:cubicBezTo>
                  <a:cubicBezTo>
                    <a:pt x="433242" y="227014"/>
                    <a:pt x="428288" y="209615"/>
                    <a:pt x="431464" y="210504"/>
                  </a:cubicBezTo>
                  <a:cubicBezTo>
                    <a:pt x="428670" y="209742"/>
                    <a:pt x="420287" y="214822"/>
                    <a:pt x="417747" y="215838"/>
                  </a:cubicBezTo>
                  <a:cubicBezTo>
                    <a:pt x="354120" y="240222"/>
                    <a:pt x="290366" y="264606"/>
                    <a:pt x="226611" y="288990"/>
                  </a:cubicBezTo>
                  <a:cubicBezTo>
                    <a:pt x="191432" y="302451"/>
                    <a:pt x="156380" y="315913"/>
                    <a:pt x="121201" y="329248"/>
                  </a:cubicBezTo>
                  <a:cubicBezTo>
                    <a:pt x="102024" y="336614"/>
                    <a:pt x="80561" y="342329"/>
                    <a:pt x="62273" y="351727"/>
                  </a:cubicBezTo>
                  <a:cubicBezTo>
                    <a:pt x="61003" y="352362"/>
                    <a:pt x="60368" y="352489"/>
                    <a:pt x="59352" y="352362"/>
                  </a:cubicBezTo>
                  <a:cubicBezTo>
                    <a:pt x="62146" y="353124"/>
                    <a:pt x="65067" y="354013"/>
                    <a:pt x="67861" y="354775"/>
                  </a:cubicBezTo>
                  <a:cubicBezTo>
                    <a:pt x="99865" y="369888"/>
                    <a:pt x="65448" y="369126"/>
                    <a:pt x="69893" y="365443"/>
                  </a:cubicBezTo>
                  <a:cubicBezTo>
                    <a:pt x="70528" y="365062"/>
                    <a:pt x="70782" y="363665"/>
                    <a:pt x="71417" y="363030"/>
                  </a:cubicBezTo>
                  <a:cubicBezTo>
                    <a:pt x="73576" y="360236"/>
                    <a:pt x="75227" y="356807"/>
                    <a:pt x="77132" y="353759"/>
                  </a:cubicBezTo>
                  <a:cubicBezTo>
                    <a:pt x="83355" y="343853"/>
                    <a:pt x="89451" y="333947"/>
                    <a:pt x="95547" y="324041"/>
                  </a:cubicBezTo>
                  <a:cubicBezTo>
                    <a:pt x="111041" y="299022"/>
                    <a:pt x="126535" y="274131"/>
                    <a:pt x="141902" y="249366"/>
                  </a:cubicBezTo>
                  <a:cubicBezTo>
                    <a:pt x="150919" y="234761"/>
                    <a:pt x="170731" y="212917"/>
                    <a:pt x="162222" y="194756"/>
                  </a:cubicBezTo>
                  <a:cubicBezTo>
                    <a:pt x="157523" y="184596"/>
                    <a:pt x="148252" y="175452"/>
                    <a:pt x="141521" y="166562"/>
                  </a:cubicBezTo>
                  <a:cubicBezTo>
                    <a:pt x="130726" y="152338"/>
                    <a:pt x="119931" y="138241"/>
                    <a:pt x="109390" y="124017"/>
                  </a:cubicBezTo>
                  <a:cubicBezTo>
                    <a:pt x="83609" y="89854"/>
                    <a:pt x="57701" y="55818"/>
                    <a:pt x="32936" y="20894"/>
                  </a:cubicBezTo>
                  <a:cubicBezTo>
                    <a:pt x="20108" y="2987"/>
                    <a:pt x="-9610" y="20005"/>
                    <a:pt x="3090" y="3803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473077" cy="400810"/>
            </a:xfrm>
            <a:custGeom>
              <a:avLst/>
              <a:gdLst/>
              <a:ahLst/>
              <a:cxnLst/>
              <a:rect r="r" b="b" t="t" l="l"/>
              <a:pathLst>
                <a:path h="400810" w="473077">
                  <a:moveTo>
                    <a:pt x="0" y="400810"/>
                  </a:moveTo>
                  <a:lnTo>
                    <a:pt x="473078" y="400810"/>
                  </a:lnTo>
                  <a:lnTo>
                    <a:pt x="4730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98953" y="132998"/>
            <a:ext cx="563120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4.2. Hz. Muhammed’in (Sav) Ailesi ve Çocukluğu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210724" y="2648902"/>
            <a:ext cx="1038275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Muhammed’in (sav) ailesi, Kureyş kabilesindendir.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210724" y="3925253"/>
            <a:ext cx="7957909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Dedesi Abdülmuttalib, Kureyş’in reisiydi.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210724" y="5125403"/>
            <a:ext cx="12034380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Babası Abdullah, Kureyş kabilesinin Haşimoğulları kolundandı. Abdülmuttalib’in en küçük oğluydu ve ticaretle uğraşırdı.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210724" y="7116128"/>
            <a:ext cx="12070528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Annesi Amine ise Kureyş kabilesinin Zühreoğulları kolundandı.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210724" y="8392478"/>
            <a:ext cx="13784723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Babası Abdullah, Hz. Muhammed’in (sav) doğumundan önce vefat etti.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7454924" y="9522209"/>
            <a:ext cx="23120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7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25578" y="1459144"/>
            <a:ext cx="12258742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4.2. HZ. MUHAMMED’İN (SAV) AİLESİ VE ÇOCUKLUĞU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90866" y="2104111"/>
            <a:ext cx="6337649" cy="3345247"/>
            <a:chOff x="0" y="0"/>
            <a:chExt cx="6337643" cy="33452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7263" y="97376"/>
              <a:ext cx="6180942" cy="3153600"/>
            </a:xfrm>
            <a:custGeom>
              <a:avLst/>
              <a:gdLst/>
              <a:ahLst/>
              <a:cxnLst/>
              <a:rect r="r" b="b" t="t" l="l"/>
              <a:pathLst>
                <a:path h="3153600" w="6180942">
                  <a:moveTo>
                    <a:pt x="5567120" y="3062129"/>
                  </a:moveTo>
                  <a:cubicBezTo>
                    <a:pt x="3913836" y="3183922"/>
                    <a:pt x="2260551" y="3184049"/>
                    <a:pt x="607266" y="3062764"/>
                  </a:cubicBezTo>
                  <a:cubicBezTo>
                    <a:pt x="589359" y="3061494"/>
                    <a:pt x="571452" y="3059335"/>
                    <a:pt x="553672" y="3056414"/>
                  </a:cubicBezTo>
                  <a:cubicBezTo>
                    <a:pt x="535892" y="3053493"/>
                    <a:pt x="518239" y="3049810"/>
                    <a:pt x="500840" y="3045365"/>
                  </a:cubicBezTo>
                  <a:cubicBezTo>
                    <a:pt x="483441" y="3040920"/>
                    <a:pt x="466169" y="3035713"/>
                    <a:pt x="449151" y="3029744"/>
                  </a:cubicBezTo>
                  <a:cubicBezTo>
                    <a:pt x="432133" y="3023775"/>
                    <a:pt x="415497" y="3017044"/>
                    <a:pt x="399114" y="3009678"/>
                  </a:cubicBezTo>
                  <a:cubicBezTo>
                    <a:pt x="382731" y="3002312"/>
                    <a:pt x="366729" y="2994057"/>
                    <a:pt x="350981" y="2985294"/>
                  </a:cubicBezTo>
                  <a:cubicBezTo>
                    <a:pt x="335233" y="2976531"/>
                    <a:pt x="319993" y="2966879"/>
                    <a:pt x="305261" y="2956719"/>
                  </a:cubicBezTo>
                  <a:cubicBezTo>
                    <a:pt x="290529" y="2946559"/>
                    <a:pt x="276051" y="2935637"/>
                    <a:pt x="262208" y="2924207"/>
                  </a:cubicBezTo>
                  <a:cubicBezTo>
                    <a:pt x="248365" y="2912777"/>
                    <a:pt x="234903" y="2900712"/>
                    <a:pt x="222076" y="2888012"/>
                  </a:cubicBezTo>
                  <a:cubicBezTo>
                    <a:pt x="209249" y="2875312"/>
                    <a:pt x="197057" y="2862231"/>
                    <a:pt x="185373" y="2848515"/>
                  </a:cubicBezTo>
                  <a:cubicBezTo>
                    <a:pt x="173689" y="2834799"/>
                    <a:pt x="162640" y="2820575"/>
                    <a:pt x="152226" y="2805843"/>
                  </a:cubicBezTo>
                  <a:cubicBezTo>
                    <a:pt x="141812" y="2791111"/>
                    <a:pt x="132033" y="2775998"/>
                    <a:pt x="123016" y="2760504"/>
                  </a:cubicBezTo>
                  <a:cubicBezTo>
                    <a:pt x="113999" y="2745010"/>
                    <a:pt x="105490" y="2729008"/>
                    <a:pt x="97870" y="2712752"/>
                  </a:cubicBezTo>
                  <a:cubicBezTo>
                    <a:pt x="90250" y="2696496"/>
                    <a:pt x="83265" y="2679859"/>
                    <a:pt x="77042" y="2662968"/>
                  </a:cubicBezTo>
                  <a:cubicBezTo>
                    <a:pt x="70819" y="2646077"/>
                    <a:pt x="65358" y="2628932"/>
                    <a:pt x="60659" y="2611533"/>
                  </a:cubicBezTo>
                  <a:cubicBezTo>
                    <a:pt x="55960" y="2594134"/>
                    <a:pt x="52023" y="2576608"/>
                    <a:pt x="48848" y="2558828"/>
                  </a:cubicBezTo>
                  <a:cubicBezTo>
                    <a:pt x="45673" y="2541048"/>
                    <a:pt x="43260" y="2523268"/>
                    <a:pt x="41736" y="2505361"/>
                  </a:cubicBezTo>
                  <a:cubicBezTo>
                    <a:pt x="-14017" y="1888649"/>
                    <a:pt x="-13890" y="1271811"/>
                    <a:pt x="41990" y="655099"/>
                  </a:cubicBezTo>
                  <a:cubicBezTo>
                    <a:pt x="43641" y="637192"/>
                    <a:pt x="46054" y="619539"/>
                    <a:pt x="49102" y="601886"/>
                  </a:cubicBezTo>
                  <a:cubicBezTo>
                    <a:pt x="52150" y="584233"/>
                    <a:pt x="56214" y="566834"/>
                    <a:pt x="60913" y="549435"/>
                  </a:cubicBezTo>
                  <a:cubicBezTo>
                    <a:pt x="65612" y="532036"/>
                    <a:pt x="71073" y="515145"/>
                    <a:pt x="77296" y="498254"/>
                  </a:cubicBezTo>
                  <a:cubicBezTo>
                    <a:pt x="83519" y="481363"/>
                    <a:pt x="90377" y="464980"/>
                    <a:pt x="97997" y="448724"/>
                  </a:cubicBezTo>
                  <a:cubicBezTo>
                    <a:pt x="105617" y="432468"/>
                    <a:pt x="113999" y="416720"/>
                    <a:pt x="123016" y="401226"/>
                  </a:cubicBezTo>
                  <a:cubicBezTo>
                    <a:pt x="132033" y="385732"/>
                    <a:pt x="141685" y="370746"/>
                    <a:pt x="152099" y="356014"/>
                  </a:cubicBezTo>
                  <a:cubicBezTo>
                    <a:pt x="162513" y="341282"/>
                    <a:pt x="173435" y="327185"/>
                    <a:pt x="184992" y="313596"/>
                  </a:cubicBezTo>
                  <a:cubicBezTo>
                    <a:pt x="196549" y="300007"/>
                    <a:pt x="208741" y="286799"/>
                    <a:pt x="221441" y="274226"/>
                  </a:cubicBezTo>
                  <a:cubicBezTo>
                    <a:pt x="234141" y="261653"/>
                    <a:pt x="247476" y="249588"/>
                    <a:pt x="261192" y="238158"/>
                  </a:cubicBezTo>
                  <a:cubicBezTo>
                    <a:pt x="274908" y="226728"/>
                    <a:pt x="289259" y="215933"/>
                    <a:pt x="303991" y="205646"/>
                  </a:cubicBezTo>
                  <a:cubicBezTo>
                    <a:pt x="318723" y="195359"/>
                    <a:pt x="333836" y="185961"/>
                    <a:pt x="349457" y="177071"/>
                  </a:cubicBezTo>
                  <a:cubicBezTo>
                    <a:pt x="365078" y="168181"/>
                    <a:pt x="380953" y="160053"/>
                    <a:pt x="397209" y="152560"/>
                  </a:cubicBezTo>
                  <a:cubicBezTo>
                    <a:pt x="413465" y="145067"/>
                    <a:pt x="430101" y="138336"/>
                    <a:pt x="446865" y="132367"/>
                  </a:cubicBezTo>
                  <a:cubicBezTo>
                    <a:pt x="463629" y="126398"/>
                    <a:pt x="480774" y="121064"/>
                    <a:pt x="498173" y="116492"/>
                  </a:cubicBezTo>
                  <a:cubicBezTo>
                    <a:pt x="515572" y="111920"/>
                    <a:pt x="532971" y="108237"/>
                    <a:pt x="550624" y="105189"/>
                  </a:cubicBezTo>
                  <a:cubicBezTo>
                    <a:pt x="568277" y="102141"/>
                    <a:pt x="586057" y="99982"/>
                    <a:pt x="603837" y="98585"/>
                  </a:cubicBezTo>
                  <a:cubicBezTo>
                    <a:pt x="2259535" y="-33241"/>
                    <a:pt x="3915233" y="-32860"/>
                    <a:pt x="5570930" y="99728"/>
                  </a:cubicBezTo>
                  <a:cubicBezTo>
                    <a:pt x="5588583" y="101125"/>
                    <a:pt x="5606236" y="103284"/>
                    <a:pt x="5623762" y="106332"/>
                  </a:cubicBezTo>
                  <a:cubicBezTo>
                    <a:pt x="5641288" y="109380"/>
                    <a:pt x="5658687" y="112936"/>
                    <a:pt x="5675832" y="117381"/>
                  </a:cubicBezTo>
                  <a:cubicBezTo>
                    <a:pt x="5692977" y="121826"/>
                    <a:pt x="5709995" y="127033"/>
                    <a:pt x="5726759" y="133002"/>
                  </a:cubicBezTo>
                  <a:cubicBezTo>
                    <a:pt x="5743523" y="138971"/>
                    <a:pt x="5759906" y="145575"/>
                    <a:pt x="5776162" y="152941"/>
                  </a:cubicBezTo>
                  <a:cubicBezTo>
                    <a:pt x="5792418" y="160307"/>
                    <a:pt x="5808166" y="168308"/>
                    <a:pt x="5823660" y="177071"/>
                  </a:cubicBezTo>
                  <a:cubicBezTo>
                    <a:pt x="5839154" y="185834"/>
                    <a:pt x="5854140" y="195232"/>
                    <a:pt x="5868872" y="205265"/>
                  </a:cubicBezTo>
                  <a:cubicBezTo>
                    <a:pt x="5883604" y="215298"/>
                    <a:pt x="5897701" y="225966"/>
                    <a:pt x="5911417" y="237269"/>
                  </a:cubicBezTo>
                  <a:cubicBezTo>
                    <a:pt x="5925133" y="248572"/>
                    <a:pt x="5938341" y="260383"/>
                    <a:pt x="5951041" y="272829"/>
                  </a:cubicBezTo>
                  <a:cubicBezTo>
                    <a:pt x="5963741" y="285275"/>
                    <a:pt x="5975933" y="298229"/>
                    <a:pt x="5987490" y="311691"/>
                  </a:cubicBezTo>
                  <a:cubicBezTo>
                    <a:pt x="5999047" y="325153"/>
                    <a:pt x="6010096" y="339123"/>
                    <a:pt x="6020383" y="353601"/>
                  </a:cubicBezTo>
                  <a:cubicBezTo>
                    <a:pt x="6030670" y="368079"/>
                    <a:pt x="6040449" y="382938"/>
                    <a:pt x="6049593" y="398178"/>
                  </a:cubicBezTo>
                  <a:cubicBezTo>
                    <a:pt x="6058737" y="413418"/>
                    <a:pt x="6067119" y="429039"/>
                    <a:pt x="6074739" y="445041"/>
                  </a:cubicBezTo>
                  <a:cubicBezTo>
                    <a:pt x="6082359" y="461043"/>
                    <a:pt x="6089471" y="477299"/>
                    <a:pt x="6095821" y="493936"/>
                  </a:cubicBezTo>
                  <a:cubicBezTo>
                    <a:pt x="6102171" y="510573"/>
                    <a:pt x="6107759" y="527464"/>
                    <a:pt x="6112585" y="544482"/>
                  </a:cubicBezTo>
                  <a:cubicBezTo>
                    <a:pt x="6117411" y="561500"/>
                    <a:pt x="6121475" y="578899"/>
                    <a:pt x="6124904" y="596298"/>
                  </a:cubicBezTo>
                  <a:cubicBezTo>
                    <a:pt x="6128333" y="613697"/>
                    <a:pt x="6130873" y="631350"/>
                    <a:pt x="6132651" y="649003"/>
                  </a:cubicBezTo>
                  <a:cubicBezTo>
                    <a:pt x="6197040" y="1270032"/>
                    <a:pt x="6197040" y="1890935"/>
                    <a:pt x="6132651" y="2511965"/>
                  </a:cubicBezTo>
                  <a:cubicBezTo>
                    <a:pt x="6130873" y="2529745"/>
                    <a:pt x="6128206" y="2547398"/>
                    <a:pt x="6124904" y="2564924"/>
                  </a:cubicBezTo>
                  <a:cubicBezTo>
                    <a:pt x="6121602" y="2582450"/>
                    <a:pt x="6117411" y="2599849"/>
                    <a:pt x="6112585" y="2616994"/>
                  </a:cubicBezTo>
                  <a:cubicBezTo>
                    <a:pt x="6107759" y="2634139"/>
                    <a:pt x="6102171" y="2651157"/>
                    <a:pt x="6095821" y="2667794"/>
                  </a:cubicBezTo>
                  <a:cubicBezTo>
                    <a:pt x="6089471" y="2684431"/>
                    <a:pt x="6082486" y="2700814"/>
                    <a:pt x="6074612" y="2716943"/>
                  </a:cubicBezTo>
                  <a:cubicBezTo>
                    <a:pt x="6066738" y="2733072"/>
                    <a:pt x="6058356" y="2748693"/>
                    <a:pt x="6049212" y="2764060"/>
                  </a:cubicBezTo>
                  <a:cubicBezTo>
                    <a:pt x="6040068" y="2779427"/>
                    <a:pt x="6030289" y="2794286"/>
                    <a:pt x="6019875" y="2808764"/>
                  </a:cubicBezTo>
                  <a:cubicBezTo>
                    <a:pt x="6009461" y="2823242"/>
                    <a:pt x="5998412" y="2837212"/>
                    <a:pt x="5986728" y="2850801"/>
                  </a:cubicBezTo>
                  <a:cubicBezTo>
                    <a:pt x="5975044" y="2864390"/>
                    <a:pt x="5962852" y="2877344"/>
                    <a:pt x="5950025" y="2889790"/>
                  </a:cubicBezTo>
                  <a:cubicBezTo>
                    <a:pt x="5937198" y="2902236"/>
                    <a:pt x="5923863" y="2914174"/>
                    <a:pt x="5910147" y="2925477"/>
                  </a:cubicBezTo>
                  <a:cubicBezTo>
                    <a:pt x="5896431" y="2936780"/>
                    <a:pt x="5882080" y="2947448"/>
                    <a:pt x="5867221" y="2957481"/>
                  </a:cubicBezTo>
                  <a:cubicBezTo>
                    <a:pt x="5852362" y="2967514"/>
                    <a:pt x="5837249" y="2976912"/>
                    <a:pt x="5821755" y="2985675"/>
                  </a:cubicBezTo>
                  <a:cubicBezTo>
                    <a:pt x="5806261" y="2994438"/>
                    <a:pt x="5790259" y="3002439"/>
                    <a:pt x="5774003" y="3009805"/>
                  </a:cubicBezTo>
                  <a:cubicBezTo>
                    <a:pt x="5757747" y="3017171"/>
                    <a:pt x="5741110" y="3023775"/>
                    <a:pt x="5724346" y="3029617"/>
                  </a:cubicBezTo>
                  <a:cubicBezTo>
                    <a:pt x="5707582" y="3035459"/>
                    <a:pt x="5690437" y="3040666"/>
                    <a:pt x="5673165" y="3044984"/>
                  </a:cubicBezTo>
                  <a:cubicBezTo>
                    <a:pt x="5655893" y="3049302"/>
                    <a:pt x="5638367" y="3052985"/>
                    <a:pt x="5620841" y="3055906"/>
                  </a:cubicBezTo>
                  <a:cubicBezTo>
                    <a:pt x="5603315" y="3058827"/>
                    <a:pt x="5585535" y="3060859"/>
                    <a:pt x="5567755" y="3062256"/>
                  </a:cubicBezTo>
                  <a:close/>
                </a:path>
              </a:pathLst>
            </a:custGeom>
            <a:solidFill>
              <a:srgbClr val="F19C7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210676" cy="3218306"/>
            </a:xfrm>
            <a:custGeom>
              <a:avLst/>
              <a:gdLst/>
              <a:ahLst/>
              <a:cxnLst/>
              <a:rect r="r" b="b" t="t" l="l"/>
              <a:pathLst>
                <a:path h="3218306" w="6210676">
                  <a:moveTo>
                    <a:pt x="0" y="3218306"/>
                  </a:moveTo>
                  <a:lnTo>
                    <a:pt x="6210676" y="3218306"/>
                  </a:lnTo>
                  <a:lnTo>
                    <a:pt x="62106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6413" y="6120727"/>
            <a:ext cx="11312985" cy="2670172"/>
          </a:xfrm>
          <a:custGeom>
            <a:avLst/>
            <a:gdLst/>
            <a:ahLst/>
            <a:cxnLst/>
            <a:rect r="r" b="b" t="t" l="l"/>
            <a:pathLst>
              <a:path h="2670172" w="11312985">
                <a:moveTo>
                  <a:pt x="0" y="0"/>
                </a:moveTo>
                <a:lnTo>
                  <a:pt x="11312986" y="0"/>
                </a:lnTo>
                <a:lnTo>
                  <a:pt x="11312986" y="2670172"/>
                </a:lnTo>
                <a:lnTo>
                  <a:pt x="0" y="26701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557053" y="2051028"/>
            <a:ext cx="6440081" cy="3398320"/>
            <a:chOff x="0" y="0"/>
            <a:chExt cx="6440081" cy="33983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77359" y="98266"/>
              <a:ext cx="6283054" cy="3203979"/>
            </a:xfrm>
            <a:custGeom>
              <a:avLst/>
              <a:gdLst/>
              <a:ahLst/>
              <a:cxnLst/>
              <a:rect r="r" b="b" t="t" l="l"/>
              <a:pathLst>
                <a:path h="3203979" w="6283054">
                  <a:moveTo>
                    <a:pt x="5659230" y="3111030"/>
                  </a:moveTo>
                  <a:cubicBezTo>
                    <a:pt x="3978640" y="3234728"/>
                    <a:pt x="2298049" y="3234982"/>
                    <a:pt x="617331" y="3111665"/>
                  </a:cubicBezTo>
                  <a:cubicBezTo>
                    <a:pt x="599043" y="3110268"/>
                    <a:pt x="580882" y="3108109"/>
                    <a:pt x="562848" y="3105187"/>
                  </a:cubicBezTo>
                  <a:cubicBezTo>
                    <a:pt x="544814" y="3102267"/>
                    <a:pt x="526907" y="3098457"/>
                    <a:pt x="509127" y="3094012"/>
                  </a:cubicBezTo>
                  <a:cubicBezTo>
                    <a:pt x="491347" y="3089567"/>
                    <a:pt x="473948" y="3084233"/>
                    <a:pt x="456676" y="3078137"/>
                  </a:cubicBezTo>
                  <a:cubicBezTo>
                    <a:pt x="439404" y="3072040"/>
                    <a:pt x="422386" y="3065309"/>
                    <a:pt x="405749" y="3057689"/>
                  </a:cubicBezTo>
                  <a:cubicBezTo>
                    <a:pt x="389112" y="3050069"/>
                    <a:pt x="372729" y="3041814"/>
                    <a:pt x="356854" y="3032924"/>
                  </a:cubicBezTo>
                  <a:cubicBezTo>
                    <a:pt x="340979" y="3024034"/>
                    <a:pt x="325358" y="3014255"/>
                    <a:pt x="310372" y="3003841"/>
                  </a:cubicBezTo>
                  <a:cubicBezTo>
                    <a:pt x="295386" y="2993427"/>
                    <a:pt x="280654" y="2982505"/>
                    <a:pt x="266557" y="2970821"/>
                  </a:cubicBezTo>
                  <a:cubicBezTo>
                    <a:pt x="252460" y="2959137"/>
                    <a:pt x="238871" y="2946945"/>
                    <a:pt x="225790" y="2934118"/>
                  </a:cubicBezTo>
                  <a:cubicBezTo>
                    <a:pt x="212709" y="2921291"/>
                    <a:pt x="200263" y="2907829"/>
                    <a:pt x="188452" y="2893986"/>
                  </a:cubicBezTo>
                  <a:cubicBezTo>
                    <a:pt x="176641" y="2880143"/>
                    <a:pt x="165338" y="2865665"/>
                    <a:pt x="154797" y="2850679"/>
                  </a:cubicBezTo>
                  <a:cubicBezTo>
                    <a:pt x="144256" y="2835693"/>
                    <a:pt x="134350" y="2820453"/>
                    <a:pt x="125079" y="2804578"/>
                  </a:cubicBezTo>
                  <a:cubicBezTo>
                    <a:pt x="115808" y="2788703"/>
                    <a:pt x="107299" y="2772574"/>
                    <a:pt x="99552" y="2756064"/>
                  </a:cubicBezTo>
                  <a:cubicBezTo>
                    <a:pt x="91805" y="2739554"/>
                    <a:pt x="84693" y="2722663"/>
                    <a:pt x="78343" y="2705518"/>
                  </a:cubicBezTo>
                  <a:cubicBezTo>
                    <a:pt x="71993" y="2688373"/>
                    <a:pt x="66405" y="2670974"/>
                    <a:pt x="61706" y="2653321"/>
                  </a:cubicBezTo>
                  <a:cubicBezTo>
                    <a:pt x="57007" y="2635668"/>
                    <a:pt x="52943" y="2617761"/>
                    <a:pt x="49641" y="2599854"/>
                  </a:cubicBezTo>
                  <a:cubicBezTo>
                    <a:pt x="46339" y="2581947"/>
                    <a:pt x="44053" y="2563659"/>
                    <a:pt x="42402" y="2545498"/>
                  </a:cubicBezTo>
                  <a:cubicBezTo>
                    <a:pt x="-14240" y="1918879"/>
                    <a:pt x="-14113" y="1292132"/>
                    <a:pt x="42656" y="665513"/>
                  </a:cubicBezTo>
                  <a:cubicBezTo>
                    <a:pt x="44307" y="647352"/>
                    <a:pt x="46720" y="629318"/>
                    <a:pt x="49895" y="611411"/>
                  </a:cubicBezTo>
                  <a:cubicBezTo>
                    <a:pt x="53070" y="593504"/>
                    <a:pt x="57134" y="575724"/>
                    <a:pt x="61833" y="558198"/>
                  </a:cubicBezTo>
                  <a:cubicBezTo>
                    <a:pt x="66532" y="540672"/>
                    <a:pt x="72120" y="523273"/>
                    <a:pt x="78470" y="506255"/>
                  </a:cubicBezTo>
                  <a:cubicBezTo>
                    <a:pt x="84820" y="489237"/>
                    <a:pt x="91805" y="472346"/>
                    <a:pt x="99552" y="455963"/>
                  </a:cubicBezTo>
                  <a:cubicBezTo>
                    <a:pt x="107299" y="439580"/>
                    <a:pt x="115808" y="423451"/>
                    <a:pt x="124952" y="407703"/>
                  </a:cubicBezTo>
                  <a:cubicBezTo>
                    <a:pt x="134096" y="391955"/>
                    <a:pt x="144002" y="376715"/>
                    <a:pt x="154416" y="361856"/>
                  </a:cubicBezTo>
                  <a:cubicBezTo>
                    <a:pt x="164830" y="346997"/>
                    <a:pt x="176006" y="332646"/>
                    <a:pt x="187817" y="318676"/>
                  </a:cubicBezTo>
                  <a:cubicBezTo>
                    <a:pt x="199628" y="304706"/>
                    <a:pt x="211947" y="291498"/>
                    <a:pt x="224901" y="278671"/>
                  </a:cubicBezTo>
                  <a:cubicBezTo>
                    <a:pt x="237855" y="265844"/>
                    <a:pt x="251317" y="253652"/>
                    <a:pt x="265287" y="241968"/>
                  </a:cubicBezTo>
                  <a:cubicBezTo>
                    <a:pt x="279257" y="230284"/>
                    <a:pt x="293735" y="219362"/>
                    <a:pt x="308721" y="208947"/>
                  </a:cubicBezTo>
                  <a:cubicBezTo>
                    <a:pt x="323707" y="198533"/>
                    <a:pt x="339074" y="188881"/>
                    <a:pt x="354949" y="179864"/>
                  </a:cubicBezTo>
                  <a:cubicBezTo>
                    <a:pt x="370824" y="170847"/>
                    <a:pt x="386953" y="162592"/>
                    <a:pt x="403463" y="154972"/>
                  </a:cubicBezTo>
                  <a:cubicBezTo>
                    <a:pt x="419973" y="147352"/>
                    <a:pt x="436864" y="140494"/>
                    <a:pt x="454009" y="134398"/>
                  </a:cubicBezTo>
                  <a:cubicBezTo>
                    <a:pt x="471154" y="128302"/>
                    <a:pt x="488553" y="122968"/>
                    <a:pt x="506206" y="118269"/>
                  </a:cubicBezTo>
                  <a:cubicBezTo>
                    <a:pt x="523859" y="113570"/>
                    <a:pt x="541639" y="109887"/>
                    <a:pt x="559546" y="106839"/>
                  </a:cubicBezTo>
                  <a:cubicBezTo>
                    <a:pt x="577453" y="103791"/>
                    <a:pt x="595487" y="101505"/>
                    <a:pt x="613648" y="100108"/>
                  </a:cubicBezTo>
                  <a:cubicBezTo>
                    <a:pt x="2296779" y="-33750"/>
                    <a:pt x="3979909" y="-33369"/>
                    <a:pt x="5662913" y="101251"/>
                  </a:cubicBezTo>
                  <a:cubicBezTo>
                    <a:pt x="5680947" y="102648"/>
                    <a:pt x="5698854" y="104934"/>
                    <a:pt x="5716634" y="107855"/>
                  </a:cubicBezTo>
                  <a:cubicBezTo>
                    <a:pt x="5734414" y="110776"/>
                    <a:pt x="5752067" y="114586"/>
                    <a:pt x="5769593" y="119158"/>
                  </a:cubicBezTo>
                  <a:cubicBezTo>
                    <a:pt x="5787119" y="123730"/>
                    <a:pt x="5804264" y="128937"/>
                    <a:pt x="5821409" y="135033"/>
                  </a:cubicBezTo>
                  <a:cubicBezTo>
                    <a:pt x="5838554" y="141129"/>
                    <a:pt x="5855191" y="147860"/>
                    <a:pt x="5871574" y="155226"/>
                  </a:cubicBezTo>
                  <a:cubicBezTo>
                    <a:pt x="5887957" y="162592"/>
                    <a:pt x="5904086" y="170847"/>
                    <a:pt x="5919834" y="179737"/>
                  </a:cubicBezTo>
                  <a:cubicBezTo>
                    <a:pt x="5935582" y="188627"/>
                    <a:pt x="5950822" y="198152"/>
                    <a:pt x="5965808" y="208313"/>
                  </a:cubicBezTo>
                  <a:cubicBezTo>
                    <a:pt x="5980794" y="218473"/>
                    <a:pt x="5995145" y="229395"/>
                    <a:pt x="6009115" y="240825"/>
                  </a:cubicBezTo>
                  <a:cubicBezTo>
                    <a:pt x="6023085" y="252255"/>
                    <a:pt x="6036547" y="264320"/>
                    <a:pt x="6049374" y="276893"/>
                  </a:cubicBezTo>
                  <a:cubicBezTo>
                    <a:pt x="6062201" y="289466"/>
                    <a:pt x="6074647" y="302674"/>
                    <a:pt x="6086458" y="316390"/>
                  </a:cubicBezTo>
                  <a:cubicBezTo>
                    <a:pt x="6098269" y="330106"/>
                    <a:pt x="6109445" y="344203"/>
                    <a:pt x="6119986" y="358935"/>
                  </a:cubicBezTo>
                  <a:cubicBezTo>
                    <a:pt x="6130527" y="373667"/>
                    <a:pt x="6140433" y="388653"/>
                    <a:pt x="6149577" y="404274"/>
                  </a:cubicBezTo>
                  <a:cubicBezTo>
                    <a:pt x="6158721" y="419895"/>
                    <a:pt x="6167357" y="435643"/>
                    <a:pt x="6175231" y="451899"/>
                  </a:cubicBezTo>
                  <a:cubicBezTo>
                    <a:pt x="6183105" y="468155"/>
                    <a:pt x="6190217" y="484792"/>
                    <a:pt x="6196567" y="501556"/>
                  </a:cubicBezTo>
                  <a:cubicBezTo>
                    <a:pt x="6202917" y="518320"/>
                    <a:pt x="6208632" y="535592"/>
                    <a:pt x="6213585" y="552991"/>
                  </a:cubicBezTo>
                  <a:cubicBezTo>
                    <a:pt x="6218538" y="570390"/>
                    <a:pt x="6222729" y="587916"/>
                    <a:pt x="6226031" y="605696"/>
                  </a:cubicBezTo>
                  <a:cubicBezTo>
                    <a:pt x="6229333" y="623476"/>
                    <a:pt x="6232000" y="641256"/>
                    <a:pt x="6233905" y="659290"/>
                  </a:cubicBezTo>
                  <a:cubicBezTo>
                    <a:pt x="6299437" y="1290227"/>
                    <a:pt x="6299437" y="1921164"/>
                    <a:pt x="6233905" y="2552229"/>
                  </a:cubicBezTo>
                  <a:cubicBezTo>
                    <a:pt x="6232127" y="2570263"/>
                    <a:pt x="6229460" y="2588170"/>
                    <a:pt x="6226031" y="2606077"/>
                  </a:cubicBezTo>
                  <a:cubicBezTo>
                    <a:pt x="6222602" y="2623984"/>
                    <a:pt x="6218411" y="2641510"/>
                    <a:pt x="6213458" y="2659036"/>
                  </a:cubicBezTo>
                  <a:cubicBezTo>
                    <a:pt x="6208505" y="2676562"/>
                    <a:pt x="6202790" y="2693707"/>
                    <a:pt x="6196313" y="2710725"/>
                  </a:cubicBezTo>
                  <a:cubicBezTo>
                    <a:pt x="6189836" y="2727743"/>
                    <a:pt x="6182724" y="2744380"/>
                    <a:pt x="6174850" y="2760636"/>
                  </a:cubicBezTo>
                  <a:cubicBezTo>
                    <a:pt x="6166976" y="2776892"/>
                    <a:pt x="6158340" y="2792894"/>
                    <a:pt x="6149069" y="2808515"/>
                  </a:cubicBezTo>
                  <a:cubicBezTo>
                    <a:pt x="6139798" y="2824136"/>
                    <a:pt x="6129765" y="2839249"/>
                    <a:pt x="6119224" y="2853981"/>
                  </a:cubicBezTo>
                  <a:cubicBezTo>
                    <a:pt x="6108683" y="2868713"/>
                    <a:pt x="6097380" y="2882937"/>
                    <a:pt x="6085569" y="2896653"/>
                  </a:cubicBezTo>
                  <a:cubicBezTo>
                    <a:pt x="6073758" y="2910369"/>
                    <a:pt x="6061312" y="2923577"/>
                    <a:pt x="6048231" y="2936277"/>
                  </a:cubicBezTo>
                  <a:cubicBezTo>
                    <a:pt x="6035150" y="2948977"/>
                    <a:pt x="6021688" y="2961042"/>
                    <a:pt x="6007591" y="2972472"/>
                  </a:cubicBezTo>
                  <a:cubicBezTo>
                    <a:pt x="5993494" y="2983902"/>
                    <a:pt x="5979016" y="2994824"/>
                    <a:pt x="5964030" y="3004985"/>
                  </a:cubicBezTo>
                  <a:cubicBezTo>
                    <a:pt x="5949044" y="3015144"/>
                    <a:pt x="5933550" y="3024669"/>
                    <a:pt x="5917802" y="3033560"/>
                  </a:cubicBezTo>
                  <a:cubicBezTo>
                    <a:pt x="5902054" y="3042449"/>
                    <a:pt x="5885798" y="3050577"/>
                    <a:pt x="5869288" y="3058070"/>
                  </a:cubicBezTo>
                  <a:cubicBezTo>
                    <a:pt x="5852778" y="3065564"/>
                    <a:pt x="5835887" y="3072295"/>
                    <a:pt x="5818742" y="3078264"/>
                  </a:cubicBezTo>
                  <a:cubicBezTo>
                    <a:pt x="5801597" y="3084233"/>
                    <a:pt x="5784198" y="3089440"/>
                    <a:pt x="5766672" y="3093885"/>
                  </a:cubicBezTo>
                  <a:cubicBezTo>
                    <a:pt x="5749146" y="3098330"/>
                    <a:pt x="5731366" y="3102013"/>
                    <a:pt x="5713459" y="3104934"/>
                  </a:cubicBezTo>
                  <a:cubicBezTo>
                    <a:pt x="5695552" y="3107855"/>
                    <a:pt x="5677518" y="3110014"/>
                    <a:pt x="5659484" y="3111284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6313042" cy="3271272"/>
            </a:xfrm>
            <a:custGeom>
              <a:avLst/>
              <a:gdLst/>
              <a:ahLst/>
              <a:cxnLst/>
              <a:rect r="r" b="b" t="t" l="l"/>
              <a:pathLst>
                <a:path h="3271272" w="6313042">
                  <a:moveTo>
                    <a:pt x="0" y="3271272"/>
                  </a:moveTo>
                  <a:lnTo>
                    <a:pt x="6313042" y="3271272"/>
                  </a:lnTo>
                  <a:lnTo>
                    <a:pt x="63130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298953" y="132998"/>
            <a:ext cx="563120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4.2. Hz. Muhammed’in (Sav) Ailesi ve Çocukluğu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435874" y="9522209"/>
            <a:ext cx="27697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97117" y="2279761"/>
            <a:ext cx="5027571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 (sav), </a:t>
            </a:r>
          </a:p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20 Nisan 571’de Mekke’de doğdu.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673452" y="6459874"/>
            <a:ext cx="9185415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Muhammed’in (sav) “Allah’ı (cc) çok öven” anlamındaki “Ahmed” ve “seçilmiş” anlamındaki “Mustafa” ismi de vardır.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963313" y="2226678"/>
            <a:ext cx="5373053" cy="2533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Abdülmuttalib, torununa “övülmeye değer” anlamına gelen “Muhammed”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ismini verdi.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62752" y="2202170"/>
            <a:ext cx="5328152" cy="1544898"/>
          </a:xfrm>
          <a:custGeom>
            <a:avLst/>
            <a:gdLst/>
            <a:ahLst/>
            <a:cxnLst/>
            <a:rect r="r" b="b" t="t" l="l"/>
            <a:pathLst>
              <a:path h="1544898" w="5328152">
                <a:moveTo>
                  <a:pt x="0" y="0"/>
                </a:moveTo>
                <a:lnTo>
                  <a:pt x="5328152" y="0"/>
                </a:lnTo>
                <a:lnTo>
                  <a:pt x="5328152" y="1544898"/>
                </a:lnTo>
                <a:lnTo>
                  <a:pt x="0" y="15448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28060" y="3938721"/>
            <a:ext cx="5328152" cy="1544898"/>
          </a:xfrm>
          <a:custGeom>
            <a:avLst/>
            <a:gdLst/>
            <a:ahLst/>
            <a:cxnLst/>
            <a:rect r="r" b="b" t="t" l="l"/>
            <a:pathLst>
              <a:path h="1544898" w="5328152">
                <a:moveTo>
                  <a:pt x="0" y="0"/>
                </a:moveTo>
                <a:lnTo>
                  <a:pt x="5328152" y="0"/>
                </a:lnTo>
                <a:lnTo>
                  <a:pt x="5328152" y="1544898"/>
                </a:lnTo>
                <a:lnTo>
                  <a:pt x="0" y="15448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363454" y="5613092"/>
            <a:ext cx="5328152" cy="1544898"/>
          </a:xfrm>
          <a:custGeom>
            <a:avLst/>
            <a:gdLst/>
            <a:ahLst/>
            <a:cxnLst/>
            <a:rect r="r" b="b" t="t" l="l"/>
            <a:pathLst>
              <a:path h="1544898" w="5328152">
                <a:moveTo>
                  <a:pt x="0" y="0"/>
                </a:moveTo>
                <a:lnTo>
                  <a:pt x="5328151" y="0"/>
                </a:lnTo>
                <a:lnTo>
                  <a:pt x="5328151" y="1544898"/>
                </a:lnTo>
                <a:lnTo>
                  <a:pt x="0" y="15448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9221" y="7198985"/>
            <a:ext cx="5328152" cy="1544898"/>
          </a:xfrm>
          <a:custGeom>
            <a:avLst/>
            <a:gdLst/>
            <a:ahLst/>
            <a:cxnLst/>
            <a:rect r="r" b="b" t="t" l="l"/>
            <a:pathLst>
              <a:path h="1544898" w="5328152">
                <a:moveTo>
                  <a:pt x="0" y="0"/>
                </a:moveTo>
                <a:lnTo>
                  <a:pt x="5328151" y="0"/>
                </a:lnTo>
                <a:lnTo>
                  <a:pt x="5328151" y="1544898"/>
                </a:lnTo>
                <a:lnTo>
                  <a:pt x="0" y="154489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98953" y="132998"/>
            <a:ext cx="563120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4.2. Hz. Muhammed’in (Sav) Ailesi ve Çocukluğu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846082" y="2216029"/>
            <a:ext cx="2032902" cy="1214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5"/>
              </a:lnSpc>
            </a:pPr>
            <a:r>
              <a:rPr lang="en-US" b="true" sz="291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Sütannesi Halime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90599" y="3952580"/>
            <a:ext cx="1228087" cy="1214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75"/>
              </a:lnSpc>
            </a:pPr>
            <a:r>
              <a:rPr lang="en-US" b="true" sz="291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Annesi Amine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622536" y="5626951"/>
            <a:ext cx="2744895" cy="1214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5"/>
              </a:lnSpc>
            </a:pPr>
            <a:r>
              <a:rPr lang="en-US" b="true" sz="291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Dedesi Abdülmuttalib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836820" y="7383742"/>
            <a:ext cx="1525638" cy="44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6"/>
              </a:lnSpc>
            </a:pPr>
            <a:r>
              <a:rPr lang="en-US" sz="2447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8-25 Yaş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08418" y="7231894"/>
            <a:ext cx="1826685" cy="119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b="true" sz="291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Amcası Ebu Talib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454924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9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310928" y="1144172"/>
            <a:ext cx="12511659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Hz. Muhammed’in (sav) Yanında Kaldığı Aile Büyükleri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759812" y="2386917"/>
            <a:ext cx="1322775" cy="44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6"/>
              </a:lnSpc>
            </a:pPr>
            <a:r>
              <a:rPr lang="en-US" sz="2447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0-4 Yaş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25119" y="4123468"/>
            <a:ext cx="1322775" cy="44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6"/>
              </a:lnSpc>
            </a:pPr>
            <a:r>
              <a:rPr lang="en-US" sz="2447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4-6 Yaş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760513" y="5797848"/>
            <a:ext cx="1322775" cy="44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6"/>
              </a:lnSpc>
            </a:pPr>
            <a:r>
              <a:rPr lang="en-US" sz="2447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4-8 Yaş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74320" y="2395156"/>
            <a:ext cx="10082898" cy="6661690"/>
            <a:chOff x="0" y="0"/>
            <a:chExt cx="10082898" cy="66616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435920" y="186258"/>
              <a:ext cx="7215277" cy="5904858"/>
            </a:xfrm>
            <a:custGeom>
              <a:avLst/>
              <a:gdLst/>
              <a:ahLst/>
              <a:cxnLst/>
              <a:rect r="r" b="b" t="t" l="l"/>
              <a:pathLst>
                <a:path h="5904858" w="7215277">
                  <a:moveTo>
                    <a:pt x="6896553" y="2083"/>
                  </a:moveTo>
                  <a:lnTo>
                    <a:pt x="252673" y="778306"/>
                  </a:lnTo>
                  <a:cubicBezTo>
                    <a:pt x="92272" y="796975"/>
                    <a:pt x="-20885" y="945057"/>
                    <a:pt x="3245" y="1104950"/>
                  </a:cubicBezTo>
                  <a:lnTo>
                    <a:pt x="692220" y="5661706"/>
                  </a:lnTo>
                  <a:cubicBezTo>
                    <a:pt x="714318" y="5807503"/>
                    <a:pt x="843604" y="5912658"/>
                    <a:pt x="991051" y="5904404"/>
                  </a:cubicBezTo>
                  <a:lnTo>
                    <a:pt x="6833052" y="5571664"/>
                  </a:lnTo>
                  <a:cubicBezTo>
                    <a:pt x="6981896" y="5563155"/>
                    <a:pt x="7099245" y="5441743"/>
                    <a:pt x="7102420" y="5292772"/>
                  </a:cubicBezTo>
                  <a:lnTo>
                    <a:pt x="7215196" y="292532"/>
                  </a:lnTo>
                  <a:cubicBezTo>
                    <a:pt x="7219259" y="118796"/>
                    <a:pt x="7068892" y="-18110"/>
                    <a:pt x="6896553" y="1956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92299" y="326528"/>
              <a:ext cx="9018043" cy="6239380"/>
            </a:xfrm>
            <a:custGeom>
              <a:avLst/>
              <a:gdLst/>
              <a:ahLst/>
              <a:cxnLst/>
              <a:rect r="r" b="b" t="t" l="l"/>
              <a:pathLst>
                <a:path h="6239380" w="9018043">
                  <a:moveTo>
                    <a:pt x="9016981" y="721856"/>
                  </a:moveTo>
                  <a:cubicBezTo>
                    <a:pt x="9016981" y="724523"/>
                    <a:pt x="9016727" y="727317"/>
                    <a:pt x="9016600" y="729857"/>
                  </a:cubicBezTo>
                  <a:lnTo>
                    <a:pt x="8989168" y="1053834"/>
                  </a:lnTo>
                  <a:lnTo>
                    <a:pt x="8724881" y="4174476"/>
                  </a:lnTo>
                  <a:lnTo>
                    <a:pt x="8693639" y="4543791"/>
                  </a:lnTo>
                  <a:lnTo>
                    <a:pt x="8674081" y="4773535"/>
                  </a:lnTo>
                  <a:cubicBezTo>
                    <a:pt x="8656555" y="4979147"/>
                    <a:pt x="8491328" y="5141072"/>
                    <a:pt x="8285462" y="5153899"/>
                  </a:cubicBezTo>
                  <a:lnTo>
                    <a:pt x="5007336" y="5361163"/>
                  </a:lnTo>
                  <a:lnTo>
                    <a:pt x="4630654" y="6149833"/>
                  </a:lnTo>
                  <a:cubicBezTo>
                    <a:pt x="4578965" y="6257783"/>
                    <a:pt x="4430501" y="6270990"/>
                    <a:pt x="4360651" y="6173835"/>
                  </a:cubicBezTo>
                  <a:cubicBezTo>
                    <a:pt x="4214729" y="5970509"/>
                    <a:pt x="3994003" y="5663804"/>
                    <a:pt x="3826744" y="5435585"/>
                  </a:cubicBezTo>
                  <a:lnTo>
                    <a:pt x="1456034" y="5585445"/>
                  </a:lnTo>
                  <a:lnTo>
                    <a:pt x="1455780" y="5585445"/>
                  </a:lnTo>
                  <a:lnTo>
                    <a:pt x="863706" y="5622910"/>
                  </a:lnTo>
                  <a:lnTo>
                    <a:pt x="682350" y="5634340"/>
                  </a:lnTo>
                  <a:cubicBezTo>
                    <a:pt x="545190" y="5642976"/>
                    <a:pt x="419587" y="5584175"/>
                    <a:pt x="337671" y="5486766"/>
                  </a:cubicBezTo>
                  <a:cubicBezTo>
                    <a:pt x="281156" y="5419710"/>
                    <a:pt x="245215" y="5334112"/>
                    <a:pt x="240389" y="5239751"/>
                  </a:cubicBezTo>
                  <a:lnTo>
                    <a:pt x="223498" y="4901677"/>
                  </a:lnTo>
                  <a:lnTo>
                    <a:pt x="24489" y="915785"/>
                  </a:lnTo>
                  <a:lnTo>
                    <a:pt x="486" y="437249"/>
                  </a:lnTo>
                  <a:cubicBezTo>
                    <a:pt x="-911" y="408039"/>
                    <a:pt x="740" y="379465"/>
                    <a:pt x="4931" y="351652"/>
                  </a:cubicBezTo>
                  <a:cubicBezTo>
                    <a:pt x="36681" y="148452"/>
                    <a:pt x="216132" y="-6996"/>
                    <a:pt x="430381" y="243"/>
                  </a:cubicBezTo>
                  <a:lnTo>
                    <a:pt x="439271" y="497"/>
                  </a:lnTo>
                  <a:lnTo>
                    <a:pt x="439525" y="497"/>
                  </a:lnTo>
                  <a:lnTo>
                    <a:pt x="942446" y="17642"/>
                  </a:lnTo>
                  <a:lnTo>
                    <a:pt x="942700" y="17642"/>
                  </a:lnTo>
                  <a:lnTo>
                    <a:pt x="8616042" y="278627"/>
                  </a:lnTo>
                  <a:cubicBezTo>
                    <a:pt x="8650459" y="279897"/>
                    <a:pt x="8683860" y="285104"/>
                    <a:pt x="8715483" y="294121"/>
                  </a:cubicBezTo>
                  <a:cubicBezTo>
                    <a:pt x="8813781" y="321934"/>
                    <a:pt x="8896712" y="384672"/>
                    <a:pt x="8950687" y="467475"/>
                  </a:cubicBezTo>
                  <a:cubicBezTo>
                    <a:pt x="8998185" y="540119"/>
                    <a:pt x="9023331" y="628384"/>
                    <a:pt x="9017108" y="721856"/>
                  </a:cubicBezTo>
                  <a:close/>
                </a:path>
              </a:pathLst>
            </a:custGeom>
            <a:solidFill>
              <a:srgbClr val="00B5C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9339401" y="4501131"/>
              <a:ext cx="77779" cy="369315"/>
            </a:xfrm>
            <a:custGeom>
              <a:avLst/>
              <a:gdLst/>
              <a:ahLst/>
              <a:cxnLst/>
              <a:rect r="r" b="b" t="t" l="l"/>
              <a:pathLst>
                <a:path h="369315" w="77779">
                  <a:moveTo>
                    <a:pt x="77779" y="0"/>
                  </a:moveTo>
                  <a:lnTo>
                    <a:pt x="46537" y="369316"/>
                  </a:lnTo>
                  <a:cubicBezTo>
                    <a:pt x="-15820" y="271907"/>
                    <a:pt x="-16455" y="132461"/>
                    <a:pt x="50348" y="35052"/>
                  </a:cubicBezTo>
                  <a:cubicBezTo>
                    <a:pt x="58983" y="22352"/>
                    <a:pt x="68000" y="10668"/>
                    <a:pt x="77779" y="0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8565524" y="4406813"/>
              <a:ext cx="703538" cy="1070512"/>
            </a:xfrm>
            <a:custGeom>
              <a:avLst/>
              <a:gdLst/>
              <a:ahLst/>
              <a:cxnLst/>
              <a:rect r="r" b="b" t="t" l="l"/>
              <a:pathLst>
                <a:path h="1070512" w="703538">
                  <a:moveTo>
                    <a:pt x="42793" y="152230"/>
                  </a:moveTo>
                  <a:cubicBezTo>
                    <a:pt x="-29724" y="267673"/>
                    <a:pt x="-7880" y="433154"/>
                    <a:pt x="91688" y="525991"/>
                  </a:cubicBezTo>
                  <a:cubicBezTo>
                    <a:pt x="191256" y="618828"/>
                    <a:pt x="358007" y="628480"/>
                    <a:pt x="467735" y="547962"/>
                  </a:cubicBezTo>
                  <a:cubicBezTo>
                    <a:pt x="491103" y="679407"/>
                    <a:pt x="390774" y="820249"/>
                    <a:pt x="258947" y="841204"/>
                  </a:cubicBezTo>
                  <a:cubicBezTo>
                    <a:pt x="218307" y="847681"/>
                    <a:pt x="176143" y="844252"/>
                    <a:pt x="135884" y="852634"/>
                  </a:cubicBezTo>
                  <a:cubicBezTo>
                    <a:pt x="95371" y="861143"/>
                    <a:pt x="54350" y="886035"/>
                    <a:pt x="44699" y="926167"/>
                  </a:cubicBezTo>
                  <a:cubicBezTo>
                    <a:pt x="30347" y="984714"/>
                    <a:pt x="89656" y="1036149"/>
                    <a:pt x="147187" y="1054691"/>
                  </a:cubicBezTo>
                  <a:cubicBezTo>
                    <a:pt x="245866" y="1086568"/>
                    <a:pt x="357118" y="1068534"/>
                    <a:pt x="446780" y="1016210"/>
                  </a:cubicBezTo>
                  <a:cubicBezTo>
                    <a:pt x="536442" y="963886"/>
                    <a:pt x="604641" y="879431"/>
                    <a:pt x="647694" y="785070"/>
                  </a:cubicBezTo>
                  <a:cubicBezTo>
                    <a:pt x="711702" y="644736"/>
                    <a:pt x="721227" y="480398"/>
                    <a:pt x="673475" y="333839"/>
                  </a:cubicBezTo>
                  <a:cubicBezTo>
                    <a:pt x="635375" y="216873"/>
                    <a:pt x="535426" y="39073"/>
                    <a:pt x="404870" y="7069"/>
                  </a:cubicBezTo>
                  <a:cubicBezTo>
                    <a:pt x="282062" y="-23157"/>
                    <a:pt x="108960" y="46947"/>
                    <a:pt x="42666" y="152484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92299" y="678180"/>
              <a:ext cx="218016" cy="564134"/>
            </a:xfrm>
            <a:custGeom>
              <a:avLst/>
              <a:gdLst/>
              <a:ahLst/>
              <a:cxnLst/>
              <a:rect r="r" b="b" t="t" l="l"/>
              <a:pathLst>
                <a:path h="564134" w="218016">
                  <a:moveTo>
                    <a:pt x="167618" y="449325"/>
                  </a:moveTo>
                  <a:cubicBezTo>
                    <a:pt x="127613" y="507872"/>
                    <a:pt x="78210" y="544829"/>
                    <a:pt x="24489" y="564133"/>
                  </a:cubicBezTo>
                  <a:lnTo>
                    <a:pt x="486" y="85597"/>
                  </a:lnTo>
                  <a:cubicBezTo>
                    <a:pt x="-911" y="56387"/>
                    <a:pt x="740" y="27813"/>
                    <a:pt x="4931" y="0"/>
                  </a:cubicBezTo>
                  <a:cubicBezTo>
                    <a:pt x="57255" y="11938"/>
                    <a:pt x="106404" y="38099"/>
                    <a:pt x="143488" y="78358"/>
                  </a:cubicBezTo>
                  <a:cubicBezTo>
                    <a:pt x="232515" y="174370"/>
                    <a:pt x="243310" y="338708"/>
                    <a:pt x="167618" y="449325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980710" y="327025"/>
              <a:ext cx="703722" cy="929892"/>
            </a:xfrm>
            <a:custGeom>
              <a:avLst/>
              <a:gdLst/>
              <a:ahLst/>
              <a:cxnLst/>
              <a:rect r="r" b="b" t="t" l="l"/>
              <a:pathLst>
                <a:path h="929892" w="703722">
                  <a:moveTo>
                    <a:pt x="660766" y="777493"/>
                  </a:moveTo>
                  <a:cubicBezTo>
                    <a:pt x="594471" y="883030"/>
                    <a:pt x="421371" y="952880"/>
                    <a:pt x="298561" y="922908"/>
                  </a:cubicBezTo>
                  <a:cubicBezTo>
                    <a:pt x="168259" y="891031"/>
                    <a:pt x="68056" y="713104"/>
                    <a:pt x="29956" y="596137"/>
                  </a:cubicBezTo>
                  <a:cubicBezTo>
                    <a:pt x="-17542" y="449579"/>
                    <a:pt x="-8271" y="285242"/>
                    <a:pt x="55737" y="144907"/>
                  </a:cubicBezTo>
                  <a:cubicBezTo>
                    <a:pt x="79740" y="92075"/>
                    <a:pt x="111744" y="42545"/>
                    <a:pt x="150860" y="0"/>
                  </a:cubicBezTo>
                  <a:lnTo>
                    <a:pt x="151114" y="0"/>
                  </a:lnTo>
                  <a:lnTo>
                    <a:pt x="654035" y="17145"/>
                  </a:lnTo>
                  <a:cubicBezTo>
                    <a:pt x="639556" y="49403"/>
                    <a:pt x="603361" y="69723"/>
                    <a:pt x="567674" y="77343"/>
                  </a:cubicBezTo>
                  <a:cubicBezTo>
                    <a:pt x="527161" y="85852"/>
                    <a:pt x="485378" y="82169"/>
                    <a:pt x="444484" y="88646"/>
                  </a:cubicBezTo>
                  <a:cubicBezTo>
                    <a:pt x="312658" y="109728"/>
                    <a:pt x="212582" y="250317"/>
                    <a:pt x="235950" y="382016"/>
                  </a:cubicBezTo>
                  <a:cubicBezTo>
                    <a:pt x="345678" y="301498"/>
                    <a:pt x="512429" y="311150"/>
                    <a:pt x="611997" y="403986"/>
                  </a:cubicBezTo>
                  <a:cubicBezTo>
                    <a:pt x="711693" y="496569"/>
                    <a:pt x="733410" y="662177"/>
                    <a:pt x="660893" y="777493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9255042" y="4298908"/>
              <a:ext cx="738642" cy="1068572"/>
            </a:xfrm>
            <a:custGeom>
              <a:avLst/>
              <a:gdLst/>
              <a:ahLst/>
              <a:cxnLst/>
              <a:rect r="r" b="b" t="t" l="l"/>
              <a:pathLst>
                <a:path h="1068572" w="738642">
                  <a:moveTo>
                    <a:pt x="50251" y="131357"/>
                  </a:moveTo>
                  <a:cubicBezTo>
                    <a:pt x="-25187" y="241847"/>
                    <a:pt x="-14518" y="406058"/>
                    <a:pt x="74382" y="502323"/>
                  </a:cubicBezTo>
                  <a:cubicBezTo>
                    <a:pt x="163408" y="598335"/>
                    <a:pt x="321015" y="615861"/>
                    <a:pt x="430362" y="541821"/>
                  </a:cubicBezTo>
                  <a:cubicBezTo>
                    <a:pt x="449285" y="529121"/>
                    <a:pt x="472272" y="513246"/>
                    <a:pt x="491958" y="523914"/>
                  </a:cubicBezTo>
                  <a:cubicBezTo>
                    <a:pt x="504658" y="530898"/>
                    <a:pt x="510245" y="546647"/>
                    <a:pt x="513294" y="561378"/>
                  </a:cubicBezTo>
                  <a:cubicBezTo>
                    <a:pt x="530438" y="642150"/>
                    <a:pt x="505673" y="731685"/>
                    <a:pt x="449412" y="791884"/>
                  </a:cubicBezTo>
                  <a:cubicBezTo>
                    <a:pt x="393278" y="851828"/>
                    <a:pt x="307681" y="880529"/>
                    <a:pt x="229321" y="865416"/>
                  </a:cubicBezTo>
                  <a:cubicBezTo>
                    <a:pt x="167091" y="853352"/>
                    <a:pt x="90764" y="820459"/>
                    <a:pt x="48982" y="870878"/>
                  </a:cubicBezTo>
                  <a:cubicBezTo>
                    <a:pt x="6690" y="922058"/>
                    <a:pt x="54442" y="1000544"/>
                    <a:pt x="110958" y="1031786"/>
                  </a:cubicBezTo>
                  <a:cubicBezTo>
                    <a:pt x="213827" y="1088555"/>
                    <a:pt x="344891" y="1076490"/>
                    <a:pt x="448396" y="1017054"/>
                  </a:cubicBezTo>
                  <a:cubicBezTo>
                    <a:pt x="551647" y="957618"/>
                    <a:pt x="628736" y="856146"/>
                    <a:pt x="678139" y="745021"/>
                  </a:cubicBezTo>
                  <a:cubicBezTo>
                    <a:pt x="736306" y="613703"/>
                    <a:pt x="758276" y="461937"/>
                    <a:pt x="718398" y="325159"/>
                  </a:cubicBezTo>
                  <a:cubicBezTo>
                    <a:pt x="642325" y="65063"/>
                    <a:pt x="240624" y="-147281"/>
                    <a:pt x="50124" y="131484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480942" y="4300853"/>
              <a:ext cx="703538" cy="1070427"/>
            </a:xfrm>
            <a:custGeom>
              <a:avLst/>
              <a:gdLst/>
              <a:ahLst/>
              <a:cxnLst/>
              <a:rect r="r" b="b" t="t" l="l"/>
              <a:pathLst>
                <a:path h="1070427" w="703538">
                  <a:moveTo>
                    <a:pt x="42793" y="152145"/>
                  </a:moveTo>
                  <a:cubicBezTo>
                    <a:pt x="-29725" y="267588"/>
                    <a:pt x="-7880" y="433069"/>
                    <a:pt x="91687" y="525905"/>
                  </a:cubicBezTo>
                  <a:cubicBezTo>
                    <a:pt x="191256" y="618742"/>
                    <a:pt x="358007" y="628395"/>
                    <a:pt x="467735" y="547877"/>
                  </a:cubicBezTo>
                  <a:cubicBezTo>
                    <a:pt x="491103" y="679322"/>
                    <a:pt x="390773" y="820165"/>
                    <a:pt x="258947" y="841120"/>
                  </a:cubicBezTo>
                  <a:cubicBezTo>
                    <a:pt x="218307" y="847597"/>
                    <a:pt x="176143" y="844167"/>
                    <a:pt x="135884" y="852549"/>
                  </a:cubicBezTo>
                  <a:cubicBezTo>
                    <a:pt x="95371" y="861059"/>
                    <a:pt x="54349" y="885950"/>
                    <a:pt x="44698" y="926082"/>
                  </a:cubicBezTo>
                  <a:cubicBezTo>
                    <a:pt x="30347" y="984629"/>
                    <a:pt x="89656" y="1036064"/>
                    <a:pt x="147186" y="1054606"/>
                  </a:cubicBezTo>
                  <a:cubicBezTo>
                    <a:pt x="245866" y="1086483"/>
                    <a:pt x="357118" y="1068449"/>
                    <a:pt x="446780" y="1016125"/>
                  </a:cubicBezTo>
                  <a:cubicBezTo>
                    <a:pt x="536442" y="963801"/>
                    <a:pt x="604641" y="879347"/>
                    <a:pt x="647694" y="784985"/>
                  </a:cubicBezTo>
                  <a:cubicBezTo>
                    <a:pt x="711702" y="644651"/>
                    <a:pt x="721227" y="480313"/>
                    <a:pt x="673474" y="333754"/>
                  </a:cubicBezTo>
                  <a:cubicBezTo>
                    <a:pt x="635374" y="216788"/>
                    <a:pt x="535425" y="38988"/>
                    <a:pt x="404870" y="6984"/>
                  </a:cubicBezTo>
                  <a:cubicBezTo>
                    <a:pt x="282315" y="-22988"/>
                    <a:pt x="108960" y="46862"/>
                    <a:pt x="42666" y="152399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87072" y="84118"/>
              <a:ext cx="738769" cy="1068586"/>
            </a:xfrm>
            <a:custGeom>
              <a:avLst/>
              <a:gdLst/>
              <a:ahLst/>
              <a:cxnLst/>
              <a:rect r="r" b="b" t="t" l="l"/>
              <a:pathLst>
                <a:path h="1068586" w="738769">
                  <a:moveTo>
                    <a:pt x="688517" y="937215"/>
                  </a:moveTo>
                  <a:cubicBezTo>
                    <a:pt x="763955" y="826725"/>
                    <a:pt x="753287" y="662514"/>
                    <a:pt x="664387" y="566249"/>
                  </a:cubicBezTo>
                  <a:cubicBezTo>
                    <a:pt x="575487" y="469983"/>
                    <a:pt x="417753" y="452711"/>
                    <a:pt x="308406" y="526752"/>
                  </a:cubicBezTo>
                  <a:cubicBezTo>
                    <a:pt x="289483" y="539452"/>
                    <a:pt x="266496" y="555327"/>
                    <a:pt x="246811" y="544659"/>
                  </a:cubicBezTo>
                  <a:cubicBezTo>
                    <a:pt x="234111" y="537674"/>
                    <a:pt x="228523" y="521926"/>
                    <a:pt x="225475" y="507194"/>
                  </a:cubicBezTo>
                  <a:cubicBezTo>
                    <a:pt x="208330" y="426422"/>
                    <a:pt x="233095" y="336887"/>
                    <a:pt x="289356" y="276689"/>
                  </a:cubicBezTo>
                  <a:cubicBezTo>
                    <a:pt x="345490" y="216745"/>
                    <a:pt x="431088" y="188043"/>
                    <a:pt x="509447" y="203156"/>
                  </a:cubicBezTo>
                  <a:cubicBezTo>
                    <a:pt x="571677" y="215221"/>
                    <a:pt x="648004" y="248114"/>
                    <a:pt x="689787" y="197695"/>
                  </a:cubicBezTo>
                  <a:cubicBezTo>
                    <a:pt x="732078" y="146514"/>
                    <a:pt x="684326" y="68028"/>
                    <a:pt x="627811" y="36786"/>
                  </a:cubicBezTo>
                  <a:cubicBezTo>
                    <a:pt x="524941" y="-19983"/>
                    <a:pt x="393877" y="-7918"/>
                    <a:pt x="290372" y="51518"/>
                  </a:cubicBezTo>
                  <a:cubicBezTo>
                    <a:pt x="186867" y="110954"/>
                    <a:pt x="109905" y="212554"/>
                    <a:pt x="60502" y="323679"/>
                  </a:cubicBezTo>
                  <a:cubicBezTo>
                    <a:pt x="2336" y="454997"/>
                    <a:pt x="-19635" y="606762"/>
                    <a:pt x="20243" y="743540"/>
                  </a:cubicBezTo>
                  <a:cubicBezTo>
                    <a:pt x="96316" y="1003636"/>
                    <a:pt x="498017" y="1215726"/>
                    <a:pt x="688517" y="937215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96275" y="80318"/>
              <a:ext cx="703666" cy="1070512"/>
            </a:xfrm>
            <a:custGeom>
              <a:avLst/>
              <a:gdLst/>
              <a:ahLst/>
              <a:cxnLst/>
              <a:rect r="r" b="b" t="t" l="l"/>
              <a:pathLst>
                <a:path h="1070512" w="703666">
                  <a:moveTo>
                    <a:pt x="660872" y="918155"/>
                  </a:moveTo>
                  <a:cubicBezTo>
                    <a:pt x="733390" y="802713"/>
                    <a:pt x="711545" y="637232"/>
                    <a:pt x="611978" y="544395"/>
                  </a:cubicBezTo>
                  <a:cubicBezTo>
                    <a:pt x="512409" y="451558"/>
                    <a:pt x="345658" y="441906"/>
                    <a:pt x="235930" y="522424"/>
                  </a:cubicBezTo>
                  <a:cubicBezTo>
                    <a:pt x="212435" y="390979"/>
                    <a:pt x="312765" y="250136"/>
                    <a:pt x="444592" y="229308"/>
                  </a:cubicBezTo>
                  <a:cubicBezTo>
                    <a:pt x="485231" y="222831"/>
                    <a:pt x="527395" y="226260"/>
                    <a:pt x="567655" y="217878"/>
                  </a:cubicBezTo>
                  <a:cubicBezTo>
                    <a:pt x="607914" y="209496"/>
                    <a:pt x="649189" y="184477"/>
                    <a:pt x="658841" y="144345"/>
                  </a:cubicBezTo>
                  <a:cubicBezTo>
                    <a:pt x="673192" y="85798"/>
                    <a:pt x="613883" y="34363"/>
                    <a:pt x="556352" y="15821"/>
                  </a:cubicBezTo>
                  <a:cubicBezTo>
                    <a:pt x="457672" y="-16056"/>
                    <a:pt x="346420" y="1978"/>
                    <a:pt x="256758" y="54302"/>
                  </a:cubicBezTo>
                  <a:cubicBezTo>
                    <a:pt x="167096" y="106626"/>
                    <a:pt x="98897" y="190954"/>
                    <a:pt x="55844" y="285442"/>
                  </a:cubicBezTo>
                  <a:cubicBezTo>
                    <a:pt x="-8164" y="425777"/>
                    <a:pt x="-17689" y="590115"/>
                    <a:pt x="30063" y="736672"/>
                  </a:cubicBezTo>
                  <a:cubicBezTo>
                    <a:pt x="68163" y="853639"/>
                    <a:pt x="168112" y="1031439"/>
                    <a:pt x="298668" y="1063443"/>
                  </a:cubicBezTo>
                  <a:cubicBezTo>
                    <a:pt x="421223" y="1093669"/>
                    <a:pt x="594578" y="1023565"/>
                    <a:pt x="660872" y="918028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529461" y="2116834"/>
              <a:ext cx="133350" cy="133350"/>
            </a:xfrm>
            <a:custGeom>
              <a:avLst/>
              <a:gdLst/>
              <a:ahLst/>
              <a:cxnLst/>
              <a:rect r="r" b="b" t="t" l="l"/>
              <a:pathLst>
                <a:path h="133350" w="133350">
                  <a:moveTo>
                    <a:pt x="133350" y="66675"/>
                  </a:moveTo>
                  <a:cubicBezTo>
                    <a:pt x="133350" y="70993"/>
                    <a:pt x="132970" y="75438"/>
                    <a:pt x="132080" y="79629"/>
                  </a:cubicBezTo>
                  <a:cubicBezTo>
                    <a:pt x="131192" y="83820"/>
                    <a:pt x="129921" y="88138"/>
                    <a:pt x="128271" y="92075"/>
                  </a:cubicBezTo>
                  <a:cubicBezTo>
                    <a:pt x="126620" y="96012"/>
                    <a:pt x="124587" y="99949"/>
                    <a:pt x="122047" y="103632"/>
                  </a:cubicBezTo>
                  <a:cubicBezTo>
                    <a:pt x="119508" y="107315"/>
                    <a:pt x="116840" y="110617"/>
                    <a:pt x="113793" y="113792"/>
                  </a:cubicBezTo>
                  <a:cubicBezTo>
                    <a:pt x="110745" y="116967"/>
                    <a:pt x="107315" y="119634"/>
                    <a:pt x="103633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858" y="96139"/>
                    <a:pt x="5080" y="92075"/>
                  </a:cubicBezTo>
                  <a:cubicBezTo>
                    <a:pt x="3302" y="88011"/>
                    <a:pt x="2159" y="83820"/>
                    <a:pt x="1270" y="79629"/>
                  </a:cubicBezTo>
                  <a:cubicBezTo>
                    <a:pt x="381" y="75438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3" y="11303"/>
                  </a:cubicBezTo>
                  <a:cubicBezTo>
                    <a:pt x="107315" y="13843"/>
                    <a:pt x="110618" y="16510"/>
                    <a:pt x="113793" y="19558"/>
                  </a:cubicBezTo>
                  <a:cubicBezTo>
                    <a:pt x="116968" y="22606"/>
                    <a:pt x="119634" y="26035"/>
                    <a:pt x="122047" y="29718"/>
                  </a:cubicBezTo>
                  <a:cubicBezTo>
                    <a:pt x="124461" y="33401"/>
                    <a:pt x="126493" y="37211"/>
                    <a:pt x="128271" y="41275"/>
                  </a:cubicBezTo>
                  <a:cubicBezTo>
                    <a:pt x="130049" y="45339"/>
                    <a:pt x="131192" y="49530"/>
                    <a:pt x="132080" y="53721"/>
                  </a:cubicBezTo>
                  <a:cubicBezTo>
                    <a:pt x="132970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FF4F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529461" y="2755009"/>
              <a:ext cx="133350" cy="133350"/>
            </a:xfrm>
            <a:custGeom>
              <a:avLst/>
              <a:gdLst/>
              <a:ahLst/>
              <a:cxnLst/>
              <a:rect r="r" b="b" t="t" l="l"/>
              <a:pathLst>
                <a:path h="133350" w="133350">
                  <a:moveTo>
                    <a:pt x="133350" y="66675"/>
                  </a:moveTo>
                  <a:cubicBezTo>
                    <a:pt x="133350" y="70993"/>
                    <a:pt x="132970" y="75438"/>
                    <a:pt x="132080" y="79629"/>
                  </a:cubicBezTo>
                  <a:cubicBezTo>
                    <a:pt x="131192" y="83820"/>
                    <a:pt x="129921" y="88138"/>
                    <a:pt x="128271" y="92075"/>
                  </a:cubicBezTo>
                  <a:cubicBezTo>
                    <a:pt x="126620" y="96012"/>
                    <a:pt x="124587" y="99949"/>
                    <a:pt x="122047" y="103632"/>
                  </a:cubicBezTo>
                  <a:cubicBezTo>
                    <a:pt x="119508" y="107315"/>
                    <a:pt x="116840" y="110617"/>
                    <a:pt x="113793" y="113792"/>
                  </a:cubicBezTo>
                  <a:cubicBezTo>
                    <a:pt x="110745" y="116967"/>
                    <a:pt x="107315" y="119634"/>
                    <a:pt x="103633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858" y="96139"/>
                    <a:pt x="5080" y="92075"/>
                  </a:cubicBezTo>
                  <a:cubicBezTo>
                    <a:pt x="3302" y="88011"/>
                    <a:pt x="2159" y="83820"/>
                    <a:pt x="1270" y="79629"/>
                  </a:cubicBezTo>
                  <a:cubicBezTo>
                    <a:pt x="381" y="75438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3" y="11303"/>
                  </a:cubicBezTo>
                  <a:cubicBezTo>
                    <a:pt x="107315" y="13843"/>
                    <a:pt x="110618" y="16510"/>
                    <a:pt x="113793" y="19558"/>
                  </a:cubicBezTo>
                  <a:cubicBezTo>
                    <a:pt x="116968" y="22606"/>
                    <a:pt x="119634" y="26035"/>
                    <a:pt x="122047" y="29718"/>
                  </a:cubicBezTo>
                  <a:cubicBezTo>
                    <a:pt x="124461" y="33401"/>
                    <a:pt x="126493" y="37211"/>
                    <a:pt x="128271" y="41275"/>
                  </a:cubicBezTo>
                  <a:cubicBezTo>
                    <a:pt x="130049" y="45339"/>
                    <a:pt x="131192" y="49530"/>
                    <a:pt x="132080" y="53721"/>
                  </a:cubicBezTo>
                  <a:cubicBezTo>
                    <a:pt x="132970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FF4F4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529461" y="3393184"/>
              <a:ext cx="133350" cy="133350"/>
            </a:xfrm>
            <a:custGeom>
              <a:avLst/>
              <a:gdLst/>
              <a:ahLst/>
              <a:cxnLst/>
              <a:rect r="r" b="b" t="t" l="l"/>
              <a:pathLst>
                <a:path h="133350" w="133350">
                  <a:moveTo>
                    <a:pt x="133350" y="66675"/>
                  </a:moveTo>
                  <a:cubicBezTo>
                    <a:pt x="133350" y="70993"/>
                    <a:pt x="132970" y="75438"/>
                    <a:pt x="132080" y="79628"/>
                  </a:cubicBezTo>
                  <a:cubicBezTo>
                    <a:pt x="131192" y="83820"/>
                    <a:pt x="129921" y="88138"/>
                    <a:pt x="128271" y="92075"/>
                  </a:cubicBezTo>
                  <a:cubicBezTo>
                    <a:pt x="126620" y="96012"/>
                    <a:pt x="124587" y="99949"/>
                    <a:pt x="122047" y="103632"/>
                  </a:cubicBezTo>
                  <a:cubicBezTo>
                    <a:pt x="119508" y="107315"/>
                    <a:pt x="116840" y="110616"/>
                    <a:pt x="113793" y="113791"/>
                  </a:cubicBezTo>
                  <a:cubicBezTo>
                    <a:pt x="110745" y="116966"/>
                    <a:pt x="107315" y="119634"/>
                    <a:pt x="103633" y="122046"/>
                  </a:cubicBezTo>
                  <a:cubicBezTo>
                    <a:pt x="99949" y="124459"/>
                    <a:pt x="96139" y="126491"/>
                    <a:pt x="92075" y="128270"/>
                  </a:cubicBezTo>
                  <a:cubicBezTo>
                    <a:pt x="88011" y="130047"/>
                    <a:pt x="83820" y="131190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0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6"/>
                  </a:cubicBezTo>
                  <a:cubicBezTo>
                    <a:pt x="26035" y="119507"/>
                    <a:pt x="22733" y="116840"/>
                    <a:pt x="19558" y="113791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858" y="96139"/>
                    <a:pt x="5080" y="92075"/>
                  </a:cubicBezTo>
                  <a:cubicBezTo>
                    <a:pt x="3302" y="88010"/>
                    <a:pt x="2159" y="83820"/>
                    <a:pt x="1270" y="79628"/>
                  </a:cubicBezTo>
                  <a:cubicBezTo>
                    <a:pt x="381" y="75438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4"/>
                    <a:pt x="16510" y="22733"/>
                    <a:pt x="19558" y="19558"/>
                  </a:cubicBezTo>
                  <a:cubicBezTo>
                    <a:pt x="22606" y="16383"/>
                    <a:pt x="26035" y="13715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8"/>
                    <a:pt x="92075" y="5080"/>
                  </a:cubicBezTo>
                  <a:cubicBezTo>
                    <a:pt x="96012" y="6731"/>
                    <a:pt x="99949" y="8763"/>
                    <a:pt x="103633" y="11303"/>
                  </a:cubicBezTo>
                  <a:cubicBezTo>
                    <a:pt x="107315" y="13843"/>
                    <a:pt x="110618" y="16509"/>
                    <a:pt x="113793" y="19558"/>
                  </a:cubicBezTo>
                  <a:cubicBezTo>
                    <a:pt x="116968" y="22606"/>
                    <a:pt x="119634" y="26034"/>
                    <a:pt x="122047" y="29718"/>
                  </a:cubicBezTo>
                  <a:cubicBezTo>
                    <a:pt x="124461" y="33401"/>
                    <a:pt x="126493" y="37210"/>
                    <a:pt x="128271" y="41275"/>
                  </a:cubicBezTo>
                  <a:cubicBezTo>
                    <a:pt x="130049" y="45339"/>
                    <a:pt x="131192" y="49530"/>
                    <a:pt x="132080" y="53721"/>
                  </a:cubicBezTo>
                  <a:cubicBezTo>
                    <a:pt x="132970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FF4F4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9955914" cy="6534653"/>
            </a:xfrm>
            <a:custGeom>
              <a:avLst/>
              <a:gdLst/>
              <a:ahLst/>
              <a:cxnLst/>
              <a:rect r="r" b="b" t="t" l="l"/>
              <a:pathLst>
                <a:path h="6534653" w="9955914">
                  <a:moveTo>
                    <a:pt x="0" y="6534653"/>
                  </a:moveTo>
                  <a:lnTo>
                    <a:pt x="9955914" y="6534653"/>
                  </a:lnTo>
                  <a:lnTo>
                    <a:pt x="99559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98953" y="132998"/>
            <a:ext cx="429226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4.3. Hz. Muhammed’in (Sav) Gençliği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397774" y="9522209"/>
            <a:ext cx="49365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10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681120" y="1280008"/>
            <a:ext cx="750056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Hz. Muhammed’in (Sav) Gençliği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478105" y="2926070"/>
            <a:ext cx="415667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FFF4F4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Hz. Muhammed (sav)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337191" y="4126230"/>
            <a:ext cx="6933362" cy="3810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b="true" sz="3000">
                <a:solidFill>
                  <a:srgbClr val="FFF4F4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el-Emin</a:t>
            </a:r>
            <a:r>
              <a:rPr lang="en-US" sz="3000">
                <a:solidFill>
                  <a:srgbClr val="FFF4F4"/>
                </a:solidFill>
                <a:latin typeface="Crusoe Text"/>
                <a:ea typeface="Crusoe Text"/>
                <a:cs typeface="Crusoe Text"/>
                <a:sym typeface="Crusoe Text"/>
              </a:rPr>
              <a:t> lakabıyla tanındı. </a:t>
            </a:r>
            <a:r>
              <a:rPr lang="en-US" b="true" sz="3000">
                <a:solidFill>
                  <a:srgbClr val="FFF4F4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Hilfülfudul</a:t>
            </a:r>
            <a:r>
              <a:rPr lang="en-US" sz="3000">
                <a:solidFill>
                  <a:srgbClr val="FFF4F4"/>
                </a:solidFill>
                <a:latin typeface="Crusoe Text"/>
                <a:ea typeface="Crusoe Text"/>
                <a:cs typeface="Crusoe Text"/>
                <a:sym typeface="Crusoe Text"/>
              </a:rPr>
              <a:t> cemiyetine katıldı. Kâbe’nin tamiratı sırasında Hacerülesved taşının yerleştirilmesi konusunda çıkan anlaşmazlığı çözdü.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429226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4.3. Hz. Muhammed’in (Sav) Gençliği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38531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72201" y="4416771"/>
            <a:ext cx="10606116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Hz. Muhammed (sav) Hz. Hatice ile evlendiğinde kaç yaşındaydı?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91957" y="6395428"/>
            <a:ext cx="2803798" cy="1231783"/>
            <a:chOff x="0" y="0"/>
            <a:chExt cx="2803792" cy="123178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4389"/>
              <a:ext cx="2676267" cy="1102867"/>
            </a:xfrm>
            <a:custGeom>
              <a:avLst/>
              <a:gdLst/>
              <a:ahLst/>
              <a:cxnLst/>
              <a:rect r="r" b="b" t="t" l="l"/>
              <a:pathLst>
                <a:path h="1102867" w="2676267">
                  <a:moveTo>
                    <a:pt x="190246" y="0"/>
                  </a:moveTo>
                  <a:cubicBezTo>
                    <a:pt x="177800" y="0"/>
                    <a:pt x="165354" y="1270"/>
                    <a:pt x="153162" y="3683"/>
                  </a:cubicBezTo>
                  <a:cubicBezTo>
                    <a:pt x="140970" y="6096"/>
                    <a:pt x="129032" y="9779"/>
                    <a:pt x="117475" y="14478"/>
                  </a:cubicBezTo>
                  <a:cubicBezTo>
                    <a:pt x="105918" y="19177"/>
                    <a:pt x="94996" y="25146"/>
                    <a:pt x="84582" y="32004"/>
                  </a:cubicBezTo>
                  <a:cubicBezTo>
                    <a:pt x="74168" y="38862"/>
                    <a:pt x="64643" y="46863"/>
                    <a:pt x="55753" y="55626"/>
                  </a:cubicBezTo>
                  <a:cubicBezTo>
                    <a:pt x="46863" y="64389"/>
                    <a:pt x="38989" y="74041"/>
                    <a:pt x="32131" y="84455"/>
                  </a:cubicBezTo>
                  <a:cubicBezTo>
                    <a:pt x="25273" y="94869"/>
                    <a:pt x="19304" y="105791"/>
                    <a:pt x="14605" y="117348"/>
                  </a:cubicBezTo>
                  <a:cubicBezTo>
                    <a:pt x="9906" y="128905"/>
                    <a:pt x="6223" y="140843"/>
                    <a:pt x="3810" y="153035"/>
                  </a:cubicBezTo>
                  <a:cubicBezTo>
                    <a:pt x="1397" y="165227"/>
                    <a:pt x="0" y="177800"/>
                    <a:pt x="0" y="190246"/>
                  </a:cubicBezTo>
                  <a:lnTo>
                    <a:pt x="0" y="912748"/>
                  </a:lnTo>
                  <a:cubicBezTo>
                    <a:pt x="0" y="925194"/>
                    <a:pt x="1270" y="937640"/>
                    <a:pt x="3683" y="949832"/>
                  </a:cubicBezTo>
                  <a:cubicBezTo>
                    <a:pt x="6096" y="962024"/>
                    <a:pt x="9779" y="973962"/>
                    <a:pt x="14478" y="985519"/>
                  </a:cubicBezTo>
                  <a:cubicBezTo>
                    <a:pt x="19177" y="997076"/>
                    <a:pt x="25146" y="1007998"/>
                    <a:pt x="32004" y="1018412"/>
                  </a:cubicBezTo>
                  <a:cubicBezTo>
                    <a:pt x="38862" y="1028826"/>
                    <a:pt x="46863" y="1038351"/>
                    <a:pt x="55626" y="1047241"/>
                  </a:cubicBezTo>
                  <a:cubicBezTo>
                    <a:pt x="64389" y="1056131"/>
                    <a:pt x="74041" y="1064005"/>
                    <a:pt x="84455" y="1070863"/>
                  </a:cubicBezTo>
                  <a:cubicBezTo>
                    <a:pt x="94869" y="1077721"/>
                    <a:pt x="105791" y="1083690"/>
                    <a:pt x="117348" y="1088389"/>
                  </a:cubicBezTo>
                  <a:cubicBezTo>
                    <a:pt x="128905" y="1093088"/>
                    <a:pt x="140843" y="1096771"/>
                    <a:pt x="153035" y="1099184"/>
                  </a:cubicBezTo>
                  <a:cubicBezTo>
                    <a:pt x="165227" y="1101597"/>
                    <a:pt x="177673" y="1102867"/>
                    <a:pt x="190119" y="1102867"/>
                  </a:cubicBezTo>
                  <a:lnTo>
                    <a:pt x="2486275" y="1102867"/>
                  </a:lnTo>
                  <a:cubicBezTo>
                    <a:pt x="2498721" y="1102867"/>
                    <a:pt x="2511167" y="1101597"/>
                    <a:pt x="2523359" y="1099184"/>
                  </a:cubicBezTo>
                  <a:cubicBezTo>
                    <a:pt x="2535551" y="1096771"/>
                    <a:pt x="2547489" y="1093088"/>
                    <a:pt x="2559046" y="1088389"/>
                  </a:cubicBezTo>
                  <a:cubicBezTo>
                    <a:pt x="2570603" y="1083690"/>
                    <a:pt x="2581525" y="1077721"/>
                    <a:pt x="2591939" y="1070863"/>
                  </a:cubicBezTo>
                  <a:cubicBezTo>
                    <a:pt x="2602353" y="1064005"/>
                    <a:pt x="2611878" y="1056004"/>
                    <a:pt x="2620768" y="1047241"/>
                  </a:cubicBezTo>
                  <a:cubicBezTo>
                    <a:pt x="2629658" y="1038478"/>
                    <a:pt x="2637532" y="1028826"/>
                    <a:pt x="2644390" y="1018412"/>
                  </a:cubicBezTo>
                  <a:cubicBezTo>
                    <a:pt x="2651248" y="1007998"/>
                    <a:pt x="2657216" y="997076"/>
                    <a:pt x="2661916" y="985519"/>
                  </a:cubicBezTo>
                  <a:cubicBezTo>
                    <a:pt x="2666615" y="973962"/>
                    <a:pt x="2670298" y="962024"/>
                    <a:pt x="2672711" y="949832"/>
                  </a:cubicBezTo>
                  <a:cubicBezTo>
                    <a:pt x="2674616" y="940053"/>
                    <a:pt x="2675886" y="930147"/>
                    <a:pt x="2676266" y="920241"/>
                  </a:cubicBezTo>
                  <a:lnTo>
                    <a:pt x="2676266" y="182753"/>
                  </a:lnTo>
                  <a:cubicBezTo>
                    <a:pt x="2675886" y="172847"/>
                    <a:pt x="2674743" y="162941"/>
                    <a:pt x="2672711" y="153162"/>
                  </a:cubicBezTo>
                  <a:cubicBezTo>
                    <a:pt x="2670298" y="140970"/>
                    <a:pt x="2666615" y="129032"/>
                    <a:pt x="2661916" y="117475"/>
                  </a:cubicBezTo>
                  <a:cubicBezTo>
                    <a:pt x="2657216" y="105918"/>
                    <a:pt x="2651248" y="94996"/>
                    <a:pt x="2644390" y="84582"/>
                  </a:cubicBezTo>
                  <a:cubicBezTo>
                    <a:pt x="2637532" y="74168"/>
                    <a:pt x="2629531" y="64643"/>
                    <a:pt x="2620768" y="55753"/>
                  </a:cubicBezTo>
                  <a:cubicBezTo>
                    <a:pt x="2612005" y="46863"/>
                    <a:pt x="2602353" y="38989"/>
                    <a:pt x="2591939" y="32131"/>
                  </a:cubicBezTo>
                  <a:cubicBezTo>
                    <a:pt x="2581525" y="25273"/>
                    <a:pt x="2570603" y="19304"/>
                    <a:pt x="2559046" y="14605"/>
                  </a:cubicBezTo>
                  <a:cubicBezTo>
                    <a:pt x="2547489" y="9906"/>
                    <a:pt x="2535551" y="6223"/>
                    <a:pt x="2523359" y="3810"/>
                  </a:cubicBezTo>
                  <a:cubicBezTo>
                    <a:pt x="2511167" y="1397"/>
                    <a:pt x="2498721" y="127"/>
                    <a:pt x="2486275" y="127"/>
                  </a:cubicBezTo>
                  <a:close/>
                </a:path>
              </a:pathLst>
            </a:custGeom>
            <a:solidFill>
              <a:srgbClr val="A0DCF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2676775" cy="1104772"/>
            </a:xfrm>
            <a:custGeom>
              <a:avLst/>
              <a:gdLst/>
              <a:ahLst/>
              <a:cxnLst/>
              <a:rect r="r" b="b" t="t" l="l"/>
              <a:pathLst>
                <a:path h="1104772" w="2676775">
                  <a:moveTo>
                    <a:pt x="0" y="1104772"/>
                  </a:moveTo>
                  <a:lnTo>
                    <a:pt x="2676775" y="1104772"/>
                  </a:lnTo>
                  <a:lnTo>
                    <a:pt x="26767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340198" y="6530788"/>
            <a:ext cx="2035731" cy="961063"/>
            <a:chOff x="0" y="0"/>
            <a:chExt cx="2035734" cy="9610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9660" y="69941"/>
              <a:ext cx="1884568" cy="820855"/>
            </a:xfrm>
            <a:custGeom>
              <a:avLst/>
              <a:gdLst/>
              <a:ahLst/>
              <a:cxnLst/>
              <a:rect r="r" b="b" t="t" l="l"/>
              <a:pathLst>
                <a:path h="820855" w="1884568">
                  <a:moveTo>
                    <a:pt x="381224" y="476162"/>
                  </a:moveTo>
                  <a:cubicBezTo>
                    <a:pt x="431643" y="528359"/>
                    <a:pt x="481300" y="577762"/>
                    <a:pt x="528671" y="629325"/>
                  </a:cubicBezTo>
                  <a:cubicBezTo>
                    <a:pt x="560167" y="663615"/>
                    <a:pt x="581630" y="704128"/>
                    <a:pt x="579725" y="752388"/>
                  </a:cubicBezTo>
                  <a:cubicBezTo>
                    <a:pt x="579090" y="768264"/>
                    <a:pt x="574645" y="785663"/>
                    <a:pt x="566898" y="799379"/>
                  </a:cubicBezTo>
                  <a:cubicBezTo>
                    <a:pt x="551277" y="826684"/>
                    <a:pt x="529687" y="827573"/>
                    <a:pt x="508732" y="804205"/>
                  </a:cubicBezTo>
                  <a:cubicBezTo>
                    <a:pt x="499715" y="794172"/>
                    <a:pt x="491587" y="783250"/>
                    <a:pt x="483459" y="772455"/>
                  </a:cubicBezTo>
                  <a:cubicBezTo>
                    <a:pt x="387447" y="645454"/>
                    <a:pt x="263113" y="551981"/>
                    <a:pt x="127731" y="471209"/>
                  </a:cubicBezTo>
                  <a:cubicBezTo>
                    <a:pt x="108173" y="459525"/>
                    <a:pt x="89885" y="445936"/>
                    <a:pt x="70835" y="433617"/>
                  </a:cubicBezTo>
                  <a:cubicBezTo>
                    <a:pt x="65247" y="429934"/>
                    <a:pt x="59278" y="426251"/>
                    <a:pt x="53055" y="424219"/>
                  </a:cubicBezTo>
                  <a:cubicBezTo>
                    <a:pt x="96" y="407201"/>
                    <a:pt x="-16160" y="355765"/>
                    <a:pt x="17749" y="311569"/>
                  </a:cubicBezTo>
                  <a:cubicBezTo>
                    <a:pt x="31211" y="294043"/>
                    <a:pt x="50388" y="288328"/>
                    <a:pt x="70962" y="285661"/>
                  </a:cubicBezTo>
                  <a:cubicBezTo>
                    <a:pt x="166085" y="273088"/>
                    <a:pt x="258160" y="249339"/>
                    <a:pt x="345155" y="208699"/>
                  </a:cubicBezTo>
                  <a:cubicBezTo>
                    <a:pt x="407767" y="179488"/>
                    <a:pt x="462631" y="139610"/>
                    <a:pt x="504414" y="83349"/>
                  </a:cubicBezTo>
                  <a:cubicBezTo>
                    <a:pt x="520543" y="61632"/>
                    <a:pt x="538323" y="41058"/>
                    <a:pt x="555976" y="20611"/>
                  </a:cubicBezTo>
                  <a:cubicBezTo>
                    <a:pt x="576550" y="-3266"/>
                    <a:pt x="608300" y="-6568"/>
                    <a:pt x="634081" y="11593"/>
                  </a:cubicBezTo>
                  <a:cubicBezTo>
                    <a:pt x="669641" y="36486"/>
                    <a:pt x="677642" y="83222"/>
                    <a:pt x="652496" y="118909"/>
                  </a:cubicBezTo>
                  <a:cubicBezTo>
                    <a:pt x="604109" y="187616"/>
                    <a:pt x="542260" y="242862"/>
                    <a:pt x="475712" y="293281"/>
                  </a:cubicBezTo>
                  <a:cubicBezTo>
                    <a:pt x="469489" y="297980"/>
                    <a:pt x="463012" y="302425"/>
                    <a:pt x="455646" y="307759"/>
                  </a:cubicBezTo>
                  <a:cubicBezTo>
                    <a:pt x="478506" y="307759"/>
                    <a:pt x="499461" y="308648"/>
                    <a:pt x="520416" y="307632"/>
                  </a:cubicBezTo>
                  <a:cubicBezTo>
                    <a:pt x="842869" y="292900"/>
                    <a:pt x="1165576" y="289090"/>
                    <a:pt x="1488411" y="291249"/>
                  </a:cubicBezTo>
                  <a:cubicBezTo>
                    <a:pt x="1569691" y="291757"/>
                    <a:pt x="1650971" y="289344"/>
                    <a:pt x="1732251" y="289725"/>
                  </a:cubicBezTo>
                  <a:cubicBezTo>
                    <a:pt x="1771367" y="289852"/>
                    <a:pt x="1809848" y="296329"/>
                    <a:pt x="1843122" y="318808"/>
                  </a:cubicBezTo>
                  <a:cubicBezTo>
                    <a:pt x="1855568" y="327190"/>
                    <a:pt x="1867506" y="338112"/>
                    <a:pt x="1875761" y="350431"/>
                  </a:cubicBezTo>
                  <a:cubicBezTo>
                    <a:pt x="1892271" y="375069"/>
                    <a:pt x="1885159" y="399708"/>
                    <a:pt x="1857854" y="410884"/>
                  </a:cubicBezTo>
                  <a:cubicBezTo>
                    <a:pt x="1841217" y="417742"/>
                    <a:pt x="1822294" y="421679"/>
                    <a:pt x="1804260" y="422568"/>
                  </a:cubicBezTo>
                  <a:cubicBezTo>
                    <a:pt x="1739744" y="425870"/>
                    <a:pt x="1674974" y="427521"/>
                    <a:pt x="1610331" y="429172"/>
                  </a:cubicBezTo>
                  <a:cubicBezTo>
                    <a:pt x="1494634" y="432220"/>
                    <a:pt x="1378810" y="434252"/>
                    <a:pt x="1263112" y="437935"/>
                  </a:cubicBezTo>
                  <a:cubicBezTo>
                    <a:pt x="1115411" y="442761"/>
                    <a:pt x="967710" y="448984"/>
                    <a:pt x="820009" y="454572"/>
                  </a:cubicBezTo>
                  <a:cubicBezTo>
                    <a:pt x="744952" y="457366"/>
                    <a:pt x="669895" y="459779"/>
                    <a:pt x="594838" y="463335"/>
                  </a:cubicBezTo>
                  <a:cubicBezTo>
                    <a:pt x="523083" y="466891"/>
                    <a:pt x="451328" y="471717"/>
                    <a:pt x="380969" y="476035"/>
                  </a:cubicBezTo>
                  <a:close/>
                </a:path>
              </a:pathLst>
            </a:custGeom>
            <a:solidFill>
              <a:srgbClr val="11499C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1908685" cy="834013"/>
            </a:xfrm>
            <a:custGeom>
              <a:avLst/>
              <a:gdLst/>
              <a:ahLst/>
              <a:cxnLst/>
              <a:rect r="r" b="b" t="t" l="l"/>
              <a:pathLst>
                <a:path h="834013" w="1908685">
                  <a:moveTo>
                    <a:pt x="0" y="834014"/>
                  </a:moveTo>
                  <a:lnTo>
                    <a:pt x="1908685" y="834014"/>
                  </a:lnTo>
                  <a:lnTo>
                    <a:pt x="19086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88900" y="-63503"/>
            <a:ext cx="16862593" cy="8542391"/>
          </a:xfrm>
          <a:custGeom>
            <a:avLst/>
            <a:gdLst/>
            <a:ahLst/>
            <a:cxnLst/>
            <a:rect r="r" b="b" t="t" l="l"/>
            <a:pathLst>
              <a:path h="8542391" w="16862593">
                <a:moveTo>
                  <a:pt x="0" y="0"/>
                </a:moveTo>
                <a:lnTo>
                  <a:pt x="16862594" y="0"/>
                </a:lnTo>
                <a:lnTo>
                  <a:pt x="16862594" y="8542391"/>
                </a:lnTo>
                <a:lnTo>
                  <a:pt x="0" y="85423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429226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4.3. Hz. Muhammed’in (Sav) Gençliği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97774" y="9522209"/>
            <a:ext cx="44288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36837" y="5193621"/>
            <a:ext cx="6087770" cy="196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 (sav) 25 yaşında, </a:t>
            </a:r>
          </a:p>
          <a:p>
            <a:pPr algn="l" rtl="true">
              <a:lnSpc>
                <a:spcPts val="3840"/>
              </a:lnSpc>
            </a:pPr>
          </a:p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Hz. Hatice ise 40 yaşındayken evlendiler.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83008" y="7632535"/>
            <a:ext cx="2980258" cy="501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2743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6 çocukları oldu.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29411" y="6530416"/>
            <a:ext cx="1423340" cy="64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b="true" sz="35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Kasım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79460" y="2721321"/>
            <a:ext cx="1723082" cy="64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b="true" sz="35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Zeyneb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321971" y="1959378"/>
            <a:ext cx="1582750" cy="64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b="true" sz="35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Rukiye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711563" y="2721321"/>
            <a:ext cx="1683448" cy="64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b="true" sz="35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Fatıma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639050" y="6530416"/>
            <a:ext cx="2026101" cy="64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b="true" sz="35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Abdullah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015471" y="1852974"/>
            <a:ext cx="1478880" cy="1053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b="true" sz="2964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Ümmü Gülsüm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434818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4.4. Bir Sure Öğreniyorum: Fil Suresi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523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50646" y="4697759"/>
            <a:ext cx="8548487" cy="6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Fil suresi hakkında neler biliyorsunuz?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750176" y="1280008"/>
            <a:ext cx="7359720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4.4. BİR SURE ÖĞRENİYORUM: FİL SURESİ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573207" y="2790396"/>
            <a:ext cx="744836" cy="650481"/>
            <a:chOff x="0" y="0"/>
            <a:chExt cx="744842" cy="6504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76210" y="73095"/>
              <a:ext cx="597494" cy="505310"/>
            </a:xfrm>
            <a:custGeom>
              <a:avLst/>
              <a:gdLst/>
              <a:ahLst/>
              <a:cxnLst/>
              <a:rect r="r" b="b" t="t" l="l"/>
              <a:pathLst>
                <a:path h="505310" w="597494">
                  <a:moveTo>
                    <a:pt x="4054" y="49841"/>
                  </a:moveTo>
                  <a:cubicBezTo>
                    <a:pt x="34153" y="92260"/>
                    <a:pt x="65650" y="133789"/>
                    <a:pt x="96892" y="175191"/>
                  </a:cubicBezTo>
                  <a:cubicBezTo>
                    <a:pt x="111878" y="195257"/>
                    <a:pt x="127245" y="215069"/>
                    <a:pt x="142485" y="235135"/>
                  </a:cubicBezTo>
                  <a:cubicBezTo>
                    <a:pt x="152518" y="248216"/>
                    <a:pt x="165980" y="261805"/>
                    <a:pt x="173219" y="276791"/>
                  </a:cubicBezTo>
                  <a:cubicBezTo>
                    <a:pt x="172203" y="273108"/>
                    <a:pt x="171060" y="269298"/>
                    <a:pt x="170171" y="265615"/>
                  </a:cubicBezTo>
                  <a:cubicBezTo>
                    <a:pt x="169917" y="262694"/>
                    <a:pt x="172711" y="261424"/>
                    <a:pt x="169790" y="265869"/>
                  </a:cubicBezTo>
                  <a:cubicBezTo>
                    <a:pt x="167885" y="268917"/>
                    <a:pt x="165980" y="272092"/>
                    <a:pt x="163948" y="275267"/>
                  </a:cubicBezTo>
                  <a:cubicBezTo>
                    <a:pt x="157217" y="286062"/>
                    <a:pt x="150613" y="296857"/>
                    <a:pt x="143882" y="307525"/>
                  </a:cubicBezTo>
                  <a:cubicBezTo>
                    <a:pt x="126356" y="335847"/>
                    <a:pt x="108576" y="364295"/>
                    <a:pt x="91050" y="392743"/>
                  </a:cubicBezTo>
                  <a:cubicBezTo>
                    <a:pt x="78477" y="412809"/>
                    <a:pt x="65142" y="432494"/>
                    <a:pt x="53584" y="452941"/>
                  </a:cubicBezTo>
                  <a:cubicBezTo>
                    <a:pt x="37963" y="480373"/>
                    <a:pt x="59045" y="513774"/>
                    <a:pt x="91558" y="503360"/>
                  </a:cubicBezTo>
                  <a:cubicBezTo>
                    <a:pt x="128261" y="491549"/>
                    <a:pt x="164075" y="475547"/>
                    <a:pt x="200143" y="461831"/>
                  </a:cubicBezTo>
                  <a:cubicBezTo>
                    <a:pt x="263643" y="437574"/>
                    <a:pt x="326889" y="413444"/>
                    <a:pt x="390390" y="389060"/>
                  </a:cubicBezTo>
                  <a:cubicBezTo>
                    <a:pt x="442333" y="369248"/>
                    <a:pt x="494403" y="349309"/>
                    <a:pt x="546219" y="329496"/>
                  </a:cubicBezTo>
                  <a:cubicBezTo>
                    <a:pt x="555871" y="325813"/>
                    <a:pt x="565523" y="322384"/>
                    <a:pt x="574921" y="318447"/>
                  </a:cubicBezTo>
                  <a:cubicBezTo>
                    <a:pt x="604385" y="306636"/>
                    <a:pt x="604766" y="270441"/>
                    <a:pt x="577461" y="256471"/>
                  </a:cubicBezTo>
                  <a:cubicBezTo>
                    <a:pt x="484497" y="208973"/>
                    <a:pt x="388612" y="166428"/>
                    <a:pt x="294377" y="121470"/>
                  </a:cubicBezTo>
                  <a:cubicBezTo>
                    <a:pt x="237227" y="94292"/>
                    <a:pt x="180204" y="67114"/>
                    <a:pt x="123054" y="39808"/>
                  </a:cubicBezTo>
                  <a:cubicBezTo>
                    <a:pt x="97146" y="27489"/>
                    <a:pt x="71492" y="13392"/>
                    <a:pt x="44948" y="2724"/>
                  </a:cubicBezTo>
                  <a:cubicBezTo>
                    <a:pt x="13960" y="-9595"/>
                    <a:pt x="-9281" y="22282"/>
                    <a:pt x="4054" y="49841"/>
                  </a:cubicBezTo>
                  <a:cubicBezTo>
                    <a:pt x="16627" y="75750"/>
                    <a:pt x="55235" y="53143"/>
                    <a:pt x="42662" y="27235"/>
                  </a:cubicBezTo>
                  <a:cubicBezTo>
                    <a:pt x="42027" y="26092"/>
                    <a:pt x="41519" y="24949"/>
                    <a:pt x="41138" y="23933"/>
                  </a:cubicBezTo>
                  <a:cubicBezTo>
                    <a:pt x="42154" y="27616"/>
                    <a:pt x="43297" y="31426"/>
                    <a:pt x="44186" y="35109"/>
                  </a:cubicBezTo>
                  <a:cubicBezTo>
                    <a:pt x="43043" y="37268"/>
                    <a:pt x="41900" y="39300"/>
                    <a:pt x="40757" y="41459"/>
                  </a:cubicBezTo>
                  <a:cubicBezTo>
                    <a:pt x="37074" y="42475"/>
                    <a:pt x="33264" y="43618"/>
                    <a:pt x="29581" y="44507"/>
                  </a:cubicBezTo>
                  <a:cubicBezTo>
                    <a:pt x="27041" y="44761"/>
                    <a:pt x="22977" y="41205"/>
                    <a:pt x="28819" y="43872"/>
                  </a:cubicBezTo>
                  <a:cubicBezTo>
                    <a:pt x="31867" y="45269"/>
                    <a:pt x="35042" y="46793"/>
                    <a:pt x="38217" y="48317"/>
                  </a:cubicBezTo>
                  <a:cubicBezTo>
                    <a:pt x="50028" y="53905"/>
                    <a:pt x="61586" y="59493"/>
                    <a:pt x="73270" y="65082"/>
                  </a:cubicBezTo>
                  <a:cubicBezTo>
                    <a:pt x="111624" y="83370"/>
                    <a:pt x="150232" y="101785"/>
                    <a:pt x="188586" y="120073"/>
                  </a:cubicBezTo>
                  <a:cubicBezTo>
                    <a:pt x="281169" y="164269"/>
                    <a:pt x="373753" y="208465"/>
                    <a:pt x="466463" y="252661"/>
                  </a:cubicBezTo>
                  <a:cubicBezTo>
                    <a:pt x="493895" y="265742"/>
                    <a:pt x="521454" y="278950"/>
                    <a:pt x="548886" y="292031"/>
                  </a:cubicBezTo>
                  <a:cubicBezTo>
                    <a:pt x="551172" y="293174"/>
                    <a:pt x="554728" y="295714"/>
                    <a:pt x="557141" y="295841"/>
                  </a:cubicBezTo>
                  <a:cubicBezTo>
                    <a:pt x="565777" y="296857"/>
                    <a:pt x="559300" y="273997"/>
                    <a:pt x="563491" y="275140"/>
                  </a:cubicBezTo>
                  <a:cubicBezTo>
                    <a:pt x="559808" y="274124"/>
                    <a:pt x="548886" y="280728"/>
                    <a:pt x="545584" y="282125"/>
                  </a:cubicBezTo>
                  <a:cubicBezTo>
                    <a:pt x="462526" y="314129"/>
                    <a:pt x="379087" y="346007"/>
                    <a:pt x="296028" y="377757"/>
                  </a:cubicBezTo>
                  <a:cubicBezTo>
                    <a:pt x="250054" y="395283"/>
                    <a:pt x="204207" y="412809"/>
                    <a:pt x="158233" y="430462"/>
                  </a:cubicBezTo>
                  <a:cubicBezTo>
                    <a:pt x="133214" y="440114"/>
                    <a:pt x="105147" y="447607"/>
                    <a:pt x="81271" y="459799"/>
                  </a:cubicBezTo>
                  <a:cubicBezTo>
                    <a:pt x="79493" y="460561"/>
                    <a:pt x="78731" y="460815"/>
                    <a:pt x="77461" y="460561"/>
                  </a:cubicBezTo>
                  <a:cubicBezTo>
                    <a:pt x="81144" y="461577"/>
                    <a:pt x="84954" y="462720"/>
                    <a:pt x="88637" y="463609"/>
                  </a:cubicBezTo>
                  <a:cubicBezTo>
                    <a:pt x="130547" y="483294"/>
                    <a:pt x="85589" y="482278"/>
                    <a:pt x="91304" y="477452"/>
                  </a:cubicBezTo>
                  <a:cubicBezTo>
                    <a:pt x="92066" y="476817"/>
                    <a:pt x="92447" y="475166"/>
                    <a:pt x="93209" y="474404"/>
                  </a:cubicBezTo>
                  <a:cubicBezTo>
                    <a:pt x="96130" y="470721"/>
                    <a:pt x="98162" y="466276"/>
                    <a:pt x="100702" y="462212"/>
                  </a:cubicBezTo>
                  <a:cubicBezTo>
                    <a:pt x="108830" y="449258"/>
                    <a:pt x="116704" y="436304"/>
                    <a:pt x="124832" y="423477"/>
                  </a:cubicBezTo>
                  <a:cubicBezTo>
                    <a:pt x="145152" y="390838"/>
                    <a:pt x="165345" y="358326"/>
                    <a:pt x="185411" y="325813"/>
                  </a:cubicBezTo>
                  <a:cubicBezTo>
                    <a:pt x="197222" y="306763"/>
                    <a:pt x="223003" y="278188"/>
                    <a:pt x="212081" y="254439"/>
                  </a:cubicBezTo>
                  <a:cubicBezTo>
                    <a:pt x="205858" y="241104"/>
                    <a:pt x="193793" y="229166"/>
                    <a:pt x="185030" y="217609"/>
                  </a:cubicBezTo>
                  <a:cubicBezTo>
                    <a:pt x="170933" y="199067"/>
                    <a:pt x="156836" y="180525"/>
                    <a:pt x="142993" y="161983"/>
                  </a:cubicBezTo>
                  <a:cubicBezTo>
                    <a:pt x="109211" y="117406"/>
                    <a:pt x="75429" y="72829"/>
                    <a:pt x="43043" y="27362"/>
                  </a:cubicBezTo>
                  <a:cubicBezTo>
                    <a:pt x="26279" y="3994"/>
                    <a:pt x="-12583" y="26219"/>
                    <a:pt x="4054" y="49714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617857" cy="523496"/>
            </a:xfrm>
            <a:custGeom>
              <a:avLst/>
              <a:gdLst/>
              <a:ahLst/>
              <a:cxnLst/>
              <a:rect r="r" b="b" t="t" l="l"/>
              <a:pathLst>
                <a:path h="523496" w="617857">
                  <a:moveTo>
                    <a:pt x="0" y="523496"/>
                  </a:moveTo>
                  <a:lnTo>
                    <a:pt x="617857" y="523496"/>
                  </a:lnTo>
                  <a:lnTo>
                    <a:pt x="6178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573207" y="4556522"/>
            <a:ext cx="744836" cy="650481"/>
            <a:chOff x="0" y="0"/>
            <a:chExt cx="744842" cy="650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76210" y="73017"/>
              <a:ext cx="597494" cy="505304"/>
            </a:xfrm>
            <a:custGeom>
              <a:avLst/>
              <a:gdLst/>
              <a:ahLst/>
              <a:cxnLst/>
              <a:rect r="r" b="b" t="t" l="l"/>
              <a:pathLst>
                <a:path h="505304" w="597494">
                  <a:moveTo>
                    <a:pt x="4054" y="49920"/>
                  </a:moveTo>
                  <a:cubicBezTo>
                    <a:pt x="34153" y="92338"/>
                    <a:pt x="65650" y="133867"/>
                    <a:pt x="96892" y="175269"/>
                  </a:cubicBezTo>
                  <a:cubicBezTo>
                    <a:pt x="111878" y="195335"/>
                    <a:pt x="127245" y="215147"/>
                    <a:pt x="142485" y="235213"/>
                  </a:cubicBezTo>
                  <a:cubicBezTo>
                    <a:pt x="152518" y="248294"/>
                    <a:pt x="165980" y="261883"/>
                    <a:pt x="173219" y="276869"/>
                  </a:cubicBezTo>
                  <a:cubicBezTo>
                    <a:pt x="172203" y="273186"/>
                    <a:pt x="171060" y="269376"/>
                    <a:pt x="170171" y="265693"/>
                  </a:cubicBezTo>
                  <a:cubicBezTo>
                    <a:pt x="169917" y="262772"/>
                    <a:pt x="172711" y="261502"/>
                    <a:pt x="169790" y="265947"/>
                  </a:cubicBezTo>
                  <a:cubicBezTo>
                    <a:pt x="167885" y="268995"/>
                    <a:pt x="165980" y="272170"/>
                    <a:pt x="163948" y="275346"/>
                  </a:cubicBezTo>
                  <a:cubicBezTo>
                    <a:pt x="157217" y="286141"/>
                    <a:pt x="150613" y="296936"/>
                    <a:pt x="143882" y="307604"/>
                  </a:cubicBezTo>
                  <a:cubicBezTo>
                    <a:pt x="126356" y="335925"/>
                    <a:pt x="108576" y="364373"/>
                    <a:pt x="91050" y="392821"/>
                  </a:cubicBezTo>
                  <a:cubicBezTo>
                    <a:pt x="78477" y="412887"/>
                    <a:pt x="65142" y="432572"/>
                    <a:pt x="53584" y="453019"/>
                  </a:cubicBezTo>
                  <a:cubicBezTo>
                    <a:pt x="37963" y="480451"/>
                    <a:pt x="59045" y="513853"/>
                    <a:pt x="91558" y="503311"/>
                  </a:cubicBezTo>
                  <a:cubicBezTo>
                    <a:pt x="128261" y="491500"/>
                    <a:pt x="164075" y="475498"/>
                    <a:pt x="200143" y="461782"/>
                  </a:cubicBezTo>
                  <a:cubicBezTo>
                    <a:pt x="263643" y="437525"/>
                    <a:pt x="326889" y="413395"/>
                    <a:pt x="390390" y="389011"/>
                  </a:cubicBezTo>
                  <a:cubicBezTo>
                    <a:pt x="442333" y="369199"/>
                    <a:pt x="494403" y="349260"/>
                    <a:pt x="546219" y="329448"/>
                  </a:cubicBezTo>
                  <a:cubicBezTo>
                    <a:pt x="555871" y="325765"/>
                    <a:pt x="565523" y="322336"/>
                    <a:pt x="574921" y="318399"/>
                  </a:cubicBezTo>
                  <a:cubicBezTo>
                    <a:pt x="604385" y="306588"/>
                    <a:pt x="604766" y="270392"/>
                    <a:pt x="577461" y="256422"/>
                  </a:cubicBezTo>
                  <a:cubicBezTo>
                    <a:pt x="484497" y="208924"/>
                    <a:pt x="388612" y="166379"/>
                    <a:pt x="294377" y="121421"/>
                  </a:cubicBezTo>
                  <a:cubicBezTo>
                    <a:pt x="237227" y="94243"/>
                    <a:pt x="180204" y="67065"/>
                    <a:pt x="123054" y="39759"/>
                  </a:cubicBezTo>
                  <a:cubicBezTo>
                    <a:pt x="97146" y="27440"/>
                    <a:pt x="71492" y="13343"/>
                    <a:pt x="44948" y="2675"/>
                  </a:cubicBezTo>
                  <a:cubicBezTo>
                    <a:pt x="13960" y="-9517"/>
                    <a:pt x="-9281" y="22360"/>
                    <a:pt x="4054" y="49920"/>
                  </a:cubicBezTo>
                  <a:cubicBezTo>
                    <a:pt x="16627" y="75828"/>
                    <a:pt x="55235" y="53222"/>
                    <a:pt x="42662" y="27313"/>
                  </a:cubicBezTo>
                  <a:cubicBezTo>
                    <a:pt x="42027" y="26170"/>
                    <a:pt x="41519" y="25027"/>
                    <a:pt x="41138" y="24011"/>
                  </a:cubicBezTo>
                  <a:cubicBezTo>
                    <a:pt x="42154" y="27694"/>
                    <a:pt x="43297" y="31504"/>
                    <a:pt x="44186" y="35187"/>
                  </a:cubicBezTo>
                  <a:cubicBezTo>
                    <a:pt x="43043" y="37346"/>
                    <a:pt x="41900" y="39378"/>
                    <a:pt x="40757" y="41538"/>
                  </a:cubicBezTo>
                  <a:cubicBezTo>
                    <a:pt x="37074" y="42554"/>
                    <a:pt x="33264" y="43697"/>
                    <a:pt x="29581" y="44586"/>
                  </a:cubicBezTo>
                  <a:cubicBezTo>
                    <a:pt x="27041" y="44840"/>
                    <a:pt x="22977" y="41283"/>
                    <a:pt x="28819" y="43950"/>
                  </a:cubicBezTo>
                  <a:cubicBezTo>
                    <a:pt x="31867" y="45348"/>
                    <a:pt x="35042" y="46872"/>
                    <a:pt x="38217" y="48396"/>
                  </a:cubicBezTo>
                  <a:cubicBezTo>
                    <a:pt x="50028" y="53984"/>
                    <a:pt x="61586" y="59572"/>
                    <a:pt x="73270" y="65160"/>
                  </a:cubicBezTo>
                  <a:cubicBezTo>
                    <a:pt x="111624" y="83448"/>
                    <a:pt x="150232" y="101863"/>
                    <a:pt x="188586" y="120151"/>
                  </a:cubicBezTo>
                  <a:cubicBezTo>
                    <a:pt x="281169" y="164347"/>
                    <a:pt x="373753" y="208543"/>
                    <a:pt x="466463" y="252739"/>
                  </a:cubicBezTo>
                  <a:cubicBezTo>
                    <a:pt x="493895" y="265820"/>
                    <a:pt x="521454" y="279028"/>
                    <a:pt x="548886" y="292110"/>
                  </a:cubicBezTo>
                  <a:cubicBezTo>
                    <a:pt x="551172" y="293253"/>
                    <a:pt x="554728" y="295793"/>
                    <a:pt x="557141" y="295920"/>
                  </a:cubicBezTo>
                  <a:cubicBezTo>
                    <a:pt x="565777" y="296936"/>
                    <a:pt x="559300" y="274075"/>
                    <a:pt x="563491" y="275219"/>
                  </a:cubicBezTo>
                  <a:cubicBezTo>
                    <a:pt x="559808" y="274202"/>
                    <a:pt x="548886" y="280807"/>
                    <a:pt x="545584" y="282204"/>
                  </a:cubicBezTo>
                  <a:cubicBezTo>
                    <a:pt x="462526" y="314208"/>
                    <a:pt x="379087" y="346085"/>
                    <a:pt x="296028" y="377835"/>
                  </a:cubicBezTo>
                  <a:cubicBezTo>
                    <a:pt x="250054" y="395361"/>
                    <a:pt x="204207" y="412887"/>
                    <a:pt x="158233" y="430540"/>
                  </a:cubicBezTo>
                  <a:cubicBezTo>
                    <a:pt x="133214" y="440192"/>
                    <a:pt x="105147" y="447685"/>
                    <a:pt x="81271" y="459877"/>
                  </a:cubicBezTo>
                  <a:cubicBezTo>
                    <a:pt x="79493" y="460639"/>
                    <a:pt x="78731" y="460893"/>
                    <a:pt x="77461" y="460639"/>
                  </a:cubicBezTo>
                  <a:cubicBezTo>
                    <a:pt x="81144" y="461655"/>
                    <a:pt x="84954" y="462798"/>
                    <a:pt x="88637" y="463687"/>
                  </a:cubicBezTo>
                  <a:cubicBezTo>
                    <a:pt x="130547" y="483372"/>
                    <a:pt x="85589" y="482356"/>
                    <a:pt x="91304" y="477530"/>
                  </a:cubicBezTo>
                  <a:cubicBezTo>
                    <a:pt x="92066" y="476895"/>
                    <a:pt x="92447" y="475244"/>
                    <a:pt x="93209" y="474482"/>
                  </a:cubicBezTo>
                  <a:cubicBezTo>
                    <a:pt x="96130" y="470799"/>
                    <a:pt x="98162" y="466354"/>
                    <a:pt x="100702" y="462290"/>
                  </a:cubicBezTo>
                  <a:cubicBezTo>
                    <a:pt x="108830" y="449336"/>
                    <a:pt x="116704" y="436382"/>
                    <a:pt x="124832" y="423555"/>
                  </a:cubicBezTo>
                  <a:cubicBezTo>
                    <a:pt x="145152" y="390916"/>
                    <a:pt x="165345" y="358404"/>
                    <a:pt x="185411" y="325892"/>
                  </a:cubicBezTo>
                  <a:cubicBezTo>
                    <a:pt x="197222" y="306842"/>
                    <a:pt x="223003" y="278266"/>
                    <a:pt x="212081" y="254517"/>
                  </a:cubicBezTo>
                  <a:cubicBezTo>
                    <a:pt x="205858" y="241182"/>
                    <a:pt x="193793" y="229244"/>
                    <a:pt x="185030" y="217687"/>
                  </a:cubicBezTo>
                  <a:cubicBezTo>
                    <a:pt x="170933" y="199145"/>
                    <a:pt x="156836" y="180603"/>
                    <a:pt x="142993" y="162061"/>
                  </a:cubicBezTo>
                  <a:cubicBezTo>
                    <a:pt x="109211" y="117484"/>
                    <a:pt x="75429" y="72907"/>
                    <a:pt x="43043" y="27440"/>
                  </a:cubicBezTo>
                  <a:cubicBezTo>
                    <a:pt x="26279" y="4072"/>
                    <a:pt x="-12583" y="26297"/>
                    <a:pt x="4054" y="49793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617857" cy="523496"/>
            </a:xfrm>
            <a:custGeom>
              <a:avLst/>
              <a:gdLst/>
              <a:ahLst/>
              <a:cxnLst/>
              <a:rect r="r" b="b" t="t" l="l"/>
              <a:pathLst>
                <a:path h="523496" w="617857">
                  <a:moveTo>
                    <a:pt x="0" y="523497"/>
                  </a:moveTo>
                  <a:lnTo>
                    <a:pt x="617857" y="523497"/>
                  </a:lnTo>
                  <a:lnTo>
                    <a:pt x="6178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573207" y="6244819"/>
            <a:ext cx="744836" cy="650481"/>
            <a:chOff x="0" y="0"/>
            <a:chExt cx="744842" cy="65048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6210" y="73017"/>
              <a:ext cx="597494" cy="505304"/>
            </a:xfrm>
            <a:custGeom>
              <a:avLst/>
              <a:gdLst/>
              <a:ahLst/>
              <a:cxnLst/>
              <a:rect r="r" b="b" t="t" l="l"/>
              <a:pathLst>
                <a:path h="505304" w="597494">
                  <a:moveTo>
                    <a:pt x="4054" y="49920"/>
                  </a:moveTo>
                  <a:cubicBezTo>
                    <a:pt x="34153" y="92338"/>
                    <a:pt x="65650" y="133867"/>
                    <a:pt x="96892" y="175269"/>
                  </a:cubicBezTo>
                  <a:cubicBezTo>
                    <a:pt x="111878" y="195335"/>
                    <a:pt x="127245" y="215147"/>
                    <a:pt x="142485" y="235213"/>
                  </a:cubicBezTo>
                  <a:cubicBezTo>
                    <a:pt x="152518" y="248294"/>
                    <a:pt x="165980" y="261883"/>
                    <a:pt x="173219" y="276869"/>
                  </a:cubicBezTo>
                  <a:cubicBezTo>
                    <a:pt x="172203" y="273186"/>
                    <a:pt x="171060" y="269376"/>
                    <a:pt x="170171" y="265693"/>
                  </a:cubicBezTo>
                  <a:cubicBezTo>
                    <a:pt x="169917" y="262772"/>
                    <a:pt x="172711" y="261502"/>
                    <a:pt x="169790" y="265947"/>
                  </a:cubicBezTo>
                  <a:cubicBezTo>
                    <a:pt x="167885" y="268995"/>
                    <a:pt x="165980" y="272170"/>
                    <a:pt x="163948" y="275346"/>
                  </a:cubicBezTo>
                  <a:cubicBezTo>
                    <a:pt x="157217" y="286141"/>
                    <a:pt x="150613" y="296936"/>
                    <a:pt x="143882" y="307604"/>
                  </a:cubicBezTo>
                  <a:cubicBezTo>
                    <a:pt x="126356" y="335925"/>
                    <a:pt x="108576" y="364373"/>
                    <a:pt x="91050" y="392821"/>
                  </a:cubicBezTo>
                  <a:cubicBezTo>
                    <a:pt x="78477" y="412887"/>
                    <a:pt x="65142" y="432572"/>
                    <a:pt x="53584" y="453019"/>
                  </a:cubicBezTo>
                  <a:cubicBezTo>
                    <a:pt x="37963" y="480451"/>
                    <a:pt x="59045" y="513853"/>
                    <a:pt x="91558" y="503311"/>
                  </a:cubicBezTo>
                  <a:cubicBezTo>
                    <a:pt x="128261" y="491500"/>
                    <a:pt x="164075" y="475498"/>
                    <a:pt x="200143" y="461782"/>
                  </a:cubicBezTo>
                  <a:cubicBezTo>
                    <a:pt x="263643" y="437525"/>
                    <a:pt x="326889" y="413395"/>
                    <a:pt x="390390" y="389011"/>
                  </a:cubicBezTo>
                  <a:cubicBezTo>
                    <a:pt x="442333" y="369199"/>
                    <a:pt x="494403" y="349260"/>
                    <a:pt x="546219" y="329448"/>
                  </a:cubicBezTo>
                  <a:cubicBezTo>
                    <a:pt x="555871" y="325765"/>
                    <a:pt x="565523" y="322336"/>
                    <a:pt x="574921" y="318399"/>
                  </a:cubicBezTo>
                  <a:cubicBezTo>
                    <a:pt x="604385" y="306588"/>
                    <a:pt x="604766" y="270392"/>
                    <a:pt x="577461" y="256422"/>
                  </a:cubicBezTo>
                  <a:cubicBezTo>
                    <a:pt x="484497" y="208924"/>
                    <a:pt x="388612" y="166379"/>
                    <a:pt x="294377" y="121421"/>
                  </a:cubicBezTo>
                  <a:cubicBezTo>
                    <a:pt x="237227" y="94243"/>
                    <a:pt x="180204" y="67065"/>
                    <a:pt x="123054" y="39759"/>
                  </a:cubicBezTo>
                  <a:cubicBezTo>
                    <a:pt x="97146" y="27440"/>
                    <a:pt x="71492" y="13343"/>
                    <a:pt x="44948" y="2675"/>
                  </a:cubicBezTo>
                  <a:cubicBezTo>
                    <a:pt x="13960" y="-9517"/>
                    <a:pt x="-9281" y="22360"/>
                    <a:pt x="4054" y="49920"/>
                  </a:cubicBezTo>
                  <a:cubicBezTo>
                    <a:pt x="16627" y="75828"/>
                    <a:pt x="55235" y="53222"/>
                    <a:pt x="42662" y="27313"/>
                  </a:cubicBezTo>
                  <a:cubicBezTo>
                    <a:pt x="42027" y="26170"/>
                    <a:pt x="41519" y="25027"/>
                    <a:pt x="41138" y="24011"/>
                  </a:cubicBezTo>
                  <a:cubicBezTo>
                    <a:pt x="42154" y="27694"/>
                    <a:pt x="43297" y="31504"/>
                    <a:pt x="44186" y="35187"/>
                  </a:cubicBezTo>
                  <a:cubicBezTo>
                    <a:pt x="43043" y="37346"/>
                    <a:pt x="41900" y="39378"/>
                    <a:pt x="40757" y="41538"/>
                  </a:cubicBezTo>
                  <a:cubicBezTo>
                    <a:pt x="37074" y="42554"/>
                    <a:pt x="33264" y="43697"/>
                    <a:pt x="29581" y="44586"/>
                  </a:cubicBezTo>
                  <a:cubicBezTo>
                    <a:pt x="27041" y="44840"/>
                    <a:pt x="22977" y="41283"/>
                    <a:pt x="28819" y="43950"/>
                  </a:cubicBezTo>
                  <a:cubicBezTo>
                    <a:pt x="31867" y="45348"/>
                    <a:pt x="35042" y="46872"/>
                    <a:pt x="38217" y="48396"/>
                  </a:cubicBezTo>
                  <a:cubicBezTo>
                    <a:pt x="50028" y="53984"/>
                    <a:pt x="61586" y="59572"/>
                    <a:pt x="73270" y="65160"/>
                  </a:cubicBezTo>
                  <a:cubicBezTo>
                    <a:pt x="111624" y="83448"/>
                    <a:pt x="150232" y="101863"/>
                    <a:pt x="188586" y="120151"/>
                  </a:cubicBezTo>
                  <a:cubicBezTo>
                    <a:pt x="281169" y="164347"/>
                    <a:pt x="373753" y="208543"/>
                    <a:pt x="466463" y="252739"/>
                  </a:cubicBezTo>
                  <a:cubicBezTo>
                    <a:pt x="493895" y="265820"/>
                    <a:pt x="521454" y="279028"/>
                    <a:pt x="548886" y="292110"/>
                  </a:cubicBezTo>
                  <a:cubicBezTo>
                    <a:pt x="551172" y="293253"/>
                    <a:pt x="554728" y="295793"/>
                    <a:pt x="557141" y="295920"/>
                  </a:cubicBezTo>
                  <a:cubicBezTo>
                    <a:pt x="565777" y="296936"/>
                    <a:pt x="559300" y="274075"/>
                    <a:pt x="563491" y="275219"/>
                  </a:cubicBezTo>
                  <a:cubicBezTo>
                    <a:pt x="559808" y="274202"/>
                    <a:pt x="548886" y="280807"/>
                    <a:pt x="545584" y="282204"/>
                  </a:cubicBezTo>
                  <a:cubicBezTo>
                    <a:pt x="462526" y="314208"/>
                    <a:pt x="379087" y="346085"/>
                    <a:pt x="296028" y="377835"/>
                  </a:cubicBezTo>
                  <a:cubicBezTo>
                    <a:pt x="250054" y="395361"/>
                    <a:pt x="204207" y="412887"/>
                    <a:pt x="158233" y="430540"/>
                  </a:cubicBezTo>
                  <a:cubicBezTo>
                    <a:pt x="133214" y="440192"/>
                    <a:pt x="105147" y="447685"/>
                    <a:pt x="81271" y="459877"/>
                  </a:cubicBezTo>
                  <a:cubicBezTo>
                    <a:pt x="79493" y="460639"/>
                    <a:pt x="78731" y="460893"/>
                    <a:pt x="77461" y="460639"/>
                  </a:cubicBezTo>
                  <a:cubicBezTo>
                    <a:pt x="81144" y="461655"/>
                    <a:pt x="84954" y="462798"/>
                    <a:pt x="88637" y="463687"/>
                  </a:cubicBezTo>
                  <a:cubicBezTo>
                    <a:pt x="130547" y="483372"/>
                    <a:pt x="85589" y="482356"/>
                    <a:pt x="91304" y="477530"/>
                  </a:cubicBezTo>
                  <a:cubicBezTo>
                    <a:pt x="92066" y="476895"/>
                    <a:pt x="92447" y="475244"/>
                    <a:pt x="93209" y="474482"/>
                  </a:cubicBezTo>
                  <a:cubicBezTo>
                    <a:pt x="96130" y="470799"/>
                    <a:pt x="98162" y="466354"/>
                    <a:pt x="100702" y="462290"/>
                  </a:cubicBezTo>
                  <a:cubicBezTo>
                    <a:pt x="108830" y="449336"/>
                    <a:pt x="116704" y="436382"/>
                    <a:pt x="124832" y="423555"/>
                  </a:cubicBezTo>
                  <a:cubicBezTo>
                    <a:pt x="145152" y="390916"/>
                    <a:pt x="165345" y="358404"/>
                    <a:pt x="185411" y="325892"/>
                  </a:cubicBezTo>
                  <a:cubicBezTo>
                    <a:pt x="197222" y="306842"/>
                    <a:pt x="223003" y="278266"/>
                    <a:pt x="212081" y="254517"/>
                  </a:cubicBezTo>
                  <a:cubicBezTo>
                    <a:pt x="205858" y="241182"/>
                    <a:pt x="193793" y="229244"/>
                    <a:pt x="185030" y="217687"/>
                  </a:cubicBezTo>
                  <a:cubicBezTo>
                    <a:pt x="170933" y="199145"/>
                    <a:pt x="156836" y="180603"/>
                    <a:pt x="142993" y="162061"/>
                  </a:cubicBezTo>
                  <a:cubicBezTo>
                    <a:pt x="109211" y="117484"/>
                    <a:pt x="75429" y="72907"/>
                    <a:pt x="43043" y="27440"/>
                  </a:cubicBezTo>
                  <a:cubicBezTo>
                    <a:pt x="26279" y="4072"/>
                    <a:pt x="-12583" y="26297"/>
                    <a:pt x="4054" y="49793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617857" cy="523496"/>
            </a:xfrm>
            <a:custGeom>
              <a:avLst/>
              <a:gdLst/>
              <a:ahLst/>
              <a:cxnLst/>
              <a:rect r="r" b="b" t="t" l="l"/>
              <a:pathLst>
                <a:path h="523496" w="617857">
                  <a:moveTo>
                    <a:pt x="0" y="523497"/>
                  </a:moveTo>
                  <a:lnTo>
                    <a:pt x="617857" y="523497"/>
                  </a:lnTo>
                  <a:lnTo>
                    <a:pt x="6178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434818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4.4. Bir Sure Öğreniyorum: Fil Suresi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97774" y="9522209"/>
            <a:ext cx="46600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657600" y="2677058"/>
            <a:ext cx="10830716" cy="4667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9"/>
              </a:lnSpc>
            </a:pPr>
            <a:r>
              <a:rPr lang="en-US" sz="3277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Fillerle donanmış ordusuyla Kâbe'yi yıkmaya gelen Ebrehe’nin helak edilişini anlatır.</a:t>
            </a:r>
          </a:p>
          <a:p>
            <a:pPr algn="l" rtl="true">
              <a:lnSpc>
                <a:spcPts val="4589"/>
              </a:lnSpc>
            </a:pPr>
          </a:p>
          <a:p>
            <a:pPr algn="l">
              <a:lnSpc>
                <a:spcPts val="4589"/>
              </a:lnSpc>
            </a:pPr>
            <a:r>
              <a:rPr lang="en-US" sz="3277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Fil ordusunun başına gelenlerden ders çıkarılması gerektiği vurgulanır.</a:t>
            </a:r>
          </a:p>
          <a:p>
            <a:pPr algn="l" rtl="true">
              <a:lnSpc>
                <a:spcPts val="4589"/>
              </a:lnSpc>
            </a:pPr>
          </a:p>
          <a:p>
            <a:pPr algn="l">
              <a:lnSpc>
                <a:spcPts val="4589"/>
              </a:lnSpc>
            </a:pPr>
            <a:r>
              <a:rPr lang="en-US" sz="3277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Fil suresi, namazlarda Fatiha suresinden sonra okunabilir.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011887" y="1267263"/>
            <a:ext cx="2194265" cy="64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8"/>
              </a:lnSpc>
            </a:pPr>
            <a:r>
              <a:rPr lang="en-US" b="true" sz="3577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Fil Suresi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11448736" cy="436940"/>
          </a:xfrm>
          <a:custGeom>
            <a:avLst/>
            <a:gdLst/>
            <a:ahLst/>
            <a:cxnLst/>
            <a:rect r="r" b="b" t="t" l="l"/>
            <a:pathLst>
              <a:path h="436940" w="11448736">
                <a:moveTo>
                  <a:pt x="0" y="0"/>
                </a:moveTo>
                <a:lnTo>
                  <a:pt x="11448736" y="0"/>
                </a:lnTo>
                <a:lnTo>
                  <a:pt x="11448736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433478" y="2018528"/>
            <a:ext cx="10077450" cy="7048500"/>
            <a:chOff x="0" y="0"/>
            <a:chExt cx="13436600" cy="9398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436600" cy="9398000"/>
            </a:xfrm>
            <a:custGeom>
              <a:avLst/>
              <a:gdLst/>
              <a:ahLst/>
              <a:cxnLst/>
              <a:rect r="r" b="b" t="t" l="l"/>
              <a:pathLst>
                <a:path h="9398000" w="13436600">
                  <a:moveTo>
                    <a:pt x="0" y="0"/>
                  </a:moveTo>
                  <a:lnTo>
                    <a:pt x="13436600" y="0"/>
                  </a:lnTo>
                  <a:lnTo>
                    <a:pt x="13436600" y="9398000"/>
                  </a:lnTo>
                  <a:lnTo>
                    <a:pt x="0" y="939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497" t="0" r="-1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11500580" cy="436940"/>
            <a:chOff x="0" y="0"/>
            <a:chExt cx="11500587" cy="436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882"/>
              <a:ext cx="11259315" cy="47498"/>
            </a:xfrm>
            <a:custGeom>
              <a:avLst/>
              <a:gdLst/>
              <a:ahLst/>
              <a:cxnLst/>
              <a:rect r="r" b="b" t="t" l="l"/>
              <a:pathLst>
                <a:path h="47498" w="11259315">
                  <a:moveTo>
                    <a:pt x="0" y="47498"/>
                  </a:moveTo>
                  <a:lnTo>
                    <a:pt x="11259315" y="47498"/>
                  </a:lnTo>
                  <a:lnTo>
                    <a:pt x="112593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369975" y="-63503"/>
            <a:ext cx="13981528" cy="9192968"/>
            <a:chOff x="0" y="0"/>
            <a:chExt cx="13981519" cy="919297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0211558" y="63500"/>
              <a:ext cx="3706368" cy="1897635"/>
            </a:xfrm>
            <a:custGeom>
              <a:avLst/>
              <a:gdLst/>
              <a:ahLst/>
              <a:cxnLst/>
              <a:rect r="r" b="b" t="t" l="l"/>
              <a:pathLst>
                <a:path h="1897635" w="3706368">
                  <a:moveTo>
                    <a:pt x="0" y="0"/>
                  </a:moveTo>
                  <a:lnTo>
                    <a:pt x="0" y="1897635"/>
                  </a:lnTo>
                  <a:lnTo>
                    <a:pt x="3706368" y="1897635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2082039"/>
              <a:ext cx="10081384" cy="7047487"/>
            </a:xfrm>
            <a:custGeom>
              <a:avLst/>
              <a:gdLst/>
              <a:ahLst/>
              <a:cxnLst/>
              <a:rect r="r" b="b" t="t" l="l"/>
              <a:pathLst>
                <a:path h="7047487" w="10081384">
                  <a:moveTo>
                    <a:pt x="0" y="7047487"/>
                  </a:moveTo>
                  <a:lnTo>
                    <a:pt x="10081384" y="7047487"/>
                  </a:lnTo>
                  <a:lnTo>
                    <a:pt x="10081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34818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4.4. Bir Sure Öğreniyorum: Fil Suresi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43744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011887" y="1267263"/>
            <a:ext cx="2194265" cy="64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8"/>
              </a:lnSpc>
            </a:pPr>
            <a:r>
              <a:rPr lang="en-US" b="true" sz="3577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Fil Suresi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434818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4.4. Bir Sure Öğreniyorum: Fil Suresi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31704" y="2407158"/>
            <a:ext cx="195177" cy="686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601978" y="2407158"/>
            <a:ext cx="6217891" cy="77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Bismillâhirraḥmânirraḥîm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31704" y="3746621"/>
            <a:ext cx="10614289" cy="3365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 Elem terâ keyfe fealerabbükebiesḥâbilfîl 2. Elem yec’alkeydehümfîtadlîl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3. Ve ersele aleyhim tayranebâbîl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 Termîhimbiḥicâratimminsiccîl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 Fecealehümkeasfimme’kûl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011887" y="1267263"/>
            <a:ext cx="2194265" cy="64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8"/>
              </a:lnSpc>
            </a:pPr>
            <a:r>
              <a:rPr lang="en-US" b="true" sz="3577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Fil Suresi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11500580" cy="436940"/>
          </a:xfrm>
          <a:custGeom>
            <a:avLst/>
            <a:gdLst/>
            <a:ahLst/>
            <a:cxnLst/>
            <a:rect r="r" b="b" t="t" l="l"/>
            <a:pathLst>
              <a:path h="436940" w="11500580">
                <a:moveTo>
                  <a:pt x="0" y="0"/>
                </a:moveTo>
                <a:lnTo>
                  <a:pt x="11500580" y="0"/>
                </a:lnTo>
                <a:lnTo>
                  <a:pt x="11500580" y="436940"/>
                </a:lnTo>
                <a:lnTo>
                  <a:pt x="0" y="4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7A1E7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A1EDE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434818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4.4. Bir Sure Öğreniyorum: Fil Suresi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9690335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4. Ünite: Peygamberliğinden Önce Hz. Muhammed (sav)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97774" y="9522209"/>
            <a:ext cx="42384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37063" y="2885770"/>
            <a:ext cx="195177" cy="686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167883" y="2885770"/>
            <a:ext cx="9224610" cy="686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Rahman ve rahîm olan Allah'ın adıyla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37063" y="4225233"/>
            <a:ext cx="13730792" cy="3365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 Rabb’inin, fil sahiplerine ne yaptığını görmedin mi?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 Onların tuzaklarını boşa çıkarmadı mı?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3. Üzerlerine sürü sürü kuşlar gönderdi.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 Balçıktan pişirilmiş taşlar (taşlaşmış çamur) atan</a:t>
            </a:r>
          </a:p>
          <a:p>
            <a:pPr algn="l">
              <a:lnSpc>
                <a:spcPts val="5273"/>
              </a:lnSpc>
            </a:pPr>
            <a:r>
              <a:rPr lang="en-US" sz="376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 Nihayet onları yenilmiş ekin yaprakları hâline getirdi.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011887" y="1267263"/>
            <a:ext cx="2194265" cy="64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8"/>
              </a:lnSpc>
            </a:pPr>
            <a:r>
              <a:rPr lang="en-US" b="true" sz="3577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Fil Suresi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DAHG2mnNoik</dc:identifier>
  <dcterms:modified xsi:type="dcterms:W3CDTF">2011-08-01T06:04:30Z</dcterms:modified>
  <cp:revision>1</cp:revision>
  <dc:title>6.Sınıf Din Kültürü 4.Ünite Meb ders sunusu salimdurmus.com powerpoint</dc:title>
</cp:coreProperties>
</file>