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8288000" cy="10287000"/>
  <p:notesSz cx="6858000" cy="9144000"/>
  <p:embeddedFontLst>
    <p:embeddedFont>
      <p:font typeface="Calibri (MS) Bold" charset="1" panose="020F0702030404030204"/>
      <p:regular r:id="rId36"/>
    </p:embeddedFont>
    <p:embeddedFont>
      <p:font typeface="Calibri (MS)" charset="1" panose="020F0502020204030204"/>
      <p:regular r:id="rId37"/>
    </p:embeddedFont>
    <p:embeddedFont>
      <p:font typeface="Arial" charset="1" panose="020B0604020202020204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jpe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13" Target="../media/image25.png" Type="http://schemas.openxmlformats.org/officeDocument/2006/relationships/image"/><Relationship Id="rId14" Target="../media/image26.svg" Type="http://schemas.openxmlformats.org/officeDocument/2006/relationships/image"/><Relationship Id="rId15" Target="../media/image27.png" Type="http://schemas.openxmlformats.org/officeDocument/2006/relationships/image"/><Relationship Id="rId16" Target="../media/image28.svg" Type="http://schemas.openxmlformats.org/officeDocument/2006/relationships/image"/><Relationship Id="rId17" Target="../media/image29.png" Type="http://schemas.openxmlformats.org/officeDocument/2006/relationships/image"/><Relationship Id="rId18" Target="../media/image30.svg" Type="http://schemas.openxmlformats.org/officeDocument/2006/relationships/image"/><Relationship Id="rId19" Target="../media/image31.png" Type="http://schemas.openxmlformats.org/officeDocument/2006/relationships/image"/><Relationship Id="rId2" Target="../media/image18.jpeg" Type="http://schemas.openxmlformats.org/officeDocument/2006/relationships/image"/><Relationship Id="rId20" Target="../media/image32.sv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3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37.pn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37.pn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43.pn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14" Target="../media/image55.png" Type="http://schemas.openxmlformats.org/officeDocument/2006/relationships/image"/><Relationship Id="rId15" Target="../media/image56.svg" Type="http://schemas.openxmlformats.org/officeDocument/2006/relationships/image"/><Relationship Id="rId16" Target="../media/image57.png" Type="http://schemas.openxmlformats.org/officeDocument/2006/relationships/image"/><Relationship Id="rId17" Target="../media/image58.svg" Type="http://schemas.openxmlformats.org/officeDocument/2006/relationships/image"/><Relationship Id="rId18" Target="../media/image59.png" Type="http://schemas.openxmlformats.org/officeDocument/2006/relationships/image"/><Relationship Id="rId19" Target="../media/image60.svg" Type="http://schemas.openxmlformats.org/officeDocument/2006/relationships/image"/><Relationship Id="rId2" Target="../media/image45.png" Type="http://schemas.openxmlformats.org/officeDocument/2006/relationships/image"/><Relationship Id="rId20" Target="../media/image61.png" Type="http://schemas.openxmlformats.org/officeDocument/2006/relationships/image"/><Relationship Id="rId21" Target="../media/image62.png" Type="http://schemas.openxmlformats.org/officeDocument/2006/relationships/image"/><Relationship Id="rId22" Target="../media/image63.png" Type="http://schemas.openxmlformats.org/officeDocument/2006/relationships/image"/><Relationship Id="rId23" Target="../media/image64.png" Type="http://schemas.openxmlformats.org/officeDocument/2006/relationships/image"/><Relationship Id="rId24" Target="../media/image65.png" Type="http://schemas.openxmlformats.org/officeDocument/2006/relationships/image"/><Relationship Id="rId25" Target="../media/image66.png" Type="http://schemas.openxmlformats.org/officeDocument/2006/relationships/image"/><Relationship Id="rId26" Target="../media/image67.png" Type="http://schemas.openxmlformats.org/officeDocument/2006/relationships/image"/><Relationship Id="rId27" Target="../media/image68.png" Type="http://schemas.openxmlformats.org/officeDocument/2006/relationships/image"/><Relationship Id="rId28" Target="../media/image69.svg" Type="http://schemas.openxmlformats.org/officeDocument/2006/relationships/image"/><Relationship Id="rId29" Target="../media/image70.png" Type="http://schemas.openxmlformats.org/officeDocument/2006/relationships/image"/><Relationship Id="rId3" Target="../media/image46.svg" Type="http://schemas.openxmlformats.org/officeDocument/2006/relationships/image"/><Relationship Id="rId30" Target="../media/image71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jpeg" Type="http://schemas.openxmlformats.org/officeDocument/2006/relationships/image"/><Relationship Id="rId11" Target="../media/image76.png" Type="http://schemas.openxmlformats.org/officeDocument/2006/relationships/image"/><Relationship Id="rId12" Target="../media/image77.png" Type="http://schemas.openxmlformats.org/officeDocument/2006/relationships/image"/><Relationship Id="rId13" Target="../media/image78.svg" Type="http://schemas.openxmlformats.org/officeDocument/2006/relationships/image"/><Relationship Id="rId2" Target="../media/image36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2.png" Type="http://schemas.openxmlformats.org/officeDocument/2006/relationships/image"/><Relationship Id="rId8" Target="../media/image73.png" Type="http://schemas.openxmlformats.org/officeDocument/2006/relationships/image"/><Relationship Id="rId9" Target="../media/image7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png" Type="http://schemas.openxmlformats.org/officeDocument/2006/relationships/image"/><Relationship Id="rId12" Target="../media/image84.png" Type="http://schemas.openxmlformats.org/officeDocument/2006/relationships/image"/><Relationship Id="rId13" Target="../media/image85.png" Type="http://schemas.openxmlformats.org/officeDocument/2006/relationships/image"/><Relationship Id="rId14" Target="../media/image86.svg" Type="http://schemas.openxmlformats.org/officeDocument/2006/relationships/image"/><Relationship Id="rId15" Target="../media/image87.png" Type="http://schemas.openxmlformats.org/officeDocument/2006/relationships/image"/><Relationship Id="rId16" Target="../media/image88.jpeg" Type="http://schemas.openxmlformats.org/officeDocument/2006/relationships/image"/><Relationship Id="rId17" Target="../media/image89.png" Type="http://schemas.openxmlformats.org/officeDocument/2006/relationships/image"/><Relationship Id="rId2" Target="../media/image36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9.png" Type="http://schemas.openxmlformats.org/officeDocument/2006/relationships/image"/><Relationship Id="rId8" Target="../media/image80.png" Type="http://schemas.openxmlformats.org/officeDocument/2006/relationships/image"/><Relationship Id="rId9" Target="../media/image8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png" Type="http://schemas.openxmlformats.org/officeDocument/2006/relationships/image"/><Relationship Id="rId12" Target="../media/image84.png" Type="http://schemas.openxmlformats.org/officeDocument/2006/relationships/image"/><Relationship Id="rId13" Target="../media/image92.png" Type="http://schemas.openxmlformats.org/officeDocument/2006/relationships/image"/><Relationship Id="rId14" Target="../media/image93.svg" Type="http://schemas.openxmlformats.org/officeDocument/2006/relationships/image"/><Relationship Id="rId15" Target="../media/image87.png" Type="http://schemas.openxmlformats.org/officeDocument/2006/relationships/image"/><Relationship Id="rId16" Target="../media/image88.jpeg" Type="http://schemas.openxmlformats.org/officeDocument/2006/relationships/image"/><Relationship Id="rId17" Target="../media/image89.png" Type="http://schemas.openxmlformats.org/officeDocument/2006/relationships/image"/><Relationship Id="rId2" Target="../media/image36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9.png" Type="http://schemas.openxmlformats.org/officeDocument/2006/relationships/image"/><Relationship Id="rId8" Target="../media/image90.png" Type="http://schemas.openxmlformats.org/officeDocument/2006/relationships/image"/><Relationship Id="rId9" Target="../media/image9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8.pn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94.png" Type="http://schemas.openxmlformats.org/officeDocument/2006/relationships/image"/><Relationship Id="rId7" Target="../media/image95.png" Type="http://schemas.openxmlformats.org/officeDocument/2006/relationships/image"/><Relationship Id="rId8" Target="../media/image96.png" Type="http://schemas.openxmlformats.org/officeDocument/2006/relationships/image"/><Relationship Id="rId9" Target="../media/image9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9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0.svg" Type="http://schemas.openxmlformats.org/officeDocument/2006/relationships/image"/><Relationship Id="rId4" Target="../media/image101.png" Type="http://schemas.openxmlformats.org/officeDocument/2006/relationships/image"/><Relationship Id="rId5" Target="../media/image102.svg" Type="http://schemas.openxmlformats.org/officeDocument/2006/relationships/image"/><Relationship Id="rId6" Target="../media/image16.png" Type="http://schemas.openxmlformats.org/officeDocument/2006/relationships/image"/><Relationship Id="rId7" Target="../media/image10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8.png" Type="http://schemas.openxmlformats.org/officeDocument/2006/relationships/image"/><Relationship Id="rId11" Target="../media/image109.sv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04.jpeg" Type="http://schemas.openxmlformats.org/officeDocument/2006/relationships/image"/><Relationship Id="rId7" Target="../media/image105.jpeg" Type="http://schemas.openxmlformats.org/officeDocument/2006/relationships/image"/><Relationship Id="rId8" Target="../media/image106.png" Type="http://schemas.openxmlformats.org/officeDocument/2006/relationships/image"/><Relationship Id="rId9" Target="../media/image10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10.png" Type="http://schemas.openxmlformats.org/officeDocument/2006/relationships/image"/><Relationship Id="rId7" Target="../media/image111.png" Type="http://schemas.openxmlformats.org/officeDocument/2006/relationships/image"/><Relationship Id="rId8" Target="../media/image11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7.png" Type="http://schemas.openxmlformats.org/officeDocument/2006/relationships/image"/><Relationship Id="rId11" Target="../media/image118.png" Type="http://schemas.openxmlformats.org/officeDocument/2006/relationships/image"/><Relationship Id="rId12" Target="../media/image119.png" Type="http://schemas.openxmlformats.org/officeDocument/2006/relationships/image"/><Relationship Id="rId13" Target="../media/image120.png" Type="http://schemas.openxmlformats.org/officeDocument/2006/relationships/image"/><Relationship Id="rId14" Target="../media/image121.png" Type="http://schemas.openxmlformats.org/officeDocument/2006/relationships/image"/><Relationship Id="rId15" Target="../media/image107.pn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13.png" Type="http://schemas.openxmlformats.org/officeDocument/2006/relationships/image"/><Relationship Id="rId7" Target="../media/image114.png" Type="http://schemas.openxmlformats.org/officeDocument/2006/relationships/image"/><Relationship Id="rId8" Target="../media/image115.png" Type="http://schemas.openxmlformats.org/officeDocument/2006/relationships/image"/><Relationship Id="rId9" Target="../media/image11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22.png" Type="http://schemas.openxmlformats.org/officeDocument/2006/relationships/image"/><Relationship Id="rId7" Target="../media/image12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2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42.png" Type="http://schemas.openxmlformats.org/officeDocument/2006/relationships/image"/><Relationship Id="rId7" Target="../media/image43.pn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9.sv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25.png" Type="http://schemas.openxmlformats.org/officeDocument/2006/relationships/image"/><Relationship Id="rId7" Target="../media/image126.png" Type="http://schemas.openxmlformats.org/officeDocument/2006/relationships/image"/><Relationship Id="rId8" Target="../media/image127.svg" Type="http://schemas.openxmlformats.org/officeDocument/2006/relationships/image"/><Relationship Id="rId9" Target="../media/image128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30.pn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31.png" Type="http://schemas.openxmlformats.org/officeDocument/2006/relationships/image"/><Relationship Id="rId7" Target="../media/image31.png" Type="http://schemas.openxmlformats.org/officeDocument/2006/relationships/image"/><Relationship Id="rId8" Target="../media/image132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33.png" Type="http://schemas.openxmlformats.org/officeDocument/2006/relationships/image"/><Relationship Id="rId7" Target="../media/image43.pn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34.png" Type="http://schemas.openxmlformats.org/officeDocument/2006/relationships/image"/><Relationship Id="rId7" Target="../media/image135.png" Type="http://schemas.openxmlformats.org/officeDocument/2006/relationships/image"/><Relationship Id="rId8" Target="../media/image136.png" Type="http://schemas.openxmlformats.org/officeDocument/2006/relationships/image"/><Relationship Id="rId9" Target="../media/image137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34.png" Type="http://schemas.openxmlformats.org/officeDocument/2006/relationships/image"/><Relationship Id="rId7" Target="../media/image42.png" Type="http://schemas.openxmlformats.org/officeDocument/2006/relationships/image"/><Relationship Id="rId8" Target="../media/image43.pn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3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14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3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1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8.png" Type="http://schemas.openxmlformats.org/officeDocument/2006/relationships/image"/><Relationship Id="rId3" Target="../media/image139.svg" Type="http://schemas.openxmlformats.org/officeDocument/2006/relationships/image"/><Relationship Id="rId4" Target="../media/image140.png" Type="http://schemas.openxmlformats.org/officeDocument/2006/relationships/image"/><Relationship Id="rId5" Target="../media/image2.png" Type="http://schemas.openxmlformats.org/officeDocument/2006/relationships/image"/><Relationship Id="rId6" Target="../media/image100.svg" Type="http://schemas.openxmlformats.org/officeDocument/2006/relationships/image"/><Relationship Id="rId7" Target="../media/image16.png" Type="http://schemas.openxmlformats.org/officeDocument/2006/relationships/image"/><Relationship Id="rId8" Target="../media/image10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9144000" cy="1625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44000" cy="16256000"/>
            </a:xfrm>
            <a:custGeom>
              <a:avLst/>
              <a:gdLst/>
              <a:ahLst/>
              <a:cxnLst/>
              <a:rect r="r" b="b" t="t" l="l"/>
              <a:pathLst>
                <a:path h="16256000" w="9144000">
                  <a:moveTo>
                    <a:pt x="0" y="16256000"/>
                  </a:moveTo>
                  <a:lnTo>
                    <a:pt x="9144000" y="1625600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441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8188" y="5424292"/>
            <a:ext cx="5990963" cy="1080707"/>
          </a:xfrm>
          <a:custGeom>
            <a:avLst/>
            <a:gdLst/>
            <a:ahLst/>
            <a:cxnLst/>
            <a:rect r="r" b="b" t="t" l="l"/>
            <a:pathLst>
              <a:path h="1080707" w="5990963">
                <a:moveTo>
                  <a:pt x="0" y="0"/>
                </a:moveTo>
                <a:lnTo>
                  <a:pt x="5990963" y="0"/>
                </a:lnTo>
                <a:lnTo>
                  <a:pt x="5990963" y="1080707"/>
                </a:lnTo>
                <a:lnTo>
                  <a:pt x="0" y="108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7069" y="1058990"/>
            <a:ext cx="5960931" cy="7973954"/>
          </a:xfrm>
          <a:custGeom>
            <a:avLst/>
            <a:gdLst/>
            <a:ahLst/>
            <a:cxnLst/>
            <a:rect r="r" b="b" t="t" l="l"/>
            <a:pathLst>
              <a:path h="7973954" w="5960931">
                <a:moveTo>
                  <a:pt x="0" y="0"/>
                </a:moveTo>
                <a:lnTo>
                  <a:pt x="5960931" y="0"/>
                </a:lnTo>
                <a:lnTo>
                  <a:pt x="5960931" y="7973953"/>
                </a:lnTo>
                <a:lnTo>
                  <a:pt x="0" y="797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518575" y="9313150"/>
            <a:ext cx="864680" cy="878896"/>
          </a:xfrm>
          <a:custGeom>
            <a:avLst/>
            <a:gdLst/>
            <a:ahLst/>
            <a:cxnLst/>
            <a:rect r="r" b="b" t="t" l="l"/>
            <a:pathLst>
              <a:path h="878896" w="864680">
                <a:moveTo>
                  <a:pt x="0" y="0"/>
                </a:moveTo>
                <a:lnTo>
                  <a:pt x="864680" y="0"/>
                </a:lnTo>
                <a:lnTo>
                  <a:pt x="864680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684328" y="1440237"/>
            <a:ext cx="7134220" cy="7134220"/>
            <a:chOff x="0" y="0"/>
            <a:chExt cx="6341529" cy="63415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41491" cy="6341491"/>
            </a:xfrm>
            <a:custGeom>
              <a:avLst/>
              <a:gdLst/>
              <a:ahLst/>
              <a:cxnLst/>
              <a:rect r="r" b="b" t="t" l="l"/>
              <a:pathLst>
                <a:path h="6341491" w="6341491">
                  <a:moveTo>
                    <a:pt x="3152648" y="0"/>
                  </a:moveTo>
                  <a:cubicBezTo>
                    <a:pt x="1409700" y="9779"/>
                    <a:pt x="0" y="1425702"/>
                    <a:pt x="0" y="3170682"/>
                  </a:cubicBezTo>
                  <a:cubicBezTo>
                    <a:pt x="0" y="4922012"/>
                    <a:pt x="1419479" y="6341491"/>
                    <a:pt x="3170809" y="6341491"/>
                  </a:cubicBezTo>
                  <a:cubicBezTo>
                    <a:pt x="4922139" y="6341491"/>
                    <a:pt x="6341491" y="4922012"/>
                    <a:pt x="6341491" y="3170682"/>
                  </a:cubicBezTo>
                  <a:cubicBezTo>
                    <a:pt x="6341491" y="1425702"/>
                    <a:pt x="4931791" y="9652"/>
                    <a:pt x="3188843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8570028" y="1325880"/>
            <a:ext cx="7362820" cy="7362906"/>
          </a:xfrm>
          <a:custGeom>
            <a:avLst/>
            <a:gdLst/>
            <a:ahLst/>
            <a:cxnLst/>
            <a:rect r="r" b="b" t="t" l="l"/>
            <a:pathLst>
              <a:path h="7362906" w="7362820">
                <a:moveTo>
                  <a:pt x="0" y="0"/>
                </a:moveTo>
                <a:lnTo>
                  <a:pt x="7362820" y="0"/>
                </a:lnTo>
                <a:lnTo>
                  <a:pt x="7362820" y="7362906"/>
                </a:lnTo>
                <a:lnTo>
                  <a:pt x="0" y="73629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88109" y="3601645"/>
            <a:ext cx="3090786" cy="774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1"/>
              </a:lnSpc>
            </a:pPr>
            <a:r>
              <a:rPr lang="en-US" b="true" sz="419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DİN KÜLTÜRÜ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63324" y="4177346"/>
            <a:ext cx="122887" cy="77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6"/>
              </a:lnSpc>
            </a:pPr>
            <a:r>
              <a:rPr lang="en-US" b="true" sz="4197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88109" y="4177346"/>
            <a:ext cx="3928105" cy="77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6"/>
              </a:lnSpc>
            </a:pPr>
            <a:r>
              <a:rPr lang="en-US" b="true" sz="4197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</a:t>
            </a:r>
            <a:r>
              <a:rPr lang="en-US" b="true" sz="4197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AHLAK</a:t>
            </a:r>
            <a:r>
              <a:rPr lang="en-US" b="true" sz="4197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BİLGİSİ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5074" y="6747139"/>
            <a:ext cx="5582169" cy="183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5"/>
              </a:lnSpc>
            </a:pPr>
            <a:r>
              <a:rPr lang="en-US" b="true" sz="5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MUHAMMED’İ TANIYALIM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68830" y="5469017"/>
            <a:ext cx="4300223" cy="88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SINIF 4. ÜNİTE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882992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88406" y="344229"/>
            <a:ext cx="5899594" cy="3687318"/>
            <a:chOff x="0" y="0"/>
            <a:chExt cx="5244084" cy="32776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44084" cy="3277616"/>
            </a:xfrm>
            <a:custGeom>
              <a:avLst/>
              <a:gdLst/>
              <a:ahLst/>
              <a:cxnLst/>
              <a:rect r="r" b="b" t="t" l="l"/>
              <a:pathLst>
                <a:path h="3277616" w="5244084">
                  <a:moveTo>
                    <a:pt x="0" y="0"/>
                  </a:moveTo>
                  <a:lnTo>
                    <a:pt x="5244084" y="0"/>
                  </a:lnTo>
                  <a:lnTo>
                    <a:pt x="5244084" y="3277616"/>
                  </a:lnTo>
                  <a:lnTo>
                    <a:pt x="0" y="327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7073" y="1485714"/>
            <a:ext cx="7709921" cy="1404561"/>
          </a:xfrm>
          <a:custGeom>
            <a:avLst/>
            <a:gdLst/>
            <a:ahLst/>
            <a:cxnLst/>
            <a:rect r="r" b="b" t="t" l="l"/>
            <a:pathLst>
              <a:path h="1404561" w="7709921">
                <a:moveTo>
                  <a:pt x="0" y="0"/>
                </a:moveTo>
                <a:lnTo>
                  <a:pt x="7709921" y="0"/>
                </a:lnTo>
                <a:lnTo>
                  <a:pt x="7709921" y="1404562"/>
                </a:lnTo>
                <a:lnTo>
                  <a:pt x="0" y="14045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64462" y="3390086"/>
            <a:ext cx="10887361" cy="88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1.Hz. Muhammed’in (sav) Doğduğu Çevre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40646" y="4268853"/>
            <a:ext cx="140703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64462" y="5146305"/>
            <a:ext cx="14741457" cy="88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3.Hz. Muhammed’in (sav) Doğumu, Çocukluk ve Gençlik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64462" y="6902339"/>
            <a:ext cx="14461222" cy="1761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4.Hz. Muhammed’in (sav) Mekke ve Medine Yılları </a:t>
            </a:r>
          </a:p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Bir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Dua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Tanıyorum: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Salli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Barik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Duaları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</a:t>
            </a:r>
            <a:r>
              <a:rPr lang="en-US" b="true" sz="48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Anlamları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64462" y="4268853"/>
            <a:ext cx="8375132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</a:t>
            </a: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</a:t>
            </a: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Muhammed’in</a:t>
            </a: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(sav)</a:t>
            </a: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Ailesi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550219" y="6024886"/>
            <a:ext cx="1436894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Yılları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23210" y="1683634"/>
            <a:ext cx="5626903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Öğreneceğiz?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4979" y="0"/>
            <a:ext cx="17313021" cy="10287000"/>
            <a:chOff x="0" y="0"/>
            <a:chExt cx="15389352" cy="914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89352" cy="9144000"/>
            </a:xfrm>
            <a:custGeom>
              <a:avLst/>
              <a:gdLst/>
              <a:ahLst/>
              <a:cxnLst/>
              <a:rect r="r" b="b" t="t" l="l"/>
              <a:pathLst>
                <a:path h="9144000" w="15389352">
                  <a:moveTo>
                    <a:pt x="0" y="0"/>
                  </a:moveTo>
                  <a:lnTo>
                    <a:pt x="15389352" y="0"/>
                  </a:lnTo>
                  <a:lnTo>
                    <a:pt x="15389352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5400000">
            <a:off x="2341135" y="-1366071"/>
            <a:ext cx="10287000" cy="13019156"/>
            <a:chOff x="0" y="0"/>
            <a:chExt cx="9144000" cy="115725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11572621"/>
            </a:xfrm>
            <a:custGeom>
              <a:avLst/>
              <a:gdLst/>
              <a:ahLst/>
              <a:cxnLst/>
              <a:rect r="r" b="b" t="t" l="l"/>
              <a:pathLst>
                <a:path h="11572621" w="9144000">
                  <a:moveTo>
                    <a:pt x="0" y="11572621"/>
                  </a:moveTo>
                  <a:lnTo>
                    <a:pt x="9144000" y="11572621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356623" y="3345232"/>
            <a:ext cx="856493" cy="710703"/>
            <a:chOff x="0" y="0"/>
            <a:chExt cx="761327" cy="631736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761365" cy="631698"/>
            </a:xfrm>
            <a:custGeom>
              <a:avLst/>
              <a:gdLst/>
              <a:ahLst/>
              <a:cxnLst/>
              <a:rect r="r" b="b" t="t" l="l"/>
              <a:pathLst>
                <a:path h="631698" w="761365">
                  <a:moveTo>
                    <a:pt x="761365" y="0"/>
                  </a:moveTo>
                  <a:lnTo>
                    <a:pt x="0" y="0"/>
                  </a:lnTo>
                  <a:lnTo>
                    <a:pt x="0" y="631698"/>
                  </a:lnTo>
                  <a:lnTo>
                    <a:pt x="761365" y="631698"/>
                  </a:lnTo>
                  <a:lnTo>
                    <a:pt x="761365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5" b="-6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31490" y="2323333"/>
            <a:ext cx="3743511" cy="3640069"/>
            <a:chOff x="0" y="0"/>
            <a:chExt cx="3327565" cy="3235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27527" cy="3235579"/>
            </a:xfrm>
            <a:custGeom>
              <a:avLst/>
              <a:gdLst/>
              <a:ahLst/>
              <a:cxnLst/>
              <a:rect r="r" b="b" t="t" l="l"/>
              <a:pathLst>
                <a:path h="3235579" w="3327527">
                  <a:moveTo>
                    <a:pt x="0" y="0"/>
                  </a:moveTo>
                  <a:lnTo>
                    <a:pt x="3327527" y="0"/>
                  </a:lnTo>
                  <a:lnTo>
                    <a:pt x="3327527" y="3235579"/>
                  </a:lnTo>
                  <a:lnTo>
                    <a:pt x="0" y="3235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535106" y="2323390"/>
            <a:ext cx="6633400" cy="6447663"/>
            <a:chOff x="0" y="0"/>
            <a:chExt cx="5896356" cy="573125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896356" cy="5731256"/>
            </a:xfrm>
            <a:custGeom>
              <a:avLst/>
              <a:gdLst/>
              <a:ahLst/>
              <a:cxnLst/>
              <a:rect r="r" b="b" t="t" l="l"/>
              <a:pathLst>
                <a:path h="5731256" w="5896356">
                  <a:moveTo>
                    <a:pt x="0" y="0"/>
                  </a:moveTo>
                  <a:lnTo>
                    <a:pt x="5896356" y="0"/>
                  </a:lnTo>
                  <a:lnTo>
                    <a:pt x="5896356" y="5731256"/>
                  </a:lnTo>
                  <a:lnTo>
                    <a:pt x="0" y="5731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072266" y="4729977"/>
            <a:ext cx="939546" cy="429525"/>
            <a:chOff x="0" y="0"/>
            <a:chExt cx="626364" cy="2863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36" y="32"/>
              <a:ext cx="626364" cy="286347"/>
            </a:xfrm>
            <a:custGeom>
              <a:avLst/>
              <a:gdLst/>
              <a:ahLst/>
              <a:cxnLst/>
              <a:rect r="r" b="b" t="t" l="l"/>
              <a:pathLst>
                <a:path h="286347" w="626364">
                  <a:moveTo>
                    <a:pt x="47661" y="29685"/>
                  </a:moveTo>
                  <a:cubicBezTo>
                    <a:pt x="39279" y="50132"/>
                    <a:pt x="33310" y="70832"/>
                    <a:pt x="29754" y="92041"/>
                  </a:cubicBezTo>
                  <a:cubicBezTo>
                    <a:pt x="26198" y="113250"/>
                    <a:pt x="25055" y="134458"/>
                    <a:pt x="26198" y="155667"/>
                  </a:cubicBezTo>
                  <a:cubicBezTo>
                    <a:pt x="27214" y="177002"/>
                    <a:pt x="30770" y="197957"/>
                    <a:pt x="36485" y="218657"/>
                  </a:cubicBezTo>
                  <a:cubicBezTo>
                    <a:pt x="42327" y="239231"/>
                    <a:pt x="50201" y="259423"/>
                    <a:pt x="60361" y="279108"/>
                  </a:cubicBezTo>
                  <a:cubicBezTo>
                    <a:pt x="60869" y="280251"/>
                    <a:pt x="61250" y="281267"/>
                    <a:pt x="61250" y="282029"/>
                  </a:cubicBezTo>
                  <a:cubicBezTo>
                    <a:pt x="61377" y="282918"/>
                    <a:pt x="61123" y="283680"/>
                    <a:pt x="60488" y="284188"/>
                  </a:cubicBezTo>
                  <a:cubicBezTo>
                    <a:pt x="59853" y="284696"/>
                    <a:pt x="58710" y="285204"/>
                    <a:pt x="57313" y="285585"/>
                  </a:cubicBezTo>
                  <a:cubicBezTo>
                    <a:pt x="55916" y="285839"/>
                    <a:pt x="53884" y="286093"/>
                    <a:pt x="51471" y="286220"/>
                  </a:cubicBezTo>
                  <a:cubicBezTo>
                    <a:pt x="49693" y="286347"/>
                    <a:pt x="48169" y="286347"/>
                    <a:pt x="46772" y="286347"/>
                  </a:cubicBezTo>
                  <a:cubicBezTo>
                    <a:pt x="45502" y="286347"/>
                    <a:pt x="44359" y="286220"/>
                    <a:pt x="43470" y="285966"/>
                  </a:cubicBezTo>
                  <a:cubicBezTo>
                    <a:pt x="42454" y="285712"/>
                    <a:pt x="41692" y="285331"/>
                    <a:pt x="41057" y="284950"/>
                  </a:cubicBezTo>
                  <a:cubicBezTo>
                    <a:pt x="40422" y="284569"/>
                    <a:pt x="40041" y="284188"/>
                    <a:pt x="39660" y="283680"/>
                  </a:cubicBezTo>
                  <a:cubicBezTo>
                    <a:pt x="33818" y="273901"/>
                    <a:pt x="28611" y="263868"/>
                    <a:pt x="23912" y="253708"/>
                  </a:cubicBezTo>
                  <a:cubicBezTo>
                    <a:pt x="19340" y="243676"/>
                    <a:pt x="15403" y="233262"/>
                    <a:pt x="12101" y="222721"/>
                  </a:cubicBezTo>
                  <a:cubicBezTo>
                    <a:pt x="8799" y="212180"/>
                    <a:pt x="6132" y="201386"/>
                    <a:pt x="4100" y="190591"/>
                  </a:cubicBezTo>
                  <a:cubicBezTo>
                    <a:pt x="2195" y="179669"/>
                    <a:pt x="925" y="168620"/>
                    <a:pt x="290" y="157445"/>
                  </a:cubicBezTo>
                  <a:cubicBezTo>
                    <a:pt x="-218" y="146269"/>
                    <a:pt x="-91" y="135220"/>
                    <a:pt x="925" y="124171"/>
                  </a:cubicBezTo>
                  <a:cubicBezTo>
                    <a:pt x="1941" y="113123"/>
                    <a:pt x="3465" y="102328"/>
                    <a:pt x="5751" y="91406"/>
                  </a:cubicBezTo>
                  <a:cubicBezTo>
                    <a:pt x="8037" y="80484"/>
                    <a:pt x="10958" y="69689"/>
                    <a:pt x="14387" y="59149"/>
                  </a:cubicBezTo>
                  <a:cubicBezTo>
                    <a:pt x="17943" y="48481"/>
                    <a:pt x="22007" y="37940"/>
                    <a:pt x="26452" y="27526"/>
                  </a:cubicBezTo>
                  <a:cubicBezTo>
                    <a:pt x="26579" y="27145"/>
                    <a:pt x="26833" y="26764"/>
                    <a:pt x="27214" y="26383"/>
                  </a:cubicBezTo>
                  <a:cubicBezTo>
                    <a:pt x="27722" y="26129"/>
                    <a:pt x="28230" y="25748"/>
                    <a:pt x="28992" y="25367"/>
                  </a:cubicBezTo>
                  <a:cubicBezTo>
                    <a:pt x="29754" y="24986"/>
                    <a:pt x="30897" y="24859"/>
                    <a:pt x="32294" y="24605"/>
                  </a:cubicBezTo>
                  <a:cubicBezTo>
                    <a:pt x="33691" y="24351"/>
                    <a:pt x="35469" y="24224"/>
                    <a:pt x="37628" y="24097"/>
                  </a:cubicBezTo>
                  <a:cubicBezTo>
                    <a:pt x="39914" y="23970"/>
                    <a:pt x="41692" y="23970"/>
                    <a:pt x="43089" y="24224"/>
                  </a:cubicBezTo>
                  <a:cubicBezTo>
                    <a:pt x="44486" y="24478"/>
                    <a:pt x="45629" y="24859"/>
                    <a:pt x="46518" y="25240"/>
                  </a:cubicBezTo>
                  <a:cubicBezTo>
                    <a:pt x="47280" y="25748"/>
                    <a:pt x="47788" y="26383"/>
                    <a:pt x="47915" y="27145"/>
                  </a:cubicBezTo>
                  <a:cubicBezTo>
                    <a:pt x="48042" y="27907"/>
                    <a:pt x="47915" y="28796"/>
                    <a:pt x="47661" y="29685"/>
                  </a:cubicBezTo>
                  <a:close/>
                  <a:moveTo>
                    <a:pt x="182153" y="187797"/>
                  </a:moveTo>
                  <a:cubicBezTo>
                    <a:pt x="182534" y="194655"/>
                    <a:pt x="181645" y="200751"/>
                    <a:pt x="179359" y="206211"/>
                  </a:cubicBezTo>
                  <a:cubicBezTo>
                    <a:pt x="177073" y="211672"/>
                    <a:pt x="173771" y="216371"/>
                    <a:pt x="169326" y="220308"/>
                  </a:cubicBezTo>
                  <a:cubicBezTo>
                    <a:pt x="164754" y="224245"/>
                    <a:pt x="159420" y="227293"/>
                    <a:pt x="153070" y="229579"/>
                  </a:cubicBezTo>
                  <a:cubicBezTo>
                    <a:pt x="146720" y="231865"/>
                    <a:pt x="139735" y="233008"/>
                    <a:pt x="131988" y="233516"/>
                  </a:cubicBezTo>
                  <a:cubicBezTo>
                    <a:pt x="127162" y="233643"/>
                    <a:pt x="122590" y="233516"/>
                    <a:pt x="118272" y="233008"/>
                  </a:cubicBezTo>
                  <a:cubicBezTo>
                    <a:pt x="113954" y="232500"/>
                    <a:pt x="110017" y="231738"/>
                    <a:pt x="106588" y="230849"/>
                  </a:cubicBezTo>
                  <a:cubicBezTo>
                    <a:pt x="103032" y="229833"/>
                    <a:pt x="100111" y="228817"/>
                    <a:pt x="97698" y="227674"/>
                  </a:cubicBezTo>
                  <a:cubicBezTo>
                    <a:pt x="95285" y="226658"/>
                    <a:pt x="93380" y="225515"/>
                    <a:pt x="92237" y="224626"/>
                  </a:cubicBezTo>
                  <a:cubicBezTo>
                    <a:pt x="91094" y="223737"/>
                    <a:pt x="90332" y="222340"/>
                    <a:pt x="89697" y="220562"/>
                  </a:cubicBezTo>
                  <a:cubicBezTo>
                    <a:pt x="89062" y="218784"/>
                    <a:pt x="88681" y="216498"/>
                    <a:pt x="88554" y="213323"/>
                  </a:cubicBezTo>
                  <a:cubicBezTo>
                    <a:pt x="88427" y="211418"/>
                    <a:pt x="88554" y="209894"/>
                    <a:pt x="88681" y="208624"/>
                  </a:cubicBezTo>
                  <a:cubicBezTo>
                    <a:pt x="88808" y="207354"/>
                    <a:pt x="88935" y="206211"/>
                    <a:pt x="89189" y="205450"/>
                  </a:cubicBezTo>
                  <a:cubicBezTo>
                    <a:pt x="89443" y="204561"/>
                    <a:pt x="89824" y="204053"/>
                    <a:pt x="90332" y="203672"/>
                  </a:cubicBezTo>
                  <a:cubicBezTo>
                    <a:pt x="90840" y="203291"/>
                    <a:pt x="91475" y="203037"/>
                    <a:pt x="92237" y="203037"/>
                  </a:cubicBezTo>
                  <a:cubicBezTo>
                    <a:pt x="93253" y="203037"/>
                    <a:pt x="94904" y="203545"/>
                    <a:pt x="97190" y="204815"/>
                  </a:cubicBezTo>
                  <a:cubicBezTo>
                    <a:pt x="99476" y="206084"/>
                    <a:pt x="102016" y="207354"/>
                    <a:pt x="105191" y="208751"/>
                  </a:cubicBezTo>
                  <a:cubicBezTo>
                    <a:pt x="108366" y="210148"/>
                    <a:pt x="112176" y="211418"/>
                    <a:pt x="116494" y="212561"/>
                  </a:cubicBezTo>
                  <a:cubicBezTo>
                    <a:pt x="120812" y="213704"/>
                    <a:pt x="125765" y="214085"/>
                    <a:pt x="131353" y="213831"/>
                  </a:cubicBezTo>
                  <a:cubicBezTo>
                    <a:pt x="135544" y="213577"/>
                    <a:pt x="139227" y="212942"/>
                    <a:pt x="142656" y="211926"/>
                  </a:cubicBezTo>
                  <a:cubicBezTo>
                    <a:pt x="145958" y="210783"/>
                    <a:pt x="148752" y="209386"/>
                    <a:pt x="151165" y="207481"/>
                  </a:cubicBezTo>
                  <a:cubicBezTo>
                    <a:pt x="153578" y="205577"/>
                    <a:pt x="155356" y="203291"/>
                    <a:pt x="156499" y="200624"/>
                  </a:cubicBezTo>
                  <a:cubicBezTo>
                    <a:pt x="157769" y="197830"/>
                    <a:pt x="158277" y="194655"/>
                    <a:pt x="158023" y="190972"/>
                  </a:cubicBezTo>
                  <a:cubicBezTo>
                    <a:pt x="157769" y="187289"/>
                    <a:pt x="156753" y="184114"/>
                    <a:pt x="154594" y="181574"/>
                  </a:cubicBezTo>
                  <a:cubicBezTo>
                    <a:pt x="152562" y="179161"/>
                    <a:pt x="149895" y="177002"/>
                    <a:pt x="146593" y="175224"/>
                  </a:cubicBezTo>
                  <a:cubicBezTo>
                    <a:pt x="143418" y="173319"/>
                    <a:pt x="139735" y="171795"/>
                    <a:pt x="135671" y="170398"/>
                  </a:cubicBezTo>
                  <a:cubicBezTo>
                    <a:pt x="131607" y="169128"/>
                    <a:pt x="127416" y="167731"/>
                    <a:pt x="123098" y="166207"/>
                  </a:cubicBezTo>
                  <a:cubicBezTo>
                    <a:pt x="118780" y="164683"/>
                    <a:pt x="114589" y="163159"/>
                    <a:pt x="110525" y="161127"/>
                  </a:cubicBezTo>
                  <a:cubicBezTo>
                    <a:pt x="106334" y="159223"/>
                    <a:pt x="102651" y="156810"/>
                    <a:pt x="99349" y="153889"/>
                  </a:cubicBezTo>
                  <a:cubicBezTo>
                    <a:pt x="96047" y="150968"/>
                    <a:pt x="93253" y="147539"/>
                    <a:pt x="91094" y="143348"/>
                  </a:cubicBezTo>
                  <a:cubicBezTo>
                    <a:pt x="88935" y="139157"/>
                    <a:pt x="87665" y="134077"/>
                    <a:pt x="87411" y="128235"/>
                  </a:cubicBezTo>
                  <a:cubicBezTo>
                    <a:pt x="87157" y="122901"/>
                    <a:pt x="87919" y="117821"/>
                    <a:pt x="89697" y="112996"/>
                  </a:cubicBezTo>
                  <a:cubicBezTo>
                    <a:pt x="91475" y="108043"/>
                    <a:pt x="94269" y="103598"/>
                    <a:pt x="98206" y="99788"/>
                  </a:cubicBezTo>
                  <a:cubicBezTo>
                    <a:pt x="102143" y="95978"/>
                    <a:pt x="106969" y="92803"/>
                    <a:pt x="112938" y="90390"/>
                  </a:cubicBezTo>
                  <a:cubicBezTo>
                    <a:pt x="118907" y="87850"/>
                    <a:pt x="126019" y="86326"/>
                    <a:pt x="134147" y="85945"/>
                  </a:cubicBezTo>
                  <a:cubicBezTo>
                    <a:pt x="137703" y="85818"/>
                    <a:pt x="141259" y="85818"/>
                    <a:pt x="144815" y="86326"/>
                  </a:cubicBezTo>
                  <a:cubicBezTo>
                    <a:pt x="148498" y="86707"/>
                    <a:pt x="151673" y="87215"/>
                    <a:pt x="154594" y="87977"/>
                  </a:cubicBezTo>
                  <a:cubicBezTo>
                    <a:pt x="157515" y="88739"/>
                    <a:pt x="160055" y="89628"/>
                    <a:pt x="162087" y="90517"/>
                  </a:cubicBezTo>
                  <a:cubicBezTo>
                    <a:pt x="164119" y="91406"/>
                    <a:pt x="165770" y="92295"/>
                    <a:pt x="166913" y="93057"/>
                  </a:cubicBezTo>
                  <a:cubicBezTo>
                    <a:pt x="168056" y="93819"/>
                    <a:pt x="168691" y="94454"/>
                    <a:pt x="169072" y="94962"/>
                  </a:cubicBezTo>
                  <a:cubicBezTo>
                    <a:pt x="169453" y="95597"/>
                    <a:pt x="169707" y="96232"/>
                    <a:pt x="169961" y="96994"/>
                  </a:cubicBezTo>
                  <a:cubicBezTo>
                    <a:pt x="170215" y="97756"/>
                    <a:pt x="170342" y="98645"/>
                    <a:pt x="170469" y="99661"/>
                  </a:cubicBezTo>
                  <a:cubicBezTo>
                    <a:pt x="170596" y="100677"/>
                    <a:pt x="170850" y="102074"/>
                    <a:pt x="170977" y="103725"/>
                  </a:cubicBezTo>
                  <a:cubicBezTo>
                    <a:pt x="171104" y="105376"/>
                    <a:pt x="170977" y="106900"/>
                    <a:pt x="170977" y="108043"/>
                  </a:cubicBezTo>
                  <a:cubicBezTo>
                    <a:pt x="170850" y="109313"/>
                    <a:pt x="170723" y="110329"/>
                    <a:pt x="170342" y="111218"/>
                  </a:cubicBezTo>
                  <a:cubicBezTo>
                    <a:pt x="170088" y="111980"/>
                    <a:pt x="169707" y="112615"/>
                    <a:pt x="169199" y="112996"/>
                  </a:cubicBezTo>
                  <a:cubicBezTo>
                    <a:pt x="168691" y="113377"/>
                    <a:pt x="168183" y="113504"/>
                    <a:pt x="167548" y="113631"/>
                  </a:cubicBezTo>
                  <a:cubicBezTo>
                    <a:pt x="166659" y="113631"/>
                    <a:pt x="165389" y="113123"/>
                    <a:pt x="163611" y="112107"/>
                  </a:cubicBezTo>
                  <a:cubicBezTo>
                    <a:pt x="161833" y="111091"/>
                    <a:pt x="159674" y="110075"/>
                    <a:pt x="156880" y="108932"/>
                  </a:cubicBezTo>
                  <a:cubicBezTo>
                    <a:pt x="154213" y="107916"/>
                    <a:pt x="150911" y="106900"/>
                    <a:pt x="147228" y="106011"/>
                  </a:cubicBezTo>
                  <a:cubicBezTo>
                    <a:pt x="143545" y="105122"/>
                    <a:pt x="139481" y="104741"/>
                    <a:pt x="134782" y="104995"/>
                  </a:cubicBezTo>
                  <a:cubicBezTo>
                    <a:pt x="130591" y="105249"/>
                    <a:pt x="127035" y="105884"/>
                    <a:pt x="123860" y="107027"/>
                  </a:cubicBezTo>
                  <a:cubicBezTo>
                    <a:pt x="120685" y="108043"/>
                    <a:pt x="118272" y="109567"/>
                    <a:pt x="116240" y="111345"/>
                  </a:cubicBezTo>
                  <a:cubicBezTo>
                    <a:pt x="114335" y="113250"/>
                    <a:pt x="112938" y="115408"/>
                    <a:pt x="111922" y="117821"/>
                  </a:cubicBezTo>
                  <a:cubicBezTo>
                    <a:pt x="110906" y="120234"/>
                    <a:pt x="110652" y="122901"/>
                    <a:pt x="110779" y="125568"/>
                  </a:cubicBezTo>
                  <a:cubicBezTo>
                    <a:pt x="111033" y="129505"/>
                    <a:pt x="112176" y="132680"/>
                    <a:pt x="114335" y="135220"/>
                  </a:cubicBezTo>
                  <a:cubicBezTo>
                    <a:pt x="116367" y="137760"/>
                    <a:pt x="119161" y="139919"/>
                    <a:pt x="122336" y="141697"/>
                  </a:cubicBezTo>
                  <a:cubicBezTo>
                    <a:pt x="125638" y="143475"/>
                    <a:pt x="129321" y="145126"/>
                    <a:pt x="133512" y="146523"/>
                  </a:cubicBezTo>
                  <a:cubicBezTo>
                    <a:pt x="137703" y="147920"/>
                    <a:pt x="141894" y="149317"/>
                    <a:pt x="146212" y="150714"/>
                  </a:cubicBezTo>
                  <a:cubicBezTo>
                    <a:pt x="150530" y="152111"/>
                    <a:pt x="154721" y="153889"/>
                    <a:pt x="158912" y="155794"/>
                  </a:cubicBezTo>
                  <a:cubicBezTo>
                    <a:pt x="163103" y="157699"/>
                    <a:pt x="166913" y="159985"/>
                    <a:pt x="170342" y="162778"/>
                  </a:cubicBezTo>
                  <a:cubicBezTo>
                    <a:pt x="173771" y="165572"/>
                    <a:pt x="176311" y="169001"/>
                    <a:pt x="178470" y="173065"/>
                  </a:cubicBezTo>
                  <a:cubicBezTo>
                    <a:pt x="180629" y="177129"/>
                    <a:pt x="181899" y="182082"/>
                    <a:pt x="182153" y="187797"/>
                  </a:cubicBezTo>
                  <a:close/>
                  <a:moveTo>
                    <a:pt x="319566" y="217260"/>
                  </a:moveTo>
                  <a:cubicBezTo>
                    <a:pt x="319693" y="218403"/>
                    <a:pt x="319312" y="219419"/>
                    <a:pt x="318550" y="220054"/>
                  </a:cubicBezTo>
                  <a:cubicBezTo>
                    <a:pt x="317788" y="220689"/>
                    <a:pt x="316645" y="221197"/>
                    <a:pt x="315375" y="221451"/>
                  </a:cubicBezTo>
                  <a:cubicBezTo>
                    <a:pt x="313978" y="221832"/>
                    <a:pt x="311946" y="222086"/>
                    <a:pt x="309279" y="222213"/>
                  </a:cubicBezTo>
                  <a:cubicBezTo>
                    <a:pt x="306739" y="222467"/>
                    <a:pt x="304580" y="222340"/>
                    <a:pt x="303056" y="222086"/>
                  </a:cubicBezTo>
                  <a:cubicBezTo>
                    <a:pt x="301532" y="221832"/>
                    <a:pt x="300389" y="221578"/>
                    <a:pt x="299627" y="220943"/>
                  </a:cubicBezTo>
                  <a:cubicBezTo>
                    <a:pt x="298865" y="220308"/>
                    <a:pt x="298484" y="219546"/>
                    <a:pt x="298484" y="218403"/>
                  </a:cubicBezTo>
                  <a:lnTo>
                    <a:pt x="297722" y="204942"/>
                  </a:lnTo>
                  <a:cubicBezTo>
                    <a:pt x="292261" y="211545"/>
                    <a:pt x="286038" y="216752"/>
                    <a:pt x="279053" y="220562"/>
                  </a:cubicBezTo>
                  <a:cubicBezTo>
                    <a:pt x="271941" y="224372"/>
                    <a:pt x="264448" y="226531"/>
                    <a:pt x="256447" y="226912"/>
                  </a:cubicBezTo>
                  <a:cubicBezTo>
                    <a:pt x="249462" y="227293"/>
                    <a:pt x="242985" y="226785"/>
                    <a:pt x="237270" y="225261"/>
                  </a:cubicBezTo>
                  <a:cubicBezTo>
                    <a:pt x="231428" y="223610"/>
                    <a:pt x="226475" y="221324"/>
                    <a:pt x="222284" y="218022"/>
                  </a:cubicBezTo>
                  <a:cubicBezTo>
                    <a:pt x="218093" y="214720"/>
                    <a:pt x="214664" y="210656"/>
                    <a:pt x="212251" y="205704"/>
                  </a:cubicBezTo>
                  <a:cubicBezTo>
                    <a:pt x="209839" y="200751"/>
                    <a:pt x="208315" y="195036"/>
                    <a:pt x="207934" y="188686"/>
                  </a:cubicBezTo>
                  <a:cubicBezTo>
                    <a:pt x="207553" y="181066"/>
                    <a:pt x="208823" y="174462"/>
                    <a:pt x="211489" y="168747"/>
                  </a:cubicBezTo>
                  <a:cubicBezTo>
                    <a:pt x="214283" y="163032"/>
                    <a:pt x="218474" y="158207"/>
                    <a:pt x="224062" y="154270"/>
                  </a:cubicBezTo>
                  <a:cubicBezTo>
                    <a:pt x="229650" y="150333"/>
                    <a:pt x="236508" y="147158"/>
                    <a:pt x="244763" y="144999"/>
                  </a:cubicBezTo>
                  <a:cubicBezTo>
                    <a:pt x="253018" y="142840"/>
                    <a:pt x="262289" y="141316"/>
                    <a:pt x="272703" y="140681"/>
                  </a:cubicBezTo>
                  <a:lnTo>
                    <a:pt x="291118" y="139792"/>
                  </a:lnTo>
                  <a:lnTo>
                    <a:pt x="290610" y="129378"/>
                  </a:lnTo>
                  <a:cubicBezTo>
                    <a:pt x="290229" y="124171"/>
                    <a:pt x="289467" y="119726"/>
                    <a:pt x="288197" y="115789"/>
                  </a:cubicBezTo>
                  <a:cubicBezTo>
                    <a:pt x="286927" y="111853"/>
                    <a:pt x="285022" y="108678"/>
                    <a:pt x="282482" y="106138"/>
                  </a:cubicBezTo>
                  <a:cubicBezTo>
                    <a:pt x="279815" y="103725"/>
                    <a:pt x="276640" y="101820"/>
                    <a:pt x="272703" y="100677"/>
                  </a:cubicBezTo>
                  <a:cubicBezTo>
                    <a:pt x="268766" y="99534"/>
                    <a:pt x="263940" y="99153"/>
                    <a:pt x="258352" y="99407"/>
                  </a:cubicBezTo>
                  <a:cubicBezTo>
                    <a:pt x="252256" y="99788"/>
                    <a:pt x="246922" y="100804"/>
                    <a:pt x="242096" y="102455"/>
                  </a:cubicBezTo>
                  <a:cubicBezTo>
                    <a:pt x="237397" y="104106"/>
                    <a:pt x="233333" y="105884"/>
                    <a:pt x="229777" y="107916"/>
                  </a:cubicBezTo>
                  <a:cubicBezTo>
                    <a:pt x="226221" y="109821"/>
                    <a:pt x="223300" y="111472"/>
                    <a:pt x="220887" y="113123"/>
                  </a:cubicBezTo>
                  <a:cubicBezTo>
                    <a:pt x="218601" y="114646"/>
                    <a:pt x="216823" y="115408"/>
                    <a:pt x="215680" y="115535"/>
                  </a:cubicBezTo>
                  <a:cubicBezTo>
                    <a:pt x="214791" y="115535"/>
                    <a:pt x="214156" y="115408"/>
                    <a:pt x="213521" y="115027"/>
                  </a:cubicBezTo>
                  <a:cubicBezTo>
                    <a:pt x="212887" y="114646"/>
                    <a:pt x="212378" y="114139"/>
                    <a:pt x="211871" y="113377"/>
                  </a:cubicBezTo>
                  <a:cubicBezTo>
                    <a:pt x="211362" y="112615"/>
                    <a:pt x="210982" y="111599"/>
                    <a:pt x="210728" y="110329"/>
                  </a:cubicBezTo>
                  <a:cubicBezTo>
                    <a:pt x="210473" y="109059"/>
                    <a:pt x="210346" y="107789"/>
                    <a:pt x="210219" y="106265"/>
                  </a:cubicBezTo>
                  <a:cubicBezTo>
                    <a:pt x="210092" y="103852"/>
                    <a:pt x="210219" y="101820"/>
                    <a:pt x="210473" y="100423"/>
                  </a:cubicBezTo>
                  <a:cubicBezTo>
                    <a:pt x="210728" y="98899"/>
                    <a:pt x="211489" y="97502"/>
                    <a:pt x="212759" y="96105"/>
                  </a:cubicBezTo>
                  <a:cubicBezTo>
                    <a:pt x="214029" y="94835"/>
                    <a:pt x="216188" y="93184"/>
                    <a:pt x="219363" y="91279"/>
                  </a:cubicBezTo>
                  <a:cubicBezTo>
                    <a:pt x="222665" y="89374"/>
                    <a:pt x="226348" y="87596"/>
                    <a:pt x="230412" y="85945"/>
                  </a:cubicBezTo>
                  <a:cubicBezTo>
                    <a:pt x="234476" y="84294"/>
                    <a:pt x="239302" y="82770"/>
                    <a:pt x="244255" y="81627"/>
                  </a:cubicBezTo>
                  <a:cubicBezTo>
                    <a:pt x="249208" y="80484"/>
                    <a:pt x="254288" y="79722"/>
                    <a:pt x="259495" y="79468"/>
                  </a:cubicBezTo>
                  <a:cubicBezTo>
                    <a:pt x="269147" y="78960"/>
                    <a:pt x="277275" y="79595"/>
                    <a:pt x="284133" y="81373"/>
                  </a:cubicBezTo>
                  <a:cubicBezTo>
                    <a:pt x="290991" y="83151"/>
                    <a:pt x="296706" y="86199"/>
                    <a:pt x="301024" y="90136"/>
                  </a:cubicBezTo>
                  <a:cubicBezTo>
                    <a:pt x="305469" y="94073"/>
                    <a:pt x="308771" y="99153"/>
                    <a:pt x="310930" y="105376"/>
                  </a:cubicBezTo>
                  <a:cubicBezTo>
                    <a:pt x="313089" y="111599"/>
                    <a:pt x="314486" y="118710"/>
                    <a:pt x="314867" y="127092"/>
                  </a:cubicBezTo>
                  <a:close/>
                  <a:moveTo>
                    <a:pt x="292007" y="157445"/>
                  </a:moveTo>
                  <a:lnTo>
                    <a:pt x="271052" y="158588"/>
                  </a:lnTo>
                  <a:cubicBezTo>
                    <a:pt x="264321" y="158842"/>
                    <a:pt x="258479" y="159731"/>
                    <a:pt x="253653" y="161127"/>
                  </a:cubicBezTo>
                  <a:cubicBezTo>
                    <a:pt x="248700" y="162524"/>
                    <a:pt x="244763" y="164429"/>
                    <a:pt x="241588" y="166842"/>
                  </a:cubicBezTo>
                  <a:cubicBezTo>
                    <a:pt x="238413" y="169255"/>
                    <a:pt x="236127" y="172049"/>
                    <a:pt x="234730" y="175224"/>
                  </a:cubicBezTo>
                  <a:cubicBezTo>
                    <a:pt x="233333" y="178526"/>
                    <a:pt x="232825" y="182082"/>
                    <a:pt x="233079" y="186146"/>
                  </a:cubicBezTo>
                  <a:cubicBezTo>
                    <a:pt x="233333" y="193131"/>
                    <a:pt x="235873" y="198465"/>
                    <a:pt x="240445" y="202402"/>
                  </a:cubicBezTo>
                  <a:cubicBezTo>
                    <a:pt x="245144" y="206211"/>
                    <a:pt x="251367" y="207989"/>
                    <a:pt x="259368" y="207608"/>
                  </a:cubicBezTo>
                  <a:cubicBezTo>
                    <a:pt x="265718" y="207227"/>
                    <a:pt x="271687" y="205323"/>
                    <a:pt x="277021" y="201767"/>
                  </a:cubicBezTo>
                  <a:cubicBezTo>
                    <a:pt x="282355" y="198211"/>
                    <a:pt x="287816" y="192877"/>
                    <a:pt x="293531" y="185892"/>
                  </a:cubicBezTo>
                  <a:close/>
                  <a:moveTo>
                    <a:pt x="467647" y="75023"/>
                  </a:moveTo>
                  <a:cubicBezTo>
                    <a:pt x="467647" y="75404"/>
                    <a:pt x="467647" y="75785"/>
                    <a:pt x="467647" y="76293"/>
                  </a:cubicBezTo>
                  <a:cubicBezTo>
                    <a:pt x="467647" y="76801"/>
                    <a:pt x="467520" y="77182"/>
                    <a:pt x="467393" y="77690"/>
                  </a:cubicBezTo>
                  <a:cubicBezTo>
                    <a:pt x="467266" y="78198"/>
                    <a:pt x="467266" y="78706"/>
                    <a:pt x="467139" y="79341"/>
                  </a:cubicBezTo>
                  <a:cubicBezTo>
                    <a:pt x="467012" y="79976"/>
                    <a:pt x="466885" y="80611"/>
                    <a:pt x="466758" y="81246"/>
                  </a:cubicBezTo>
                  <a:lnTo>
                    <a:pt x="427769" y="210783"/>
                  </a:lnTo>
                  <a:cubicBezTo>
                    <a:pt x="427388" y="211799"/>
                    <a:pt x="426880" y="212815"/>
                    <a:pt x="426372" y="213450"/>
                  </a:cubicBezTo>
                  <a:cubicBezTo>
                    <a:pt x="425864" y="214085"/>
                    <a:pt x="424721" y="214847"/>
                    <a:pt x="423451" y="215228"/>
                  </a:cubicBezTo>
                  <a:cubicBezTo>
                    <a:pt x="422181" y="215736"/>
                    <a:pt x="420657" y="216117"/>
                    <a:pt x="418625" y="216371"/>
                  </a:cubicBezTo>
                  <a:cubicBezTo>
                    <a:pt x="416720" y="216625"/>
                    <a:pt x="414180" y="216752"/>
                    <a:pt x="411259" y="217006"/>
                  </a:cubicBezTo>
                  <a:cubicBezTo>
                    <a:pt x="408211" y="217133"/>
                    <a:pt x="405798" y="217133"/>
                    <a:pt x="403766" y="217006"/>
                  </a:cubicBezTo>
                  <a:cubicBezTo>
                    <a:pt x="401734" y="217006"/>
                    <a:pt x="400210" y="216752"/>
                    <a:pt x="398940" y="216371"/>
                  </a:cubicBezTo>
                  <a:cubicBezTo>
                    <a:pt x="397670" y="216117"/>
                    <a:pt x="396654" y="215609"/>
                    <a:pt x="395892" y="214974"/>
                  </a:cubicBezTo>
                  <a:cubicBezTo>
                    <a:pt x="395130" y="214212"/>
                    <a:pt x="394622" y="213450"/>
                    <a:pt x="394114" y="212434"/>
                  </a:cubicBezTo>
                  <a:lnTo>
                    <a:pt x="342045" y="87723"/>
                  </a:lnTo>
                  <a:cubicBezTo>
                    <a:pt x="341537" y="86580"/>
                    <a:pt x="341156" y="85564"/>
                    <a:pt x="340902" y="84675"/>
                  </a:cubicBezTo>
                  <a:cubicBezTo>
                    <a:pt x="340648" y="83786"/>
                    <a:pt x="340394" y="83151"/>
                    <a:pt x="340394" y="82770"/>
                  </a:cubicBezTo>
                  <a:cubicBezTo>
                    <a:pt x="340267" y="82262"/>
                    <a:pt x="340267" y="81881"/>
                    <a:pt x="340267" y="81627"/>
                  </a:cubicBezTo>
                  <a:cubicBezTo>
                    <a:pt x="340140" y="80865"/>
                    <a:pt x="340394" y="80103"/>
                    <a:pt x="340775" y="79468"/>
                  </a:cubicBezTo>
                  <a:cubicBezTo>
                    <a:pt x="341029" y="78833"/>
                    <a:pt x="341791" y="78325"/>
                    <a:pt x="342680" y="77944"/>
                  </a:cubicBezTo>
                  <a:cubicBezTo>
                    <a:pt x="343569" y="77563"/>
                    <a:pt x="344839" y="77309"/>
                    <a:pt x="346363" y="77182"/>
                  </a:cubicBezTo>
                  <a:cubicBezTo>
                    <a:pt x="347887" y="77055"/>
                    <a:pt x="349792" y="76801"/>
                    <a:pt x="352078" y="76674"/>
                  </a:cubicBezTo>
                  <a:cubicBezTo>
                    <a:pt x="354871" y="76547"/>
                    <a:pt x="357284" y="76420"/>
                    <a:pt x="358935" y="76547"/>
                  </a:cubicBezTo>
                  <a:cubicBezTo>
                    <a:pt x="360713" y="76547"/>
                    <a:pt x="362110" y="76801"/>
                    <a:pt x="362999" y="77182"/>
                  </a:cubicBezTo>
                  <a:cubicBezTo>
                    <a:pt x="363888" y="77563"/>
                    <a:pt x="364650" y="77944"/>
                    <a:pt x="365158" y="78579"/>
                  </a:cubicBezTo>
                  <a:cubicBezTo>
                    <a:pt x="365666" y="79087"/>
                    <a:pt x="366174" y="79849"/>
                    <a:pt x="366555" y="80738"/>
                  </a:cubicBezTo>
                  <a:lnTo>
                    <a:pt x="410116" y="188940"/>
                  </a:lnTo>
                  <a:lnTo>
                    <a:pt x="410751" y="190718"/>
                  </a:lnTo>
                  <a:lnTo>
                    <a:pt x="411132" y="188940"/>
                  </a:lnTo>
                  <a:lnTo>
                    <a:pt x="442628" y="76674"/>
                  </a:lnTo>
                  <a:cubicBezTo>
                    <a:pt x="442755" y="75785"/>
                    <a:pt x="443136" y="75023"/>
                    <a:pt x="443644" y="74388"/>
                  </a:cubicBezTo>
                  <a:cubicBezTo>
                    <a:pt x="444152" y="73753"/>
                    <a:pt x="444787" y="73245"/>
                    <a:pt x="445676" y="72864"/>
                  </a:cubicBezTo>
                  <a:cubicBezTo>
                    <a:pt x="446565" y="72356"/>
                    <a:pt x="447835" y="72102"/>
                    <a:pt x="449486" y="71848"/>
                  </a:cubicBezTo>
                  <a:cubicBezTo>
                    <a:pt x="451137" y="71594"/>
                    <a:pt x="453296" y="71340"/>
                    <a:pt x="455963" y="71213"/>
                  </a:cubicBezTo>
                  <a:cubicBezTo>
                    <a:pt x="458249" y="71086"/>
                    <a:pt x="460154" y="71086"/>
                    <a:pt x="461551" y="71086"/>
                  </a:cubicBezTo>
                  <a:cubicBezTo>
                    <a:pt x="462948" y="71086"/>
                    <a:pt x="464218" y="71340"/>
                    <a:pt x="465107" y="71721"/>
                  </a:cubicBezTo>
                  <a:cubicBezTo>
                    <a:pt x="465996" y="71975"/>
                    <a:pt x="466631" y="72483"/>
                    <a:pt x="467012" y="72991"/>
                  </a:cubicBezTo>
                  <a:cubicBezTo>
                    <a:pt x="467393" y="73499"/>
                    <a:pt x="467520" y="74134"/>
                    <a:pt x="467647" y="75023"/>
                  </a:cubicBezTo>
                  <a:close/>
                  <a:moveTo>
                    <a:pt x="547529" y="128870"/>
                  </a:moveTo>
                  <a:cubicBezTo>
                    <a:pt x="548164" y="140173"/>
                    <a:pt x="548037" y="151222"/>
                    <a:pt x="547148" y="162270"/>
                  </a:cubicBezTo>
                  <a:cubicBezTo>
                    <a:pt x="546386" y="173319"/>
                    <a:pt x="544862" y="184241"/>
                    <a:pt x="542703" y="195036"/>
                  </a:cubicBezTo>
                  <a:cubicBezTo>
                    <a:pt x="540544" y="205831"/>
                    <a:pt x="537623" y="216625"/>
                    <a:pt x="534067" y="227166"/>
                  </a:cubicBezTo>
                  <a:cubicBezTo>
                    <a:pt x="530511" y="237707"/>
                    <a:pt x="526447" y="248248"/>
                    <a:pt x="521621" y="258534"/>
                  </a:cubicBezTo>
                  <a:cubicBezTo>
                    <a:pt x="521367" y="259042"/>
                    <a:pt x="520986" y="259550"/>
                    <a:pt x="520478" y="259931"/>
                  </a:cubicBezTo>
                  <a:cubicBezTo>
                    <a:pt x="519843" y="260439"/>
                    <a:pt x="519081" y="260820"/>
                    <a:pt x="518192" y="261201"/>
                  </a:cubicBezTo>
                  <a:cubicBezTo>
                    <a:pt x="517303" y="261582"/>
                    <a:pt x="516160" y="261709"/>
                    <a:pt x="514890" y="261963"/>
                  </a:cubicBezTo>
                  <a:cubicBezTo>
                    <a:pt x="513620" y="262090"/>
                    <a:pt x="512096" y="262217"/>
                    <a:pt x="510191" y="262344"/>
                  </a:cubicBezTo>
                  <a:cubicBezTo>
                    <a:pt x="507651" y="262471"/>
                    <a:pt x="505619" y="262471"/>
                    <a:pt x="504222" y="262217"/>
                  </a:cubicBezTo>
                  <a:cubicBezTo>
                    <a:pt x="502825" y="261963"/>
                    <a:pt x="501682" y="261709"/>
                    <a:pt x="501047" y="261201"/>
                  </a:cubicBezTo>
                  <a:cubicBezTo>
                    <a:pt x="500412" y="260693"/>
                    <a:pt x="500031" y="260058"/>
                    <a:pt x="500031" y="259169"/>
                  </a:cubicBezTo>
                  <a:cubicBezTo>
                    <a:pt x="500031" y="258280"/>
                    <a:pt x="500285" y="257264"/>
                    <a:pt x="500666" y="256121"/>
                  </a:cubicBezTo>
                  <a:cubicBezTo>
                    <a:pt x="508794" y="235675"/>
                    <a:pt x="514636" y="214720"/>
                    <a:pt x="518192" y="193512"/>
                  </a:cubicBezTo>
                  <a:cubicBezTo>
                    <a:pt x="521748" y="172430"/>
                    <a:pt x="522891" y="151095"/>
                    <a:pt x="521875" y="129759"/>
                  </a:cubicBezTo>
                  <a:cubicBezTo>
                    <a:pt x="520859" y="108424"/>
                    <a:pt x="517303" y="87596"/>
                    <a:pt x="511588" y="66896"/>
                  </a:cubicBezTo>
                  <a:cubicBezTo>
                    <a:pt x="505746" y="46195"/>
                    <a:pt x="497745" y="26129"/>
                    <a:pt x="487332" y="6699"/>
                  </a:cubicBezTo>
                  <a:cubicBezTo>
                    <a:pt x="486951" y="5810"/>
                    <a:pt x="486697" y="5048"/>
                    <a:pt x="486824" y="4286"/>
                  </a:cubicBezTo>
                  <a:cubicBezTo>
                    <a:pt x="486824" y="3397"/>
                    <a:pt x="487332" y="2762"/>
                    <a:pt x="488094" y="2254"/>
                  </a:cubicBezTo>
                  <a:cubicBezTo>
                    <a:pt x="488856" y="1746"/>
                    <a:pt x="489872" y="1238"/>
                    <a:pt x="491269" y="857"/>
                  </a:cubicBezTo>
                  <a:cubicBezTo>
                    <a:pt x="492666" y="476"/>
                    <a:pt x="494444" y="222"/>
                    <a:pt x="496729" y="95"/>
                  </a:cubicBezTo>
                  <a:cubicBezTo>
                    <a:pt x="498761" y="-32"/>
                    <a:pt x="500539" y="-32"/>
                    <a:pt x="501936" y="95"/>
                  </a:cubicBezTo>
                  <a:cubicBezTo>
                    <a:pt x="503333" y="222"/>
                    <a:pt x="504476" y="349"/>
                    <a:pt x="505365" y="603"/>
                  </a:cubicBezTo>
                  <a:cubicBezTo>
                    <a:pt x="506254" y="857"/>
                    <a:pt x="506762" y="1111"/>
                    <a:pt x="507270" y="1365"/>
                  </a:cubicBezTo>
                  <a:cubicBezTo>
                    <a:pt x="507651" y="1619"/>
                    <a:pt x="507905" y="2000"/>
                    <a:pt x="508159" y="2381"/>
                  </a:cubicBezTo>
                  <a:cubicBezTo>
                    <a:pt x="519462" y="22193"/>
                    <a:pt x="528479" y="42639"/>
                    <a:pt x="535464" y="63721"/>
                  </a:cubicBezTo>
                  <a:cubicBezTo>
                    <a:pt x="542322" y="84929"/>
                    <a:pt x="546386" y="106646"/>
                    <a:pt x="547529" y="128870"/>
                  </a:cubicBezTo>
                  <a:close/>
                  <a:moveTo>
                    <a:pt x="626269" y="183479"/>
                  </a:moveTo>
                  <a:cubicBezTo>
                    <a:pt x="626396" y="186654"/>
                    <a:pt x="626396" y="189448"/>
                    <a:pt x="626269" y="191988"/>
                  </a:cubicBezTo>
                  <a:cubicBezTo>
                    <a:pt x="626142" y="194528"/>
                    <a:pt x="625634" y="197068"/>
                    <a:pt x="625126" y="199354"/>
                  </a:cubicBezTo>
                  <a:cubicBezTo>
                    <a:pt x="624491" y="201767"/>
                    <a:pt x="623729" y="204053"/>
                    <a:pt x="622713" y="206339"/>
                  </a:cubicBezTo>
                  <a:cubicBezTo>
                    <a:pt x="621697" y="208624"/>
                    <a:pt x="620427" y="211037"/>
                    <a:pt x="618776" y="213577"/>
                  </a:cubicBezTo>
                  <a:lnTo>
                    <a:pt x="600107" y="245200"/>
                  </a:lnTo>
                  <a:cubicBezTo>
                    <a:pt x="599599" y="245962"/>
                    <a:pt x="599091" y="246597"/>
                    <a:pt x="598456" y="247105"/>
                  </a:cubicBezTo>
                  <a:cubicBezTo>
                    <a:pt x="597821" y="247613"/>
                    <a:pt x="597059" y="248121"/>
                    <a:pt x="596170" y="248629"/>
                  </a:cubicBezTo>
                  <a:cubicBezTo>
                    <a:pt x="595281" y="249010"/>
                    <a:pt x="594138" y="249391"/>
                    <a:pt x="592868" y="249518"/>
                  </a:cubicBezTo>
                  <a:cubicBezTo>
                    <a:pt x="591598" y="249645"/>
                    <a:pt x="590074" y="249899"/>
                    <a:pt x="588296" y="250026"/>
                  </a:cubicBezTo>
                  <a:cubicBezTo>
                    <a:pt x="586518" y="250153"/>
                    <a:pt x="585121" y="250153"/>
                    <a:pt x="583978" y="250026"/>
                  </a:cubicBezTo>
                  <a:cubicBezTo>
                    <a:pt x="582835" y="249899"/>
                    <a:pt x="582073" y="249772"/>
                    <a:pt x="581565" y="249391"/>
                  </a:cubicBezTo>
                  <a:cubicBezTo>
                    <a:pt x="581057" y="249137"/>
                    <a:pt x="580676" y="248629"/>
                    <a:pt x="580676" y="248121"/>
                  </a:cubicBezTo>
                  <a:cubicBezTo>
                    <a:pt x="580676" y="247613"/>
                    <a:pt x="580676" y="246724"/>
                    <a:pt x="581057" y="245962"/>
                  </a:cubicBezTo>
                  <a:lnTo>
                    <a:pt x="598710" y="204053"/>
                  </a:lnTo>
                  <a:lnTo>
                    <a:pt x="597694" y="185003"/>
                  </a:lnTo>
                  <a:cubicBezTo>
                    <a:pt x="597567" y="182336"/>
                    <a:pt x="597694" y="180177"/>
                    <a:pt x="598202" y="178653"/>
                  </a:cubicBezTo>
                  <a:cubicBezTo>
                    <a:pt x="598583" y="177002"/>
                    <a:pt x="599472" y="175732"/>
                    <a:pt x="600615" y="174843"/>
                  </a:cubicBezTo>
                  <a:cubicBezTo>
                    <a:pt x="601758" y="174081"/>
                    <a:pt x="603155" y="173446"/>
                    <a:pt x="604933" y="173065"/>
                  </a:cubicBezTo>
                  <a:cubicBezTo>
                    <a:pt x="606711" y="172684"/>
                    <a:pt x="608870" y="172430"/>
                    <a:pt x="611410" y="172176"/>
                  </a:cubicBezTo>
                  <a:cubicBezTo>
                    <a:pt x="613950" y="171922"/>
                    <a:pt x="616109" y="172176"/>
                    <a:pt x="617887" y="172303"/>
                  </a:cubicBezTo>
                  <a:cubicBezTo>
                    <a:pt x="619665" y="172557"/>
                    <a:pt x="621189" y="173065"/>
                    <a:pt x="622332" y="173700"/>
                  </a:cubicBezTo>
                  <a:cubicBezTo>
                    <a:pt x="623475" y="174462"/>
                    <a:pt x="624491" y="175605"/>
                    <a:pt x="624999" y="177129"/>
                  </a:cubicBezTo>
                  <a:cubicBezTo>
                    <a:pt x="625634" y="178780"/>
                    <a:pt x="626015" y="180812"/>
                    <a:pt x="626269" y="183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3050095" y="4019602"/>
            <a:ext cx="2912550" cy="460343"/>
          </a:xfrm>
          <a:custGeom>
            <a:avLst/>
            <a:gdLst/>
            <a:ahLst/>
            <a:cxnLst/>
            <a:rect r="r" b="b" t="t" l="l"/>
            <a:pathLst>
              <a:path h="460343" w="2912550">
                <a:moveTo>
                  <a:pt x="0" y="0"/>
                </a:moveTo>
                <a:lnTo>
                  <a:pt x="2912550" y="0"/>
                </a:lnTo>
                <a:lnTo>
                  <a:pt x="2912550" y="460344"/>
                </a:lnTo>
                <a:lnTo>
                  <a:pt x="0" y="4603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183241" y="6661075"/>
            <a:ext cx="2928452" cy="456886"/>
          </a:xfrm>
          <a:custGeom>
            <a:avLst/>
            <a:gdLst/>
            <a:ahLst/>
            <a:cxnLst/>
            <a:rect r="r" b="b" t="t" l="l"/>
            <a:pathLst>
              <a:path h="456886" w="2928452">
                <a:moveTo>
                  <a:pt x="0" y="0"/>
                </a:moveTo>
                <a:lnTo>
                  <a:pt x="2928451" y="0"/>
                </a:lnTo>
                <a:lnTo>
                  <a:pt x="2928451" y="456886"/>
                </a:lnTo>
                <a:lnTo>
                  <a:pt x="0" y="4568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59791" y="7325916"/>
            <a:ext cx="2630786" cy="475202"/>
          </a:xfrm>
          <a:custGeom>
            <a:avLst/>
            <a:gdLst/>
            <a:ahLst/>
            <a:cxnLst/>
            <a:rect r="r" b="b" t="t" l="l"/>
            <a:pathLst>
              <a:path h="475202" w="2630786">
                <a:moveTo>
                  <a:pt x="0" y="0"/>
                </a:moveTo>
                <a:lnTo>
                  <a:pt x="2630786" y="0"/>
                </a:lnTo>
                <a:lnTo>
                  <a:pt x="2630786" y="475202"/>
                </a:lnTo>
                <a:lnTo>
                  <a:pt x="0" y="47520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229036" y="5246484"/>
            <a:ext cx="4691629" cy="1245356"/>
          </a:xfrm>
          <a:custGeom>
            <a:avLst/>
            <a:gdLst/>
            <a:ahLst/>
            <a:cxnLst/>
            <a:rect r="r" b="b" t="t" l="l"/>
            <a:pathLst>
              <a:path h="1245356" w="4691629">
                <a:moveTo>
                  <a:pt x="0" y="0"/>
                </a:moveTo>
                <a:lnTo>
                  <a:pt x="4691629" y="0"/>
                </a:lnTo>
                <a:lnTo>
                  <a:pt x="4691629" y="1245356"/>
                </a:lnTo>
                <a:lnTo>
                  <a:pt x="0" y="124535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564885" y="8814059"/>
            <a:ext cx="2417059" cy="660811"/>
          </a:xfrm>
          <a:custGeom>
            <a:avLst/>
            <a:gdLst/>
            <a:ahLst/>
            <a:cxnLst/>
            <a:rect r="r" b="b" t="t" l="l"/>
            <a:pathLst>
              <a:path h="660811" w="2417059">
                <a:moveTo>
                  <a:pt x="0" y="0"/>
                </a:moveTo>
                <a:lnTo>
                  <a:pt x="2417059" y="0"/>
                </a:lnTo>
                <a:lnTo>
                  <a:pt x="2417059" y="660811"/>
                </a:lnTo>
                <a:lnTo>
                  <a:pt x="0" y="66081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848002" y="993400"/>
            <a:ext cx="10943525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Hz. Muhammed’in (sav) Doğduğu Çevre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136756" y="8915495"/>
            <a:ext cx="12996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4.1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2743" y="818102"/>
            <a:ext cx="7027736" cy="8562399"/>
            <a:chOff x="0" y="0"/>
            <a:chExt cx="6246876" cy="76110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246876" cy="7610983"/>
            </a:xfrm>
            <a:custGeom>
              <a:avLst/>
              <a:gdLst/>
              <a:ahLst/>
              <a:cxnLst/>
              <a:rect r="r" b="b" t="t" l="l"/>
              <a:pathLst>
                <a:path h="7610983" w="6246876">
                  <a:moveTo>
                    <a:pt x="0" y="0"/>
                  </a:moveTo>
                  <a:lnTo>
                    <a:pt x="0" y="7610983"/>
                  </a:lnTo>
                  <a:lnTo>
                    <a:pt x="6246876" y="7610983"/>
                  </a:lnTo>
                  <a:lnTo>
                    <a:pt x="6246876" y="0"/>
                  </a:lnTo>
                  <a:lnTo>
                    <a:pt x="1561719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54087" y="3865526"/>
            <a:ext cx="5610601" cy="5464683"/>
            <a:chOff x="0" y="0"/>
            <a:chExt cx="4987201" cy="485749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87163" cy="4857496"/>
            </a:xfrm>
            <a:custGeom>
              <a:avLst/>
              <a:gdLst/>
              <a:ahLst/>
              <a:cxnLst/>
              <a:rect r="r" b="b" t="t" l="l"/>
              <a:pathLst>
                <a:path h="4857496" w="4987163">
                  <a:moveTo>
                    <a:pt x="0" y="0"/>
                  </a:moveTo>
                  <a:lnTo>
                    <a:pt x="4987163" y="0"/>
                  </a:lnTo>
                  <a:lnTo>
                    <a:pt x="4987163" y="4857496"/>
                  </a:lnTo>
                  <a:lnTo>
                    <a:pt x="0" y="4857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61824" y="4883668"/>
            <a:ext cx="3294255" cy="2644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Mekke, Müslümanlar açısından önemli bir şehirdir.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51890" y="5780918"/>
            <a:ext cx="10539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771246" y="6438900"/>
            <a:ext cx="213939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doğmuştur.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98528" y="3453956"/>
            <a:ext cx="5857075" cy="1318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Hac ve umre ibadetleri burada gerçekleştirilmektedir.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106845" y="7787254"/>
            <a:ext cx="10539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297351" y="8445179"/>
            <a:ext cx="314443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Kâbe, buradadır.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76795" y="7527993"/>
            <a:ext cx="132022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Çünkü;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71246" y="5780918"/>
            <a:ext cx="568845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Hz.Muhammed (sav), burada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041762" y="1283589"/>
            <a:ext cx="8375075" cy="1327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Muhammed’e (sav) peygamberlik görevi burada verilmiştir.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97351" y="7787254"/>
            <a:ext cx="426751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Müslümanlarınkıblesi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594921" y="1283403"/>
            <a:ext cx="11907960" cy="7458832"/>
            <a:chOff x="0" y="0"/>
            <a:chExt cx="10584853" cy="663007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584815" cy="6630035"/>
            </a:xfrm>
            <a:custGeom>
              <a:avLst/>
              <a:gdLst/>
              <a:ahLst/>
              <a:cxnLst/>
              <a:rect r="r" b="b" t="t" l="l"/>
              <a:pathLst>
                <a:path h="6630035" w="10584815">
                  <a:moveTo>
                    <a:pt x="0" y="0"/>
                  </a:moveTo>
                  <a:lnTo>
                    <a:pt x="10584815" y="0"/>
                  </a:lnTo>
                  <a:lnTo>
                    <a:pt x="10584815" y="6630035"/>
                  </a:lnTo>
                  <a:lnTo>
                    <a:pt x="0" y="6630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42618" y="6898957"/>
            <a:ext cx="171972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mabettir.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235958" y="3335084"/>
            <a:ext cx="1899452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edilmiştir.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45702" y="4710684"/>
            <a:ext cx="1026043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KÂBE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009097" y="2677101"/>
            <a:ext cx="10539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795128" y="3335084"/>
            <a:ext cx="2298102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onarılmıştır.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35958" y="2009208"/>
            <a:ext cx="3195857" cy="1327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İlk kez Hz. Adem tarafından inşa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142618" y="6240975"/>
            <a:ext cx="315715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Yeryüzündeki ilk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480678" y="2018733"/>
            <a:ext cx="374333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 ve oğlu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38362" y="2677101"/>
            <a:ext cx="398909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İsmailtarafından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204568" y="6240018"/>
            <a:ext cx="296967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Müslümanların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269844" y="6898386"/>
            <a:ext cx="178003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kıblesidir.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3317" y="0"/>
            <a:ext cx="17694597" cy="10287000"/>
            <a:chOff x="0" y="0"/>
            <a:chExt cx="15728531" cy="914400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5728569" cy="9144000"/>
            </a:xfrm>
            <a:custGeom>
              <a:avLst/>
              <a:gdLst/>
              <a:ahLst/>
              <a:cxnLst/>
              <a:rect r="r" b="b" t="t" l="l"/>
              <a:pathLst>
                <a:path h="9144000" w="15728569">
                  <a:moveTo>
                    <a:pt x="0" y="9144000"/>
                  </a:moveTo>
                  <a:lnTo>
                    <a:pt x="15728569" y="9144000"/>
                  </a:lnTo>
                  <a:lnTo>
                    <a:pt x="15728569" y="0"/>
                  </a:lnTo>
                  <a:lnTo>
                    <a:pt x="0" y="0"/>
                  </a:lnTo>
                  <a:lnTo>
                    <a:pt x="0" y="9144000"/>
                  </a:lnTo>
                  <a:close/>
                </a:path>
              </a:pathLst>
            </a:custGeom>
            <a:blipFill>
              <a:blip r:embed="rId2"/>
              <a:stretch>
                <a:fillRect l="0" t="-38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2876" y="1819313"/>
            <a:ext cx="5694612" cy="8071866"/>
            <a:chOff x="0" y="0"/>
            <a:chExt cx="5061877" cy="71749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61839" cy="7174992"/>
            </a:xfrm>
            <a:custGeom>
              <a:avLst/>
              <a:gdLst/>
              <a:ahLst/>
              <a:cxnLst/>
              <a:rect r="r" b="b" t="t" l="l"/>
              <a:pathLst>
                <a:path h="7174992" w="5061839">
                  <a:moveTo>
                    <a:pt x="0" y="0"/>
                  </a:moveTo>
                  <a:lnTo>
                    <a:pt x="5061839" y="0"/>
                  </a:lnTo>
                  <a:lnTo>
                    <a:pt x="5061839" y="7174992"/>
                  </a:lnTo>
                  <a:lnTo>
                    <a:pt x="0" y="7174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44464" y="733620"/>
            <a:ext cx="8843891" cy="1260543"/>
          </a:xfrm>
          <a:custGeom>
            <a:avLst/>
            <a:gdLst/>
            <a:ahLst/>
            <a:cxnLst/>
            <a:rect r="r" b="b" t="t" l="l"/>
            <a:pathLst>
              <a:path h="1260543" w="8843891">
                <a:moveTo>
                  <a:pt x="0" y="0"/>
                </a:moveTo>
                <a:lnTo>
                  <a:pt x="8843892" y="0"/>
                </a:lnTo>
                <a:lnTo>
                  <a:pt x="8843892" y="1260544"/>
                </a:lnTo>
                <a:lnTo>
                  <a:pt x="0" y="1260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11160" y="2614808"/>
            <a:ext cx="780193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Tevhit inancı yerine putperestlik yaygındı.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00402" y="3752464"/>
            <a:ext cx="979508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Kâbe, insanların elleriyle yaptıkları putlarla doluydu.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134417" y="4871090"/>
            <a:ext cx="1103789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Ahirete ve ölümden sonra tekrar dirilmeye inanmıyorlardı.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07619" y="6034278"/>
            <a:ext cx="1191601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haram kıldığı her davranış normal kabul ediliyordu.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98178" y="7481321"/>
            <a:ext cx="9025542" cy="1327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Putları ilah kabul ederek Allah’a (cc) şirk (ortak) koşuyorlardı.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58134" y="928435"/>
            <a:ext cx="5319851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Mekke’de Dinî Hayat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3317" y="0"/>
            <a:ext cx="17694597" cy="10287000"/>
            <a:chOff x="0" y="0"/>
            <a:chExt cx="15728531" cy="914400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5728569" cy="9144000"/>
            </a:xfrm>
            <a:custGeom>
              <a:avLst/>
              <a:gdLst/>
              <a:ahLst/>
              <a:cxnLst/>
              <a:rect r="r" b="b" t="t" l="l"/>
              <a:pathLst>
                <a:path h="9144000" w="15728569">
                  <a:moveTo>
                    <a:pt x="0" y="9144000"/>
                  </a:moveTo>
                  <a:lnTo>
                    <a:pt x="15728569" y="9144000"/>
                  </a:lnTo>
                  <a:lnTo>
                    <a:pt x="15728569" y="0"/>
                  </a:lnTo>
                  <a:lnTo>
                    <a:pt x="0" y="0"/>
                  </a:lnTo>
                  <a:lnTo>
                    <a:pt x="0" y="9144000"/>
                  </a:lnTo>
                  <a:close/>
                </a:path>
              </a:pathLst>
            </a:custGeom>
            <a:blipFill>
              <a:blip r:embed="rId2"/>
              <a:stretch>
                <a:fillRect l="0" t="-38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2876" y="1819313"/>
            <a:ext cx="5694612" cy="8071866"/>
            <a:chOff x="0" y="0"/>
            <a:chExt cx="5061877" cy="71749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61839" cy="7174992"/>
            </a:xfrm>
            <a:custGeom>
              <a:avLst/>
              <a:gdLst/>
              <a:ahLst/>
              <a:cxnLst/>
              <a:rect r="r" b="b" t="t" l="l"/>
              <a:pathLst>
                <a:path h="7174992" w="5061839">
                  <a:moveTo>
                    <a:pt x="0" y="0"/>
                  </a:moveTo>
                  <a:lnTo>
                    <a:pt x="5061839" y="0"/>
                  </a:lnTo>
                  <a:lnTo>
                    <a:pt x="5061839" y="7174992"/>
                  </a:lnTo>
                  <a:lnTo>
                    <a:pt x="0" y="7174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44464" y="733620"/>
            <a:ext cx="10963199" cy="1260543"/>
          </a:xfrm>
          <a:custGeom>
            <a:avLst/>
            <a:gdLst/>
            <a:ahLst/>
            <a:cxnLst/>
            <a:rect r="r" b="b" t="t" l="l"/>
            <a:pathLst>
              <a:path h="1260543" w="10963199">
                <a:moveTo>
                  <a:pt x="0" y="0"/>
                </a:moveTo>
                <a:lnTo>
                  <a:pt x="10963199" y="0"/>
                </a:lnTo>
                <a:lnTo>
                  <a:pt x="10963199" y="1260544"/>
                </a:lnTo>
                <a:lnTo>
                  <a:pt x="0" y="1260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391156" y="928435"/>
            <a:ext cx="9454110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Mekke’de Sosyal ve Ekonomik Hayat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44866" y="2714049"/>
            <a:ext cx="446524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Kervan ticareti yapılırdı.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38667" y="3739134"/>
            <a:ext cx="778234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Tarım ve hayvancılık geçim kaynaklarıydı.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47549" y="4959858"/>
            <a:ext cx="706884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Panayırlar ve yarışmalar düzenlenirdi.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942718" y="6140391"/>
            <a:ext cx="772732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Şiir ve anlatım yeteneğine önem verilirdi.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85593" y="7615804"/>
            <a:ext cx="844875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Kabilecilik anlayışı ve kölelik sistemi hâkimdi.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20492" y="5121397"/>
            <a:ext cx="9990206" cy="3352990"/>
            <a:chOff x="0" y="0"/>
            <a:chExt cx="8880183" cy="29804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880221" cy="2980436"/>
            </a:xfrm>
            <a:custGeom>
              <a:avLst/>
              <a:gdLst/>
              <a:ahLst/>
              <a:cxnLst/>
              <a:rect r="r" b="b" t="t" l="l"/>
              <a:pathLst>
                <a:path h="2980436" w="8880221">
                  <a:moveTo>
                    <a:pt x="0" y="0"/>
                  </a:moveTo>
                  <a:lnTo>
                    <a:pt x="8880221" y="0"/>
                  </a:lnTo>
                  <a:lnTo>
                    <a:pt x="8880221" y="2980436"/>
                  </a:lnTo>
                  <a:lnTo>
                    <a:pt x="0" y="2980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020492" y="1170246"/>
            <a:ext cx="10206233" cy="3352990"/>
            <a:chOff x="0" y="0"/>
            <a:chExt cx="9072207" cy="298043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72245" cy="2980436"/>
            </a:xfrm>
            <a:custGeom>
              <a:avLst/>
              <a:gdLst/>
              <a:ahLst/>
              <a:cxnLst/>
              <a:rect r="r" b="b" t="t" l="l"/>
              <a:pathLst>
                <a:path h="2980436" w="9072245">
                  <a:moveTo>
                    <a:pt x="0" y="0"/>
                  </a:moveTo>
                  <a:lnTo>
                    <a:pt x="9072245" y="0"/>
                  </a:lnTo>
                  <a:lnTo>
                    <a:pt x="9072245" y="2980436"/>
                  </a:lnTo>
                  <a:lnTo>
                    <a:pt x="0" y="2980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223706" y="1978547"/>
            <a:ext cx="3312800" cy="1615802"/>
            <a:chOff x="0" y="0"/>
            <a:chExt cx="2944711" cy="14362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44749" cy="1436243"/>
            </a:xfrm>
            <a:custGeom>
              <a:avLst/>
              <a:gdLst/>
              <a:ahLst/>
              <a:cxnLst/>
              <a:rect r="r" b="b" t="t" l="l"/>
              <a:pathLst>
                <a:path h="1436243" w="2944749">
                  <a:moveTo>
                    <a:pt x="0" y="0"/>
                  </a:moveTo>
                  <a:lnTo>
                    <a:pt x="2944749" y="0"/>
                  </a:lnTo>
                  <a:lnTo>
                    <a:pt x="2944749" y="1436243"/>
                  </a:lnTo>
                  <a:lnTo>
                    <a:pt x="0" y="1436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261611" y="5990106"/>
            <a:ext cx="3312800" cy="1615616"/>
            <a:chOff x="0" y="0"/>
            <a:chExt cx="2944711" cy="14361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44749" cy="1436116"/>
            </a:xfrm>
            <a:custGeom>
              <a:avLst/>
              <a:gdLst/>
              <a:ahLst/>
              <a:cxnLst/>
              <a:rect r="r" b="b" t="t" l="l"/>
              <a:pathLst>
                <a:path h="1436116" w="2944749">
                  <a:moveTo>
                    <a:pt x="0" y="0"/>
                  </a:moveTo>
                  <a:lnTo>
                    <a:pt x="2944749" y="0"/>
                  </a:lnTo>
                  <a:lnTo>
                    <a:pt x="2944749" y="1436116"/>
                  </a:lnTo>
                  <a:lnTo>
                    <a:pt x="0" y="1436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1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-10800000">
            <a:off x="5776651" y="1930141"/>
            <a:ext cx="1034186" cy="2601082"/>
            <a:chOff x="0" y="0"/>
            <a:chExt cx="919277" cy="231207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9226" cy="2312035"/>
            </a:xfrm>
            <a:custGeom>
              <a:avLst/>
              <a:gdLst/>
              <a:ahLst/>
              <a:cxnLst/>
              <a:rect r="r" b="b" t="t" l="l"/>
              <a:pathLst>
                <a:path h="2312035" w="919226">
                  <a:moveTo>
                    <a:pt x="0" y="0"/>
                  </a:moveTo>
                  <a:lnTo>
                    <a:pt x="919226" y="0"/>
                  </a:lnTo>
                  <a:lnTo>
                    <a:pt x="919226" y="2312035"/>
                  </a:lnTo>
                  <a:lnTo>
                    <a:pt x="0" y="2312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" t="0" r="-5" b="-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-10800000">
            <a:off x="5839316" y="5896608"/>
            <a:ext cx="1034186" cy="2601025"/>
            <a:chOff x="0" y="0"/>
            <a:chExt cx="919277" cy="23120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19226" cy="2312035"/>
            </a:xfrm>
            <a:custGeom>
              <a:avLst/>
              <a:gdLst/>
              <a:ahLst/>
              <a:cxnLst/>
              <a:rect r="r" b="b" t="t" l="l"/>
              <a:pathLst>
                <a:path h="2312035" w="919226">
                  <a:moveTo>
                    <a:pt x="0" y="0"/>
                  </a:moveTo>
                  <a:lnTo>
                    <a:pt x="919226" y="0"/>
                  </a:lnTo>
                  <a:lnTo>
                    <a:pt x="919226" y="2312035"/>
                  </a:lnTo>
                  <a:lnTo>
                    <a:pt x="0" y="2312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" t="0" r="-5" b="-1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409755" y="6438900"/>
            <a:ext cx="103574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Hanif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30491" y="2426584"/>
            <a:ext cx="152587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Cahiliye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566028" y="1752024"/>
            <a:ext cx="6996089" cy="2238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Muhammed’in (sav) peygamberliğinden önce, insanların İslam’ın ilkelerinden uzak yaşadıkları sosyal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kültürel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ortama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denir.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40110" y="5689087"/>
            <a:ext cx="8025775" cy="223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İbrahim’in tebliğ ettiği tevhit inancını koruyan, Cahiliye adetlerini uygulamayan, Allah’ın (cc) varlığına ve birliğine inanan kimselere denir.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110342" y="5608749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136260" y="1671685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4967" y="-95255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59974" y="960792"/>
            <a:ext cx="10996617" cy="8326569"/>
          </a:xfrm>
          <a:custGeom>
            <a:avLst/>
            <a:gdLst/>
            <a:ahLst/>
            <a:cxnLst/>
            <a:rect r="r" b="b" t="t" l="l"/>
            <a:pathLst>
              <a:path h="8326569" w="10996617">
                <a:moveTo>
                  <a:pt x="0" y="0"/>
                </a:moveTo>
                <a:lnTo>
                  <a:pt x="10996617" y="0"/>
                </a:lnTo>
                <a:lnTo>
                  <a:pt x="10996617" y="8326569"/>
                </a:lnTo>
                <a:lnTo>
                  <a:pt x="0" y="8326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731895" y="1309692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6"/>
                </a:lnTo>
                <a:lnTo>
                  <a:pt x="0" y="9791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400736" y="2418402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5"/>
                </a:lnTo>
                <a:lnTo>
                  <a:pt x="0" y="9791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767267" y="3526155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5"/>
                </a:lnTo>
                <a:lnTo>
                  <a:pt x="0" y="9791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84425" y="4634865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5"/>
                </a:lnTo>
                <a:lnTo>
                  <a:pt x="0" y="97916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67267" y="5743575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5"/>
                </a:lnTo>
                <a:lnTo>
                  <a:pt x="0" y="97916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400736" y="6851328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5"/>
                </a:lnTo>
                <a:lnTo>
                  <a:pt x="0" y="97916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215384" y="1424164"/>
            <a:ext cx="10130409" cy="746393"/>
            <a:chOff x="0" y="0"/>
            <a:chExt cx="9004808" cy="66346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04808" cy="663448"/>
            </a:xfrm>
            <a:custGeom>
              <a:avLst/>
              <a:gdLst/>
              <a:ahLst/>
              <a:cxnLst/>
              <a:rect r="r" b="b" t="t" l="l"/>
              <a:pathLst>
                <a:path h="663448" w="9004808">
                  <a:moveTo>
                    <a:pt x="0" y="0"/>
                  </a:moveTo>
                  <a:lnTo>
                    <a:pt x="9004808" y="0"/>
                  </a:lnTo>
                  <a:lnTo>
                    <a:pt x="9004808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-1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885182" y="2532874"/>
            <a:ext cx="9460611" cy="746393"/>
            <a:chOff x="0" y="0"/>
            <a:chExt cx="8409432" cy="6634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409432" cy="663448"/>
            </a:xfrm>
            <a:custGeom>
              <a:avLst/>
              <a:gdLst/>
              <a:ahLst/>
              <a:cxnLst/>
              <a:rect r="r" b="b" t="t" l="l"/>
              <a:pathLst>
                <a:path h="663448" w="8409432">
                  <a:moveTo>
                    <a:pt x="0" y="0"/>
                  </a:moveTo>
                  <a:lnTo>
                    <a:pt x="8409432" y="0"/>
                  </a:lnTo>
                  <a:lnTo>
                    <a:pt x="8409432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0" t="0" r="0" b="-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250942" y="3641584"/>
            <a:ext cx="9094851" cy="746393"/>
            <a:chOff x="0" y="0"/>
            <a:chExt cx="8084312" cy="66346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084312" cy="663448"/>
            </a:xfrm>
            <a:custGeom>
              <a:avLst/>
              <a:gdLst/>
              <a:ahLst/>
              <a:cxnLst/>
              <a:rect r="r" b="b" t="t" l="l"/>
              <a:pathLst>
                <a:path h="663448" w="8084312">
                  <a:moveTo>
                    <a:pt x="0" y="0"/>
                  </a:moveTo>
                  <a:lnTo>
                    <a:pt x="8084312" y="0"/>
                  </a:lnTo>
                  <a:lnTo>
                    <a:pt x="8084312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0" t="0" r="0" b="-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5367528" y="4750294"/>
            <a:ext cx="8978265" cy="746393"/>
            <a:chOff x="0" y="0"/>
            <a:chExt cx="7980680" cy="66346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980680" cy="663448"/>
            </a:xfrm>
            <a:custGeom>
              <a:avLst/>
              <a:gdLst/>
              <a:ahLst/>
              <a:cxnLst/>
              <a:rect r="r" b="b" t="t" l="l"/>
              <a:pathLst>
                <a:path h="663448" w="7980680">
                  <a:moveTo>
                    <a:pt x="0" y="0"/>
                  </a:moveTo>
                  <a:lnTo>
                    <a:pt x="7980680" y="0"/>
                  </a:lnTo>
                  <a:lnTo>
                    <a:pt x="7980680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-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250942" y="5859004"/>
            <a:ext cx="9094851" cy="746393"/>
            <a:chOff x="0" y="0"/>
            <a:chExt cx="8084312" cy="66346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084312" cy="663448"/>
            </a:xfrm>
            <a:custGeom>
              <a:avLst/>
              <a:gdLst/>
              <a:ahLst/>
              <a:cxnLst/>
              <a:rect r="r" b="b" t="t" l="l"/>
              <a:pathLst>
                <a:path h="663448" w="8084312">
                  <a:moveTo>
                    <a:pt x="0" y="0"/>
                  </a:moveTo>
                  <a:lnTo>
                    <a:pt x="8084312" y="0"/>
                  </a:lnTo>
                  <a:lnTo>
                    <a:pt x="8084312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-1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4885182" y="6965428"/>
            <a:ext cx="9460611" cy="746393"/>
            <a:chOff x="0" y="0"/>
            <a:chExt cx="8409432" cy="66346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409432" cy="663448"/>
            </a:xfrm>
            <a:custGeom>
              <a:avLst/>
              <a:gdLst/>
              <a:ahLst/>
              <a:cxnLst/>
              <a:rect r="r" b="b" t="t" l="l"/>
              <a:pathLst>
                <a:path h="663448" w="8409432">
                  <a:moveTo>
                    <a:pt x="0" y="0"/>
                  </a:moveTo>
                  <a:lnTo>
                    <a:pt x="8409432" y="0"/>
                  </a:lnTo>
                  <a:lnTo>
                    <a:pt x="8409432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0" t="0" r="0" b="-1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4215384" y="8074152"/>
            <a:ext cx="10130409" cy="746393"/>
            <a:chOff x="0" y="0"/>
            <a:chExt cx="9004808" cy="66346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004808" cy="663448"/>
            </a:xfrm>
            <a:custGeom>
              <a:avLst/>
              <a:gdLst/>
              <a:ahLst/>
              <a:cxnLst/>
              <a:rect r="r" b="b" t="t" l="l"/>
              <a:pathLst>
                <a:path h="663448" w="9004808">
                  <a:moveTo>
                    <a:pt x="0" y="0"/>
                  </a:moveTo>
                  <a:lnTo>
                    <a:pt x="9004808" y="0"/>
                  </a:lnTo>
                  <a:lnTo>
                    <a:pt x="9004808" y="663448"/>
                  </a:lnTo>
                  <a:lnTo>
                    <a:pt x="0" y="6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 l="0" t="0" r="0" b="-1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3731895" y="7960038"/>
            <a:ext cx="979165" cy="979165"/>
          </a:xfrm>
          <a:custGeom>
            <a:avLst/>
            <a:gdLst/>
            <a:ahLst/>
            <a:cxnLst/>
            <a:rect r="r" b="b" t="t" l="l"/>
            <a:pathLst>
              <a:path h="979165" w="979165">
                <a:moveTo>
                  <a:pt x="0" y="0"/>
                </a:moveTo>
                <a:lnTo>
                  <a:pt x="979165" y="0"/>
                </a:lnTo>
                <a:lnTo>
                  <a:pt x="979165" y="979165"/>
                </a:lnTo>
                <a:lnTo>
                  <a:pt x="0" y="97916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011405" y="1055746"/>
            <a:ext cx="857250" cy="8137460"/>
          </a:xfrm>
          <a:custGeom>
            <a:avLst/>
            <a:gdLst/>
            <a:ahLst/>
            <a:cxnLst/>
            <a:rect r="r" b="b" t="t" l="l"/>
            <a:pathLst>
              <a:path h="8137460" w="857250">
                <a:moveTo>
                  <a:pt x="0" y="0"/>
                </a:moveTo>
                <a:lnTo>
                  <a:pt x="857250" y="0"/>
                </a:lnTo>
                <a:lnTo>
                  <a:pt x="857250" y="8137460"/>
                </a:lnTo>
                <a:lnTo>
                  <a:pt x="0" y="813746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7689068" y="9502083"/>
            <a:ext cx="1572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713586" y="4051549"/>
            <a:ext cx="2376497" cy="1327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Cahiliye Dönemi’nde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808415" y="1398418"/>
            <a:ext cx="6283142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Tek ve bir olan Allah’a (cc) iman,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477256" y="2507513"/>
            <a:ext cx="6034340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Ölümden sonraki hayata iman,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843973" y="3615266"/>
            <a:ext cx="7572261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Kız ve erkek çocukları arasında adalet,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960931" y="4724548"/>
            <a:ext cx="6089147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Haksızlık ve zulmü engellemek,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843973" y="5833258"/>
            <a:ext cx="6592095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Kadınlara ve kız çocuklarına saygı,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477256" y="6941396"/>
            <a:ext cx="5241855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Haram ya da helal anlayışı,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808415" y="8050149"/>
            <a:ext cx="6214762" cy="689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74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Zayıf ve kimsesizlere merhamet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6361859" y="4756404"/>
            <a:ext cx="118149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yoktu.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3287" y="0"/>
            <a:ext cx="17934627" cy="10287000"/>
            <a:chOff x="0" y="0"/>
            <a:chExt cx="15941891" cy="914400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5941929" cy="9144000"/>
            </a:xfrm>
            <a:custGeom>
              <a:avLst/>
              <a:gdLst/>
              <a:ahLst/>
              <a:cxnLst/>
              <a:rect r="r" b="b" t="t" l="l"/>
              <a:pathLst>
                <a:path h="9144000" w="15941929">
                  <a:moveTo>
                    <a:pt x="0" y="9144000"/>
                  </a:moveTo>
                  <a:lnTo>
                    <a:pt x="15941929" y="9144000"/>
                  </a:lnTo>
                  <a:lnTo>
                    <a:pt x="15941929" y="0"/>
                  </a:lnTo>
                  <a:lnTo>
                    <a:pt x="0" y="0"/>
                  </a:lnTo>
                  <a:lnTo>
                    <a:pt x="0" y="9144000"/>
                  </a:lnTo>
                  <a:close/>
                </a:path>
              </a:pathLst>
            </a:custGeom>
            <a:blipFill>
              <a:blip r:embed="rId2"/>
              <a:stretch>
                <a:fillRect l="0" t="-38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58729" y="3243448"/>
            <a:ext cx="4980237" cy="4209855"/>
            <a:chOff x="0" y="0"/>
            <a:chExt cx="4426877" cy="37420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26839" cy="3742055"/>
            </a:xfrm>
            <a:custGeom>
              <a:avLst/>
              <a:gdLst/>
              <a:ahLst/>
              <a:cxnLst/>
              <a:rect r="r" b="b" t="t" l="l"/>
              <a:pathLst>
                <a:path h="3742055" w="4426839">
                  <a:moveTo>
                    <a:pt x="0" y="0"/>
                  </a:moveTo>
                  <a:lnTo>
                    <a:pt x="4426839" y="0"/>
                  </a:lnTo>
                  <a:lnTo>
                    <a:pt x="4426839" y="3742055"/>
                  </a:lnTo>
                  <a:lnTo>
                    <a:pt x="0" y="3742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104627" y="3151322"/>
            <a:ext cx="868551" cy="757923"/>
            <a:chOff x="0" y="0"/>
            <a:chExt cx="772046" cy="6737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72033" cy="673735"/>
            </a:xfrm>
            <a:custGeom>
              <a:avLst/>
              <a:gdLst/>
              <a:ahLst/>
              <a:cxnLst/>
              <a:rect r="r" b="b" t="t" l="l"/>
              <a:pathLst>
                <a:path h="673735" w="772033">
                  <a:moveTo>
                    <a:pt x="0" y="0"/>
                  </a:moveTo>
                  <a:lnTo>
                    <a:pt x="772033" y="0"/>
                  </a:lnTo>
                  <a:lnTo>
                    <a:pt x="772033" y="673735"/>
                  </a:lnTo>
                  <a:lnTo>
                    <a:pt x="0" y="673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1" b="3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104627" y="5532534"/>
            <a:ext cx="889468" cy="888840"/>
            <a:chOff x="0" y="0"/>
            <a:chExt cx="790638" cy="7900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90575" cy="790067"/>
            </a:xfrm>
            <a:custGeom>
              <a:avLst/>
              <a:gdLst/>
              <a:ahLst/>
              <a:cxnLst/>
              <a:rect r="r" b="b" t="t" l="l"/>
              <a:pathLst>
                <a:path h="790067" w="790575">
                  <a:moveTo>
                    <a:pt x="0" y="0"/>
                  </a:moveTo>
                  <a:lnTo>
                    <a:pt x="790575" y="0"/>
                  </a:lnTo>
                  <a:lnTo>
                    <a:pt x="790575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8" b="-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104627" y="6788691"/>
            <a:ext cx="935646" cy="888840"/>
            <a:chOff x="0" y="0"/>
            <a:chExt cx="831685" cy="7900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31723" cy="790067"/>
            </a:xfrm>
            <a:custGeom>
              <a:avLst/>
              <a:gdLst/>
              <a:ahLst/>
              <a:cxnLst/>
              <a:rect r="r" b="b" t="t" l="l"/>
              <a:pathLst>
                <a:path h="790067" w="831723">
                  <a:moveTo>
                    <a:pt x="0" y="0"/>
                  </a:moveTo>
                  <a:lnTo>
                    <a:pt x="831723" y="0"/>
                  </a:lnTo>
                  <a:lnTo>
                    <a:pt x="831723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4" b="-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104627" y="4276577"/>
            <a:ext cx="889468" cy="888840"/>
            <a:chOff x="0" y="0"/>
            <a:chExt cx="790638" cy="79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90575" cy="790067"/>
            </a:xfrm>
            <a:custGeom>
              <a:avLst/>
              <a:gdLst/>
              <a:ahLst/>
              <a:cxnLst/>
              <a:rect r="r" b="b" t="t" l="l"/>
              <a:pathLst>
                <a:path h="790067" w="790575">
                  <a:moveTo>
                    <a:pt x="0" y="0"/>
                  </a:moveTo>
                  <a:lnTo>
                    <a:pt x="790575" y="0"/>
                  </a:lnTo>
                  <a:lnTo>
                    <a:pt x="790575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8" b="-1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3272338" y="4430139"/>
            <a:ext cx="2608012" cy="1828686"/>
          </a:xfrm>
          <a:custGeom>
            <a:avLst/>
            <a:gdLst/>
            <a:ahLst/>
            <a:cxnLst/>
            <a:rect r="r" b="b" t="t" l="l"/>
            <a:pathLst>
              <a:path h="1828686" w="2608012">
                <a:moveTo>
                  <a:pt x="0" y="0"/>
                </a:moveTo>
                <a:lnTo>
                  <a:pt x="2608011" y="0"/>
                </a:lnTo>
                <a:lnTo>
                  <a:pt x="2608011" y="1828686"/>
                </a:lnTo>
                <a:lnTo>
                  <a:pt x="0" y="18286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64462" y="894731"/>
            <a:ext cx="8445956" cy="88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Hz. Muhammed’in (sav) Ailesi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077706" y="3164591"/>
            <a:ext cx="601196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Mekke’nin ileri gelenlerindendi.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11610" y="4406260"/>
            <a:ext cx="508267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Cömert ve misafirperverdi.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28955" y="5658045"/>
            <a:ext cx="509853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Yardımsever ve adaletliydi.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178676" y="6937248"/>
            <a:ext cx="624200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Zemzem kuyusunun yerini buldu.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3287" y="0"/>
            <a:ext cx="17934627" cy="10287000"/>
            <a:chOff x="0" y="0"/>
            <a:chExt cx="15941891" cy="914400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5941929" cy="9144000"/>
            </a:xfrm>
            <a:custGeom>
              <a:avLst/>
              <a:gdLst/>
              <a:ahLst/>
              <a:cxnLst/>
              <a:rect r="r" b="b" t="t" l="l"/>
              <a:pathLst>
                <a:path h="9144000" w="15941929">
                  <a:moveTo>
                    <a:pt x="0" y="9144000"/>
                  </a:moveTo>
                  <a:lnTo>
                    <a:pt x="15941929" y="9144000"/>
                  </a:lnTo>
                  <a:lnTo>
                    <a:pt x="15941929" y="0"/>
                  </a:lnTo>
                  <a:lnTo>
                    <a:pt x="0" y="0"/>
                  </a:lnTo>
                  <a:lnTo>
                    <a:pt x="0" y="9144000"/>
                  </a:lnTo>
                  <a:close/>
                </a:path>
              </a:pathLst>
            </a:custGeom>
            <a:blipFill>
              <a:blip r:embed="rId2"/>
              <a:stretch>
                <a:fillRect l="0" t="-38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80074" y="748279"/>
            <a:ext cx="4538467" cy="3836479"/>
            <a:chOff x="0" y="0"/>
            <a:chExt cx="4034193" cy="34102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34155" cy="3410204"/>
            </a:xfrm>
            <a:custGeom>
              <a:avLst/>
              <a:gdLst/>
              <a:ahLst/>
              <a:cxnLst/>
              <a:rect r="r" b="b" t="t" l="l"/>
              <a:pathLst>
                <a:path h="3410204" w="4034155">
                  <a:moveTo>
                    <a:pt x="0" y="0"/>
                  </a:moveTo>
                  <a:lnTo>
                    <a:pt x="4034155" y="0"/>
                  </a:lnTo>
                  <a:lnTo>
                    <a:pt x="4034155" y="3410204"/>
                  </a:lnTo>
                  <a:lnTo>
                    <a:pt x="0" y="3410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896091" y="2013209"/>
            <a:ext cx="2764874" cy="1378101"/>
          </a:xfrm>
          <a:custGeom>
            <a:avLst/>
            <a:gdLst/>
            <a:ahLst/>
            <a:cxnLst/>
            <a:rect r="r" b="b" t="t" l="l"/>
            <a:pathLst>
              <a:path h="1378101" w="2764874">
                <a:moveTo>
                  <a:pt x="0" y="0"/>
                </a:moveTo>
                <a:lnTo>
                  <a:pt x="2764874" y="0"/>
                </a:lnTo>
                <a:lnTo>
                  <a:pt x="2764874" y="1378101"/>
                </a:lnTo>
                <a:lnTo>
                  <a:pt x="0" y="1378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043552" y="847034"/>
            <a:ext cx="868551" cy="757923"/>
            <a:chOff x="0" y="0"/>
            <a:chExt cx="772046" cy="6737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72033" cy="673735"/>
            </a:xfrm>
            <a:custGeom>
              <a:avLst/>
              <a:gdLst/>
              <a:ahLst/>
              <a:cxnLst/>
              <a:rect r="r" b="b" t="t" l="l"/>
              <a:pathLst>
                <a:path h="673735" w="772033">
                  <a:moveTo>
                    <a:pt x="0" y="0"/>
                  </a:moveTo>
                  <a:lnTo>
                    <a:pt x="772033" y="0"/>
                  </a:lnTo>
                  <a:lnTo>
                    <a:pt x="772033" y="673735"/>
                  </a:lnTo>
                  <a:lnTo>
                    <a:pt x="0" y="673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1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043552" y="1857032"/>
            <a:ext cx="889468" cy="888840"/>
            <a:chOff x="0" y="0"/>
            <a:chExt cx="790638" cy="7900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90575" cy="790067"/>
            </a:xfrm>
            <a:custGeom>
              <a:avLst/>
              <a:gdLst/>
              <a:ahLst/>
              <a:cxnLst/>
              <a:rect r="r" b="b" t="t" l="l"/>
              <a:pathLst>
                <a:path h="790067" w="790575">
                  <a:moveTo>
                    <a:pt x="0" y="0"/>
                  </a:moveTo>
                  <a:lnTo>
                    <a:pt x="790575" y="0"/>
                  </a:lnTo>
                  <a:lnTo>
                    <a:pt x="790575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8" b="-1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043552" y="2997932"/>
            <a:ext cx="919329" cy="888840"/>
            <a:chOff x="0" y="0"/>
            <a:chExt cx="817182" cy="7900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7245" cy="790067"/>
            </a:xfrm>
            <a:custGeom>
              <a:avLst/>
              <a:gdLst/>
              <a:ahLst/>
              <a:cxnLst/>
              <a:rect r="r" b="b" t="t" l="l"/>
              <a:pathLst>
                <a:path h="790067" w="817245">
                  <a:moveTo>
                    <a:pt x="0" y="0"/>
                  </a:moveTo>
                  <a:lnTo>
                    <a:pt x="817245" y="0"/>
                  </a:lnTo>
                  <a:lnTo>
                    <a:pt x="817245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7" b="-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998071" y="5411362"/>
            <a:ext cx="4538467" cy="3836479"/>
            <a:chOff x="0" y="0"/>
            <a:chExt cx="4034193" cy="341020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034155" cy="3410204"/>
            </a:xfrm>
            <a:custGeom>
              <a:avLst/>
              <a:gdLst/>
              <a:ahLst/>
              <a:cxnLst/>
              <a:rect r="r" b="b" t="t" l="l"/>
              <a:pathLst>
                <a:path h="3410204" w="4034155">
                  <a:moveTo>
                    <a:pt x="0" y="0"/>
                  </a:moveTo>
                  <a:lnTo>
                    <a:pt x="4034155" y="0"/>
                  </a:lnTo>
                  <a:lnTo>
                    <a:pt x="4034155" y="3410204"/>
                  </a:lnTo>
                  <a:lnTo>
                    <a:pt x="0" y="3410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2890368" y="6465751"/>
            <a:ext cx="2520886" cy="1371943"/>
          </a:xfrm>
          <a:custGeom>
            <a:avLst/>
            <a:gdLst/>
            <a:ahLst/>
            <a:cxnLst/>
            <a:rect r="r" b="b" t="t" l="l"/>
            <a:pathLst>
              <a:path h="1371943" w="2520886">
                <a:moveTo>
                  <a:pt x="0" y="0"/>
                </a:moveTo>
                <a:lnTo>
                  <a:pt x="2520887" y="0"/>
                </a:lnTo>
                <a:lnTo>
                  <a:pt x="2520887" y="1371943"/>
                </a:lnTo>
                <a:lnTo>
                  <a:pt x="0" y="137194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0442062" y="5722887"/>
            <a:ext cx="868494" cy="757923"/>
            <a:chOff x="0" y="0"/>
            <a:chExt cx="771995" cy="673710"/>
          </a:xfrm>
        </p:grpSpPr>
        <p:sp>
          <p:nvSpPr>
            <p:cNvPr name="Freeform 19" id="19"/>
            <p:cNvSpPr/>
            <p:nvPr/>
          </p:nvSpPr>
          <p:spPr>
            <a:xfrm flipH="true" flipV="false" rot="0">
              <a:off x="0" y="0"/>
              <a:ext cx="772033" cy="673735"/>
            </a:xfrm>
            <a:custGeom>
              <a:avLst/>
              <a:gdLst/>
              <a:ahLst/>
              <a:cxnLst/>
              <a:rect r="r" b="b" t="t" l="l"/>
              <a:pathLst>
                <a:path h="673735" w="772033">
                  <a:moveTo>
                    <a:pt x="772033" y="0"/>
                  </a:moveTo>
                  <a:lnTo>
                    <a:pt x="0" y="0"/>
                  </a:lnTo>
                  <a:lnTo>
                    <a:pt x="0" y="673735"/>
                  </a:lnTo>
                  <a:lnTo>
                    <a:pt x="772033" y="673735"/>
                  </a:lnTo>
                  <a:lnTo>
                    <a:pt x="772033" y="0"/>
                  </a:lnTo>
                  <a:close/>
                </a:path>
              </a:pathLst>
            </a:custGeom>
            <a:blipFill>
              <a:blip r:embed="rId15"/>
              <a:stretch>
                <a:fillRect l="-6" t="0" r="4" b="3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425489" y="7942607"/>
            <a:ext cx="936117" cy="888840"/>
            <a:chOff x="0" y="0"/>
            <a:chExt cx="832104" cy="790080"/>
          </a:xfrm>
        </p:grpSpPr>
        <p:sp>
          <p:nvSpPr>
            <p:cNvPr name="Freeform 21" id="21"/>
            <p:cNvSpPr/>
            <p:nvPr/>
          </p:nvSpPr>
          <p:spPr>
            <a:xfrm flipH="true" flipV="false" rot="0">
              <a:off x="0" y="0"/>
              <a:ext cx="832104" cy="790067"/>
            </a:xfrm>
            <a:custGeom>
              <a:avLst/>
              <a:gdLst/>
              <a:ahLst/>
              <a:cxnLst/>
              <a:rect r="r" b="b" t="t" l="l"/>
              <a:pathLst>
                <a:path h="790067" w="832104">
                  <a:moveTo>
                    <a:pt x="832104" y="0"/>
                  </a:moveTo>
                  <a:lnTo>
                    <a:pt x="0" y="0"/>
                  </a:lnTo>
                  <a:lnTo>
                    <a:pt x="0" y="790067"/>
                  </a:lnTo>
                  <a:lnTo>
                    <a:pt x="832104" y="790067"/>
                  </a:lnTo>
                  <a:lnTo>
                    <a:pt x="832104" y="0"/>
                  </a:lnTo>
                  <a:close/>
                </a:path>
              </a:pathLst>
            </a:custGeom>
            <a:blipFill>
              <a:blip r:embed="rId16"/>
              <a:stretch>
                <a:fillRect l="-6" t="0" r="0" b="-1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454621" y="6761459"/>
            <a:ext cx="889468" cy="888840"/>
            <a:chOff x="0" y="0"/>
            <a:chExt cx="790638" cy="790080"/>
          </a:xfrm>
        </p:grpSpPr>
        <p:sp>
          <p:nvSpPr>
            <p:cNvPr name="Freeform 23" id="23"/>
            <p:cNvSpPr/>
            <p:nvPr/>
          </p:nvSpPr>
          <p:spPr>
            <a:xfrm flipH="true" flipV="false" rot="0">
              <a:off x="0" y="0"/>
              <a:ext cx="790575" cy="790067"/>
            </a:xfrm>
            <a:custGeom>
              <a:avLst/>
              <a:gdLst/>
              <a:ahLst/>
              <a:cxnLst/>
              <a:rect r="r" b="b" t="t" l="l"/>
              <a:pathLst>
                <a:path h="790067" w="790575">
                  <a:moveTo>
                    <a:pt x="790575" y="0"/>
                  </a:moveTo>
                  <a:lnTo>
                    <a:pt x="0" y="0"/>
                  </a:lnTo>
                  <a:lnTo>
                    <a:pt x="0" y="790067"/>
                  </a:lnTo>
                  <a:lnTo>
                    <a:pt x="790575" y="790067"/>
                  </a:lnTo>
                  <a:lnTo>
                    <a:pt x="790575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-8" b="-1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846381" y="5755958"/>
            <a:ext cx="6440148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Zühreoğullarından Vehb’in kızıydı.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016616" y="859731"/>
            <a:ext cx="360097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Ticaretle uğraşırdı.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117586" y="3144774"/>
            <a:ext cx="8483817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 dünyaya gelmeden vefat etti.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203568" y="6891528"/>
            <a:ext cx="594635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Üstün ahlaka sahip bir hanımdı.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691951" y="8049616"/>
            <a:ext cx="756608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 6 yaşındayken vefat etti.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067680" y="1981586"/>
            <a:ext cx="547208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Fazileti ve ahlakı ile tanınırdı.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3287" y="124973"/>
            <a:ext cx="17934627" cy="10162027"/>
            <a:chOff x="0" y="0"/>
            <a:chExt cx="15941891" cy="9032913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5941929" cy="9032875"/>
            </a:xfrm>
            <a:custGeom>
              <a:avLst/>
              <a:gdLst/>
              <a:ahLst/>
              <a:cxnLst/>
              <a:rect r="r" b="b" t="t" l="l"/>
              <a:pathLst>
                <a:path h="9032875" w="15941929">
                  <a:moveTo>
                    <a:pt x="0" y="9032875"/>
                  </a:moveTo>
                  <a:lnTo>
                    <a:pt x="15941929" y="9032875"/>
                  </a:lnTo>
                  <a:lnTo>
                    <a:pt x="15941929" y="0"/>
                  </a:lnTo>
                  <a:lnTo>
                    <a:pt x="0" y="0"/>
                  </a:lnTo>
                  <a:lnTo>
                    <a:pt x="0" y="9032875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126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80074" y="748279"/>
            <a:ext cx="4538467" cy="3836479"/>
            <a:chOff x="0" y="0"/>
            <a:chExt cx="4034193" cy="34102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34155" cy="3410204"/>
            </a:xfrm>
            <a:custGeom>
              <a:avLst/>
              <a:gdLst/>
              <a:ahLst/>
              <a:cxnLst/>
              <a:rect r="r" b="b" t="t" l="l"/>
              <a:pathLst>
                <a:path h="3410204" w="4034155">
                  <a:moveTo>
                    <a:pt x="0" y="0"/>
                  </a:moveTo>
                  <a:lnTo>
                    <a:pt x="4034155" y="0"/>
                  </a:lnTo>
                  <a:lnTo>
                    <a:pt x="4034155" y="3410204"/>
                  </a:lnTo>
                  <a:lnTo>
                    <a:pt x="0" y="3410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3115061" y="1816370"/>
            <a:ext cx="2122237" cy="1528877"/>
          </a:xfrm>
          <a:custGeom>
            <a:avLst/>
            <a:gdLst/>
            <a:ahLst/>
            <a:cxnLst/>
            <a:rect r="r" b="b" t="t" l="l"/>
            <a:pathLst>
              <a:path h="1528877" w="2122237">
                <a:moveTo>
                  <a:pt x="0" y="0"/>
                </a:moveTo>
                <a:lnTo>
                  <a:pt x="2122236" y="0"/>
                </a:lnTo>
                <a:lnTo>
                  <a:pt x="2122236" y="1528877"/>
                </a:lnTo>
                <a:lnTo>
                  <a:pt x="0" y="152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043552" y="847034"/>
            <a:ext cx="868551" cy="757923"/>
            <a:chOff x="0" y="0"/>
            <a:chExt cx="772046" cy="6737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72033" cy="673735"/>
            </a:xfrm>
            <a:custGeom>
              <a:avLst/>
              <a:gdLst/>
              <a:ahLst/>
              <a:cxnLst/>
              <a:rect r="r" b="b" t="t" l="l"/>
              <a:pathLst>
                <a:path h="673735" w="772033">
                  <a:moveTo>
                    <a:pt x="0" y="0"/>
                  </a:moveTo>
                  <a:lnTo>
                    <a:pt x="772033" y="0"/>
                  </a:lnTo>
                  <a:lnTo>
                    <a:pt x="772033" y="673735"/>
                  </a:lnTo>
                  <a:lnTo>
                    <a:pt x="0" y="673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1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043552" y="1857032"/>
            <a:ext cx="889468" cy="888840"/>
            <a:chOff x="0" y="0"/>
            <a:chExt cx="790638" cy="7900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90575" cy="790067"/>
            </a:xfrm>
            <a:custGeom>
              <a:avLst/>
              <a:gdLst/>
              <a:ahLst/>
              <a:cxnLst/>
              <a:rect r="r" b="b" t="t" l="l"/>
              <a:pathLst>
                <a:path h="790067" w="790575">
                  <a:moveTo>
                    <a:pt x="0" y="0"/>
                  </a:moveTo>
                  <a:lnTo>
                    <a:pt x="790575" y="0"/>
                  </a:lnTo>
                  <a:lnTo>
                    <a:pt x="790575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8" b="-1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043552" y="2997932"/>
            <a:ext cx="919329" cy="888840"/>
            <a:chOff x="0" y="0"/>
            <a:chExt cx="817182" cy="7900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7245" cy="790067"/>
            </a:xfrm>
            <a:custGeom>
              <a:avLst/>
              <a:gdLst/>
              <a:ahLst/>
              <a:cxnLst/>
              <a:rect r="r" b="b" t="t" l="l"/>
              <a:pathLst>
                <a:path h="790067" w="817245">
                  <a:moveTo>
                    <a:pt x="0" y="0"/>
                  </a:moveTo>
                  <a:lnTo>
                    <a:pt x="817245" y="0"/>
                  </a:lnTo>
                  <a:lnTo>
                    <a:pt x="817245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7" b="-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998071" y="5411362"/>
            <a:ext cx="4538467" cy="3836479"/>
            <a:chOff x="0" y="0"/>
            <a:chExt cx="4034193" cy="341020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034155" cy="3410204"/>
            </a:xfrm>
            <a:custGeom>
              <a:avLst/>
              <a:gdLst/>
              <a:ahLst/>
              <a:cxnLst/>
              <a:rect r="r" b="b" t="t" l="l"/>
              <a:pathLst>
                <a:path h="3410204" w="4034155">
                  <a:moveTo>
                    <a:pt x="0" y="0"/>
                  </a:moveTo>
                  <a:lnTo>
                    <a:pt x="4034155" y="0"/>
                  </a:lnTo>
                  <a:lnTo>
                    <a:pt x="4034155" y="3410204"/>
                  </a:lnTo>
                  <a:lnTo>
                    <a:pt x="0" y="3410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3176461" y="6524301"/>
            <a:ext cx="1920854" cy="1654678"/>
          </a:xfrm>
          <a:custGeom>
            <a:avLst/>
            <a:gdLst/>
            <a:ahLst/>
            <a:cxnLst/>
            <a:rect r="r" b="b" t="t" l="l"/>
            <a:pathLst>
              <a:path h="1654678" w="1920854">
                <a:moveTo>
                  <a:pt x="0" y="0"/>
                </a:moveTo>
                <a:lnTo>
                  <a:pt x="1920854" y="0"/>
                </a:lnTo>
                <a:lnTo>
                  <a:pt x="1920854" y="1654678"/>
                </a:lnTo>
                <a:lnTo>
                  <a:pt x="0" y="16546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0442062" y="5722887"/>
            <a:ext cx="868494" cy="757923"/>
            <a:chOff x="0" y="0"/>
            <a:chExt cx="771995" cy="673710"/>
          </a:xfrm>
        </p:grpSpPr>
        <p:sp>
          <p:nvSpPr>
            <p:cNvPr name="Freeform 19" id="19"/>
            <p:cNvSpPr/>
            <p:nvPr/>
          </p:nvSpPr>
          <p:spPr>
            <a:xfrm flipH="true" flipV="false" rot="0">
              <a:off x="0" y="0"/>
              <a:ext cx="772033" cy="673735"/>
            </a:xfrm>
            <a:custGeom>
              <a:avLst/>
              <a:gdLst/>
              <a:ahLst/>
              <a:cxnLst/>
              <a:rect r="r" b="b" t="t" l="l"/>
              <a:pathLst>
                <a:path h="673735" w="772033">
                  <a:moveTo>
                    <a:pt x="772033" y="0"/>
                  </a:moveTo>
                  <a:lnTo>
                    <a:pt x="0" y="0"/>
                  </a:lnTo>
                  <a:lnTo>
                    <a:pt x="0" y="673735"/>
                  </a:lnTo>
                  <a:lnTo>
                    <a:pt x="772033" y="673735"/>
                  </a:lnTo>
                  <a:lnTo>
                    <a:pt x="772033" y="0"/>
                  </a:lnTo>
                  <a:close/>
                </a:path>
              </a:pathLst>
            </a:custGeom>
            <a:blipFill>
              <a:blip r:embed="rId15"/>
              <a:stretch>
                <a:fillRect l="-6" t="0" r="4" b="3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425489" y="8095012"/>
            <a:ext cx="936117" cy="888840"/>
            <a:chOff x="0" y="0"/>
            <a:chExt cx="832104" cy="790080"/>
          </a:xfrm>
        </p:grpSpPr>
        <p:sp>
          <p:nvSpPr>
            <p:cNvPr name="Freeform 21" id="21"/>
            <p:cNvSpPr/>
            <p:nvPr/>
          </p:nvSpPr>
          <p:spPr>
            <a:xfrm flipH="true" flipV="false" rot="0">
              <a:off x="0" y="0"/>
              <a:ext cx="832104" cy="790067"/>
            </a:xfrm>
            <a:custGeom>
              <a:avLst/>
              <a:gdLst/>
              <a:ahLst/>
              <a:cxnLst/>
              <a:rect r="r" b="b" t="t" l="l"/>
              <a:pathLst>
                <a:path h="790067" w="832104">
                  <a:moveTo>
                    <a:pt x="832104" y="0"/>
                  </a:moveTo>
                  <a:lnTo>
                    <a:pt x="0" y="0"/>
                  </a:lnTo>
                  <a:lnTo>
                    <a:pt x="0" y="790067"/>
                  </a:lnTo>
                  <a:lnTo>
                    <a:pt x="832104" y="790067"/>
                  </a:lnTo>
                  <a:lnTo>
                    <a:pt x="832104" y="0"/>
                  </a:lnTo>
                  <a:close/>
                </a:path>
              </a:pathLst>
            </a:custGeom>
            <a:blipFill>
              <a:blip r:embed="rId16"/>
              <a:stretch>
                <a:fillRect l="-6" t="0" r="0" b="-1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454621" y="6609055"/>
            <a:ext cx="889468" cy="888840"/>
            <a:chOff x="0" y="0"/>
            <a:chExt cx="790638" cy="790080"/>
          </a:xfrm>
        </p:grpSpPr>
        <p:sp>
          <p:nvSpPr>
            <p:cNvPr name="Freeform 23" id="23"/>
            <p:cNvSpPr/>
            <p:nvPr/>
          </p:nvSpPr>
          <p:spPr>
            <a:xfrm flipH="true" flipV="false" rot="0">
              <a:off x="0" y="0"/>
              <a:ext cx="790575" cy="790067"/>
            </a:xfrm>
            <a:custGeom>
              <a:avLst/>
              <a:gdLst/>
              <a:ahLst/>
              <a:cxnLst/>
              <a:rect r="r" b="b" t="t" l="l"/>
              <a:pathLst>
                <a:path h="790067" w="790575">
                  <a:moveTo>
                    <a:pt x="790575" y="0"/>
                  </a:moveTo>
                  <a:lnTo>
                    <a:pt x="0" y="0"/>
                  </a:lnTo>
                  <a:lnTo>
                    <a:pt x="0" y="790067"/>
                  </a:lnTo>
                  <a:lnTo>
                    <a:pt x="790575" y="790067"/>
                  </a:lnTo>
                  <a:lnTo>
                    <a:pt x="790575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-8" b="-1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72718" y="5755958"/>
            <a:ext cx="9166560" cy="1642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Sad oğulları kabilesindendi.</a:t>
            </a:r>
          </a:p>
          <a:p>
            <a:pPr algn="r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 yaşına kadar Hz. Muhammed’in (sav) bakımını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17586" y="3144774"/>
            <a:ext cx="5258614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Kervan ticaretiyle uğraşırdı.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016616" y="859731"/>
            <a:ext cx="5833758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Haşimoğulları ailesinin reisiydi.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427153" y="7397691"/>
            <a:ext cx="163733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üstlendi.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75892" y="8201863"/>
            <a:ext cx="850284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Şeyma, Üneyse ve Abdullah adında çocukları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079992" y="8860688"/>
            <a:ext cx="105253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vardı.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067680" y="1981586"/>
            <a:ext cx="544876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Sözüne saygı duyulan biriydi.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661380">
            <a:off x="8344743" y="3295512"/>
            <a:ext cx="1763135" cy="948847"/>
            <a:chOff x="0" y="0"/>
            <a:chExt cx="1567231" cy="843420"/>
          </a:xfrm>
        </p:grpSpPr>
        <p:sp>
          <p:nvSpPr>
            <p:cNvPr name="Freeform 5" id="5"/>
            <p:cNvSpPr/>
            <p:nvPr/>
          </p:nvSpPr>
          <p:spPr>
            <a:xfrm flipH="false" flipV="true" rot="0">
              <a:off x="0" y="0"/>
              <a:ext cx="1567307" cy="843407"/>
            </a:xfrm>
            <a:custGeom>
              <a:avLst/>
              <a:gdLst/>
              <a:ahLst/>
              <a:cxnLst/>
              <a:rect r="r" b="b" t="t" l="l"/>
              <a:pathLst>
                <a:path h="843407" w="1567307">
                  <a:moveTo>
                    <a:pt x="0" y="792099"/>
                  </a:moveTo>
                  <a:lnTo>
                    <a:pt x="26416" y="0"/>
                  </a:lnTo>
                  <a:lnTo>
                    <a:pt x="1480439" y="48387"/>
                  </a:lnTo>
                  <a:lnTo>
                    <a:pt x="1567307" y="51308"/>
                  </a:lnTo>
                  <a:lnTo>
                    <a:pt x="1554988" y="420243"/>
                  </a:lnTo>
                  <a:lnTo>
                    <a:pt x="1540891" y="843407"/>
                  </a:lnTo>
                  <a:lnTo>
                    <a:pt x="0" y="792099"/>
                  </a:lnTo>
                  <a:close/>
                </a:path>
              </a:pathLst>
            </a:custGeom>
            <a:blipFill>
              <a:blip r:embed="rId6"/>
              <a:stretch>
                <a:fillRect l="0" t="0" r="2" b="-1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4357260">
            <a:off x="15971882" y="5225096"/>
            <a:ext cx="1773950" cy="971164"/>
            <a:chOff x="0" y="0"/>
            <a:chExt cx="1576845" cy="863257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1576832" cy="863219"/>
            </a:xfrm>
            <a:custGeom>
              <a:avLst/>
              <a:gdLst/>
              <a:ahLst/>
              <a:cxnLst/>
              <a:rect r="r" b="b" t="t" l="l"/>
              <a:pathLst>
                <a:path h="863219" w="1576832">
                  <a:moveTo>
                    <a:pt x="36830" y="0"/>
                  </a:moveTo>
                  <a:lnTo>
                    <a:pt x="1576832" y="71628"/>
                  </a:lnTo>
                  <a:lnTo>
                    <a:pt x="1540002" y="863219"/>
                  </a:lnTo>
                  <a:lnTo>
                    <a:pt x="0" y="791718"/>
                  </a:lnTo>
                  <a:lnTo>
                    <a:pt x="36830" y="0"/>
                  </a:lnTo>
                  <a:close/>
                </a:path>
              </a:pathLst>
            </a:custGeom>
            <a:blipFill>
              <a:blip r:embed="rId6"/>
              <a:stretch>
                <a:fillRect l="0" t="-5" r="0" b="-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069402" y="2962470"/>
            <a:ext cx="5821113" cy="2400486"/>
            <a:chOff x="0" y="0"/>
            <a:chExt cx="5174323" cy="21337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174361" cy="2133727"/>
            </a:xfrm>
            <a:custGeom>
              <a:avLst/>
              <a:gdLst/>
              <a:ahLst/>
              <a:cxnLst/>
              <a:rect r="r" b="b" t="t" l="l"/>
              <a:pathLst>
                <a:path h="2133727" w="5174361">
                  <a:moveTo>
                    <a:pt x="0" y="0"/>
                  </a:moveTo>
                  <a:lnTo>
                    <a:pt x="5174361" y="0"/>
                  </a:lnTo>
                  <a:lnTo>
                    <a:pt x="5174361" y="2133727"/>
                  </a:lnTo>
                  <a:lnTo>
                    <a:pt x="0" y="2133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26421" y="2858257"/>
            <a:ext cx="6038283" cy="2487354"/>
            <a:chOff x="0" y="0"/>
            <a:chExt cx="5367363" cy="221098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7401" cy="2210943"/>
            </a:xfrm>
            <a:custGeom>
              <a:avLst/>
              <a:gdLst/>
              <a:ahLst/>
              <a:cxnLst/>
              <a:rect r="r" b="b" t="t" l="l"/>
              <a:pathLst>
                <a:path h="2210943" w="5367401">
                  <a:moveTo>
                    <a:pt x="0" y="0"/>
                  </a:moveTo>
                  <a:lnTo>
                    <a:pt x="5367401" y="0"/>
                  </a:lnTo>
                  <a:lnTo>
                    <a:pt x="5367401" y="2210943"/>
                  </a:lnTo>
                  <a:lnTo>
                    <a:pt x="0" y="2210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-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950201" y="6529059"/>
            <a:ext cx="6402700" cy="2652903"/>
            <a:chOff x="0" y="0"/>
            <a:chExt cx="5691289" cy="23581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691251" cy="2358136"/>
            </a:xfrm>
            <a:custGeom>
              <a:avLst/>
              <a:gdLst/>
              <a:ahLst/>
              <a:cxnLst/>
              <a:rect r="r" b="b" t="t" l="l"/>
              <a:pathLst>
                <a:path h="2358136" w="5691251">
                  <a:moveTo>
                    <a:pt x="0" y="0"/>
                  </a:moveTo>
                  <a:lnTo>
                    <a:pt x="5691251" y="0"/>
                  </a:lnTo>
                  <a:lnTo>
                    <a:pt x="5691251" y="2358136"/>
                  </a:lnTo>
                  <a:lnTo>
                    <a:pt x="0" y="2358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793696" y="6462851"/>
            <a:ext cx="6372411" cy="2637472"/>
            <a:chOff x="0" y="0"/>
            <a:chExt cx="5664365" cy="23444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64327" cy="2344420"/>
            </a:xfrm>
            <a:custGeom>
              <a:avLst/>
              <a:gdLst/>
              <a:ahLst/>
              <a:cxnLst/>
              <a:rect r="r" b="b" t="t" l="l"/>
              <a:pathLst>
                <a:path h="2344420" w="5664327">
                  <a:moveTo>
                    <a:pt x="0" y="0"/>
                  </a:moveTo>
                  <a:lnTo>
                    <a:pt x="5664327" y="0"/>
                  </a:lnTo>
                  <a:lnTo>
                    <a:pt x="5664327" y="2344420"/>
                  </a:lnTo>
                  <a:lnTo>
                    <a:pt x="0" y="2344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1000320">
            <a:off x="8037933" y="8425696"/>
            <a:ext cx="1773050" cy="969293"/>
            <a:chOff x="0" y="0"/>
            <a:chExt cx="1576045" cy="861593"/>
          </a:xfrm>
        </p:grpSpPr>
        <p:sp>
          <p:nvSpPr>
            <p:cNvPr name="Freeform 17" id="17"/>
            <p:cNvSpPr/>
            <p:nvPr/>
          </p:nvSpPr>
          <p:spPr>
            <a:xfrm flipH="true" flipV="false" rot="0">
              <a:off x="0" y="0"/>
              <a:ext cx="1576070" cy="861568"/>
            </a:xfrm>
            <a:custGeom>
              <a:avLst/>
              <a:gdLst/>
              <a:ahLst/>
              <a:cxnLst/>
              <a:rect r="r" b="b" t="t" l="l"/>
              <a:pathLst>
                <a:path h="861568" w="1576070">
                  <a:moveTo>
                    <a:pt x="1576070" y="69850"/>
                  </a:moveTo>
                  <a:lnTo>
                    <a:pt x="1564132" y="332359"/>
                  </a:lnTo>
                  <a:lnTo>
                    <a:pt x="1540129" y="861568"/>
                  </a:lnTo>
                  <a:lnTo>
                    <a:pt x="0" y="791718"/>
                  </a:lnTo>
                  <a:lnTo>
                    <a:pt x="35941" y="0"/>
                  </a:lnTo>
                  <a:lnTo>
                    <a:pt x="597408" y="25400"/>
                  </a:lnTo>
                  <a:lnTo>
                    <a:pt x="1576070" y="69850"/>
                  </a:lnTo>
                  <a:close/>
                </a:path>
              </a:pathLst>
            </a:custGeom>
            <a:blipFill>
              <a:blip r:embed="rId6"/>
              <a:stretch>
                <a:fillRect l="0" t="-2" r="1" b="-4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68576" y="1082550"/>
            <a:ext cx="12628721" cy="1351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3"/>
              </a:lnSpc>
            </a:pPr>
            <a:r>
              <a:rPr lang="en-US" b="true" sz="48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Hz. Muhammed’in (sav) Doğumu, Çocukluk ve GençlikYılları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009333" y="6837993"/>
            <a:ext cx="423432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Mevlit,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kelime anlamı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731709" y="7935773"/>
            <a:ext cx="265816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yeri demektir.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602425" y="3300989"/>
            <a:ext cx="5067676" cy="114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 (sav), 571 yılında Mekke’de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962595" y="4332165"/>
            <a:ext cx="218994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doğmuştur.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327762" y="7088500"/>
            <a:ext cx="6058271" cy="903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 gece, Müslümanlar tarafındanMevlitKandiliolarak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946636" y="7881366"/>
            <a:ext cx="265023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bilinmektedir.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893176" y="3253173"/>
            <a:ext cx="518387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Doğduğu gece rebiyülevvel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581262" y="3801813"/>
            <a:ext cx="367991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ayının 12. gecesidir.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773875" y="7386261"/>
            <a:ext cx="4611148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olarak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doğum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zamanı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95239" y="1875534"/>
            <a:ext cx="703045" cy="901384"/>
            <a:chOff x="0" y="0"/>
            <a:chExt cx="624929" cy="8012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795239" y="2928237"/>
            <a:ext cx="703045" cy="901384"/>
            <a:chOff x="0" y="0"/>
            <a:chExt cx="624929" cy="8012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795239" y="3980940"/>
            <a:ext cx="703045" cy="901384"/>
            <a:chOff x="0" y="0"/>
            <a:chExt cx="624929" cy="8012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795239" y="5033643"/>
            <a:ext cx="703045" cy="901384"/>
            <a:chOff x="0" y="0"/>
            <a:chExt cx="624929" cy="8012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795239" y="6086346"/>
            <a:ext cx="703045" cy="901384"/>
            <a:chOff x="0" y="0"/>
            <a:chExt cx="624929" cy="801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795239" y="7139049"/>
            <a:ext cx="703045" cy="901384"/>
            <a:chOff x="0" y="0"/>
            <a:chExt cx="624929" cy="8012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795239" y="8191695"/>
            <a:ext cx="703045" cy="901384"/>
            <a:chOff x="0" y="0"/>
            <a:chExt cx="624929" cy="8012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24967" cy="801243"/>
            </a:xfrm>
            <a:custGeom>
              <a:avLst/>
              <a:gdLst/>
              <a:ahLst/>
              <a:cxnLst/>
              <a:rect r="r" b="b" t="t" l="l"/>
              <a:pathLst>
                <a:path h="801243" w="624967">
                  <a:moveTo>
                    <a:pt x="0" y="0"/>
                  </a:moveTo>
                  <a:lnTo>
                    <a:pt x="624967" y="0"/>
                  </a:lnTo>
                  <a:lnTo>
                    <a:pt x="624967" y="801243"/>
                  </a:lnTo>
                  <a:lnTo>
                    <a:pt x="0" y="80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6" b="1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32627" y="894021"/>
            <a:ext cx="434725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Muhammed (sav),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635758" y="1661355"/>
            <a:ext cx="12539482" cy="7281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9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daha dünyaya gelmeden babası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Abdullah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vefat etti.</a:t>
            </a:r>
          </a:p>
          <a:p>
            <a:pPr algn="l">
              <a:lnSpc>
                <a:spcPts val="829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sütannesi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Halime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’nin yanında dört yaşına kadar kaldı.</a:t>
            </a:r>
          </a:p>
          <a:p>
            <a:pPr algn="l">
              <a:lnSpc>
                <a:spcPts val="829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altı yaşındayken annesi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Amine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’yi kaybetti.</a:t>
            </a:r>
          </a:p>
          <a:p>
            <a:pPr algn="l">
              <a:lnSpc>
                <a:spcPts val="829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annesinin vefatından sonra dedesi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Abdülmuttalib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’in yanında kaldı. sekiz yaşındayken dedesi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Abdülmuttalib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vefat etti.</a:t>
            </a:r>
          </a:p>
          <a:p>
            <a:pPr algn="l">
              <a:lnSpc>
                <a:spcPts val="829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dedesinin vefatından sonra amcası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Ebu Talib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ile yaşadı.</a:t>
            </a:r>
          </a:p>
          <a:p>
            <a:pPr algn="l">
              <a:lnSpc>
                <a:spcPts val="829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yirmi beş yaşındayken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Hatice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ile tanıştı ve evlendi.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40132" y="1502859"/>
            <a:ext cx="14318933" cy="7327030"/>
          </a:xfrm>
          <a:custGeom>
            <a:avLst/>
            <a:gdLst/>
            <a:ahLst/>
            <a:cxnLst/>
            <a:rect r="r" b="b" t="t" l="l"/>
            <a:pathLst>
              <a:path h="7327030" w="14318933">
                <a:moveTo>
                  <a:pt x="0" y="0"/>
                </a:moveTo>
                <a:lnTo>
                  <a:pt x="14318932" y="0"/>
                </a:lnTo>
                <a:lnTo>
                  <a:pt x="14318932" y="7327030"/>
                </a:lnTo>
                <a:lnTo>
                  <a:pt x="0" y="7327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990452" y="1860042"/>
            <a:ext cx="1121740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Kâsım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682996" y="4783465"/>
            <a:ext cx="6508242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Muhammed’in (sav) Çocukları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32068" y="7593716"/>
            <a:ext cx="140323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Fatıma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85193" y="1936809"/>
            <a:ext cx="179262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Abdullah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78351" y="7798684"/>
            <a:ext cx="294309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ÜmmüGülsüm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364838" y="7752964"/>
            <a:ext cx="126238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Rukiye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408658" y="1935094"/>
            <a:ext cx="138644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Zeynep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45952" y="2346936"/>
            <a:ext cx="1604086" cy="1136728"/>
            <a:chOff x="0" y="0"/>
            <a:chExt cx="1425854" cy="1010425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425829" cy="1010412"/>
            </a:xfrm>
            <a:custGeom>
              <a:avLst/>
              <a:gdLst/>
              <a:ahLst/>
              <a:cxnLst/>
              <a:rect r="r" b="b" t="t" l="l"/>
              <a:pathLst>
                <a:path h="1010412" w="1425829">
                  <a:moveTo>
                    <a:pt x="1425829" y="0"/>
                  </a:moveTo>
                  <a:lnTo>
                    <a:pt x="0" y="0"/>
                  </a:lnTo>
                  <a:lnTo>
                    <a:pt x="0" y="1010412"/>
                  </a:lnTo>
                  <a:lnTo>
                    <a:pt x="1425829" y="1010412"/>
                  </a:lnTo>
                  <a:lnTo>
                    <a:pt x="142582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" b="-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990088" y="2947554"/>
            <a:ext cx="9816470" cy="536124"/>
            <a:chOff x="0" y="0"/>
            <a:chExt cx="8725751" cy="476555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8725789" cy="476504"/>
            </a:xfrm>
            <a:custGeom>
              <a:avLst/>
              <a:gdLst/>
              <a:ahLst/>
              <a:cxnLst/>
              <a:rect r="r" b="b" t="t" l="l"/>
              <a:pathLst>
                <a:path h="476504" w="8725789">
                  <a:moveTo>
                    <a:pt x="8725789" y="0"/>
                  </a:moveTo>
                  <a:lnTo>
                    <a:pt x="0" y="0"/>
                  </a:lnTo>
                  <a:lnTo>
                    <a:pt x="0" y="476504"/>
                  </a:lnTo>
                  <a:lnTo>
                    <a:pt x="8725789" y="476504"/>
                  </a:lnTo>
                  <a:lnTo>
                    <a:pt x="8725789" y="0"/>
                  </a:lnTo>
                  <a:close/>
                </a:path>
              </a:pathLst>
            </a:custGeom>
            <a:blipFill>
              <a:blip r:embed="rId7"/>
              <a:stretch>
                <a:fillRect l="0" t="-18" r="0" b="-79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45952" y="3768642"/>
            <a:ext cx="1604086" cy="1136728"/>
            <a:chOff x="0" y="0"/>
            <a:chExt cx="1425854" cy="1010425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1425829" cy="1010412"/>
            </a:xfrm>
            <a:custGeom>
              <a:avLst/>
              <a:gdLst/>
              <a:ahLst/>
              <a:cxnLst/>
              <a:rect r="r" b="b" t="t" l="l"/>
              <a:pathLst>
                <a:path h="1010412" w="1425829">
                  <a:moveTo>
                    <a:pt x="1425829" y="0"/>
                  </a:moveTo>
                  <a:lnTo>
                    <a:pt x="0" y="0"/>
                  </a:lnTo>
                  <a:lnTo>
                    <a:pt x="0" y="1010412"/>
                  </a:lnTo>
                  <a:lnTo>
                    <a:pt x="1425829" y="1010412"/>
                  </a:lnTo>
                  <a:lnTo>
                    <a:pt x="142582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990088" y="4369346"/>
            <a:ext cx="9816470" cy="536024"/>
            <a:chOff x="0" y="0"/>
            <a:chExt cx="8725751" cy="476466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8725789" cy="476504"/>
            </a:xfrm>
            <a:custGeom>
              <a:avLst/>
              <a:gdLst/>
              <a:ahLst/>
              <a:cxnLst/>
              <a:rect r="r" b="b" t="t" l="l"/>
              <a:pathLst>
                <a:path h="476504" w="8725789">
                  <a:moveTo>
                    <a:pt x="8725789" y="0"/>
                  </a:moveTo>
                  <a:lnTo>
                    <a:pt x="0" y="0"/>
                  </a:lnTo>
                  <a:lnTo>
                    <a:pt x="0" y="476504"/>
                  </a:lnTo>
                  <a:lnTo>
                    <a:pt x="8725789" y="476504"/>
                  </a:lnTo>
                  <a:lnTo>
                    <a:pt x="8725789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98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45952" y="5190349"/>
            <a:ext cx="1604086" cy="1136728"/>
            <a:chOff x="0" y="0"/>
            <a:chExt cx="1425854" cy="1010425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1425829" cy="1010412"/>
            </a:xfrm>
            <a:custGeom>
              <a:avLst/>
              <a:gdLst/>
              <a:ahLst/>
              <a:cxnLst/>
              <a:rect r="r" b="b" t="t" l="l"/>
              <a:pathLst>
                <a:path h="1010412" w="1425829">
                  <a:moveTo>
                    <a:pt x="1425829" y="0"/>
                  </a:moveTo>
                  <a:lnTo>
                    <a:pt x="0" y="0"/>
                  </a:lnTo>
                  <a:lnTo>
                    <a:pt x="0" y="1010412"/>
                  </a:lnTo>
                  <a:lnTo>
                    <a:pt x="1425829" y="1010412"/>
                  </a:lnTo>
                  <a:lnTo>
                    <a:pt x="142582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" b="-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990088" y="5791052"/>
            <a:ext cx="9816470" cy="536024"/>
            <a:chOff x="0" y="0"/>
            <a:chExt cx="8725751" cy="476466"/>
          </a:xfrm>
        </p:grpSpPr>
        <p:sp>
          <p:nvSpPr>
            <p:cNvPr name="Freeform 15" id="15"/>
            <p:cNvSpPr/>
            <p:nvPr/>
          </p:nvSpPr>
          <p:spPr>
            <a:xfrm flipH="true" flipV="false" rot="0">
              <a:off x="0" y="0"/>
              <a:ext cx="8725789" cy="476504"/>
            </a:xfrm>
            <a:custGeom>
              <a:avLst/>
              <a:gdLst/>
              <a:ahLst/>
              <a:cxnLst/>
              <a:rect r="r" b="b" t="t" l="l"/>
              <a:pathLst>
                <a:path h="476504" w="8725789">
                  <a:moveTo>
                    <a:pt x="8725789" y="0"/>
                  </a:moveTo>
                  <a:lnTo>
                    <a:pt x="0" y="0"/>
                  </a:lnTo>
                  <a:lnTo>
                    <a:pt x="0" y="476504"/>
                  </a:lnTo>
                  <a:lnTo>
                    <a:pt x="8725789" y="476504"/>
                  </a:lnTo>
                  <a:lnTo>
                    <a:pt x="8725789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98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45952" y="6612041"/>
            <a:ext cx="1604086" cy="1136728"/>
            <a:chOff x="0" y="0"/>
            <a:chExt cx="1425854" cy="1010425"/>
          </a:xfrm>
        </p:grpSpPr>
        <p:sp>
          <p:nvSpPr>
            <p:cNvPr name="Freeform 17" id="17"/>
            <p:cNvSpPr/>
            <p:nvPr/>
          </p:nvSpPr>
          <p:spPr>
            <a:xfrm flipH="true" flipV="false" rot="0">
              <a:off x="0" y="0"/>
              <a:ext cx="1425829" cy="1010412"/>
            </a:xfrm>
            <a:custGeom>
              <a:avLst/>
              <a:gdLst/>
              <a:ahLst/>
              <a:cxnLst/>
              <a:rect r="r" b="b" t="t" l="l"/>
              <a:pathLst>
                <a:path h="1010412" w="1425829">
                  <a:moveTo>
                    <a:pt x="1425829" y="0"/>
                  </a:moveTo>
                  <a:lnTo>
                    <a:pt x="0" y="0"/>
                  </a:lnTo>
                  <a:lnTo>
                    <a:pt x="0" y="1010412"/>
                  </a:lnTo>
                  <a:lnTo>
                    <a:pt x="1425829" y="1010412"/>
                  </a:lnTo>
                  <a:lnTo>
                    <a:pt x="142582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" b="-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2990088" y="7212744"/>
            <a:ext cx="9816470" cy="536024"/>
            <a:chOff x="0" y="0"/>
            <a:chExt cx="8725751" cy="476466"/>
          </a:xfrm>
        </p:grpSpPr>
        <p:sp>
          <p:nvSpPr>
            <p:cNvPr name="Freeform 19" id="19"/>
            <p:cNvSpPr/>
            <p:nvPr/>
          </p:nvSpPr>
          <p:spPr>
            <a:xfrm flipH="true" flipV="false" rot="0">
              <a:off x="0" y="0"/>
              <a:ext cx="8725789" cy="476504"/>
            </a:xfrm>
            <a:custGeom>
              <a:avLst/>
              <a:gdLst/>
              <a:ahLst/>
              <a:cxnLst/>
              <a:rect r="r" b="b" t="t" l="l"/>
              <a:pathLst>
                <a:path h="476504" w="8725789">
                  <a:moveTo>
                    <a:pt x="8725789" y="0"/>
                  </a:moveTo>
                  <a:lnTo>
                    <a:pt x="0" y="0"/>
                  </a:lnTo>
                  <a:lnTo>
                    <a:pt x="0" y="476504"/>
                  </a:lnTo>
                  <a:lnTo>
                    <a:pt x="8725789" y="476504"/>
                  </a:lnTo>
                  <a:lnTo>
                    <a:pt x="8725789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98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45952" y="8033804"/>
            <a:ext cx="1604086" cy="1136728"/>
            <a:chOff x="0" y="0"/>
            <a:chExt cx="1425854" cy="1010425"/>
          </a:xfrm>
        </p:grpSpPr>
        <p:sp>
          <p:nvSpPr>
            <p:cNvPr name="Freeform 21" id="21"/>
            <p:cNvSpPr/>
            <p:nvPr/>
          </p:nvSpPr>
          <p:spPr>
            <a:xfrm flipH="true" flipV="false" rot="0">
              <a:off x="0" y="0"/>
              <a:ext cx="1425829" cy="1010412"/>
            </a:xfrm>
            <a:custGeom>
              <a:avLst/>
              <a:gdLst/>
              <a:ahLst/>
              <a:cxnLst/>
              <a:rect r="r" b="b" t="t" l="l"/>
              <a:pathLst>
                <a:path h="1010412" w="1425829">
                  <a:moveTo>
                    <a:pt x="1425829" y="0"/>
                  </a:moveTo>
                  <a:lnTo>
                    <a:pt x="0" y="0"/>
                  </a:lnTo>
                  <a:lnTo>
                    <a:pt x="0" y="1010412"/>
                  </a:lnTo>
                  <a:lnTo>
                    <a:pt x="1425829" y="1010412"/>
                  </a:lnTo>
                  <a:lnTo>
                    <a:pt x="142582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" b="-1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990088" y="8634408"/>
            <a:ext cx="9816470" cy="536124"/>
            <a:chOff x="0" y="0"/>
            <a:chExt cx="8725751" cy="476555"/>
          </a:xfrm>
        </p:grpSpPr>
        <p:sp>
          <p:nvSpPr>
            <p:cNvPr name="Freeform 23" id="23"/>
            <p:cNvSpPr/>
            <p:nvPr/>
          </p:nvSpPr>
          <p:spPr>
            <a:xfrm flipH="true" flipV="false" rot="0">
              <a:off x="0" y="0"/>
              <a:ext cx="8725789" cy="476504"/>
            </a:xfrm>
            <a:custGeom>
              <a:avLst/>
              <a:gdLst/>
              <a:ahLst/>
              <a:cxnLst/>
              <a:rect r="r" b="b" t="t" l="l"/>
              <a:pathLst>
                <a:path h="476504" w="8725789">
                  <a:moveTo>
                    <a:pt x="8725789" y="0"/>
                  </a:moveTo>
                  <a:lnTo>
                    <a:pt x="0" y="0"/>
                  </a:lnTo>
                  <a:lnTo>
                    <a:pt x="0" y="476504"/>
                  </a:lnTo>
                  <a:lnTo>
                    <a:pt x="8725789" y="476504"/>
                  </a:lnTo>
                  <a:lnTo>
                    <a:pt x="8725789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98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951287" y="1904367"/>
            <a:ext cx="1201965" cy="1264215"/>
            <a:chOff x="0" y="0"/>
            <a:chExt cx="1068413" cy="112374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68451" cy="1123696"/>
            </a:xfrm>
            <a:custGeom>
              <a:avLst/>
              <a:gdLst/>
              <a:ahLst/>
              <a:cxnLst/>
              <a:rect r="r" b="b" t="t" l="l"/>
              <a:pathLst>
                <a:path h="1123696" w="1068451">
                  <a:moveTo>
                    <a:pt x="0" y="0"/>
                  </a:moveTo>
                  <a:lnTo>
                    <a:pt x="1068451" y="0"/>
                  </a:lnTo>
                  <a:lnTo>
                    <a:pt x="1068451" y="1123696"/>
                  </a:lnTo>
                  <a:lnTo>
                    <a:pt x="0" y="1123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3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951287" y="3341118"/>
            <a:ext cx="1201965" cy="1264215"/>
            <a:chOff x="0" y="0"/>
            <a:chExt cx="1068413" cy="112374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68451" cy="1123696"/>
            </a:xfrm>
            <a:custGeom>
              <a:avLst/>
              <a:gdLst/>
              <a:ahLst/>
              <a:cxnLst/>
              <a:rect r="r" b="b" t="t" l="l"/>
              <a:pathLst>
                <a:path h="1123696" w="1068451">
                  <a:moveTo>
                    <a:pt x="0" y="0"/>
                  </a:moveTo>
                  <a:lnTo>
                    <a:pt x="1068451" y="0"/>
                  </a:lnTo>
                  <a:lnTo>
                    <a:pt x="1068451" y="1123696"/>
                  </a:lnTo>
                  <a:lnTo>
                    <a:pt x="0" y="1123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3" b="-4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951287" y="4747779"/>
            <a:ext cx="1201965" cy="1264215"/>
            <a:chOff x="0" y="0"/>
            <a:chExt cx="1068413" cy="112374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68451" cy="1123696"/>
            </a:xfrm>
            <a:custGeom>
              <a:avLst/>
              <a:gdLst/>
              <a:ahLst/>
              <a:cxnLst/>
              <a:rect r="r" b="b" t="t" l="l"/>
              <a:pathLst>
                <a:path h="1123696" w="1068451">
                  <a:moveTo>
                    <a:pt x="0" y="0"/>
                  </a:moveTo>
                  <a:lnTo>
                    <a:pt x="1068451" y="0"/>
                  </a:lnTo>
                  <a:lnTo>
                    <a:pt x="1068451" y="1123696"/>
                  </a:lnTo>
                  <a:lnTo>
                    <a:pt x="0" y="1123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3" b="-4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951287" y="6184530"/>
            <a:ext cx="1201965" cy="1264215"/>
            <a:chOff x="0" y="0"/>
            <a:chExt cx="1068413" cy="112374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68451" cy="1123696"/>
            </a:xfrm>
            <a:custGeom>
              <a:avLst/>
              <a:gdLst/>
              <a:ahLst/>
              <a:cxnLst/>
              <a:rect r="r" b="b" t="t" l="l"/>
              <a:pathLst>
                <a:path h="1123696" w="1068451">
                  <a:moveTo>
                    <a:pt x="0" y="0"/>
                  </a:moveTo>
                  <a:lnTo>
                    <a:pt x="1068451" y="0"/>
                  </a:lnTo>
                  <a:lnTo>
                    <a:pt x="1068451" y="1123696"/>
                  </a:lnTo>
                  <a:lnTo>
                    <a:pt x="0" y="1123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3" b="-4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951287" y="7600593"/>
            <a:ext cx="1201965" cy="1264215"/>
            <a:chOff x="0" y="0"/>
            <a:chExt cx="1068413" cy="112374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068451" cy="1123696"/>
            </a:xfrm>
            <a:custGeom>
              <a:avLst/>
              <a:gdLst/>
              <a:ahLst/>
              <a:cxnLst/>
              <a:rect r="r" b="b" t="t" l="l"/>
              <a:pathLst>
                <a:path h="1123696" w="1068451">
                  <a:moveTo>
                    <a:pt x="0" y="0"/>
                  </a:moveTo>
                  <a:lnTo>
                    <a:pt x="1068451" y="0"/>
                  </a:lnTo>
                  <a:lnTo>
                    <a:pt x="1068451" y="1123696"/>
                  </a:lnTo>
                  <a:lnTo>
                    <a:pt x="0" y="1123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3" b="-4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-10800000">
            <a:off x="1445909" y="481960"/>
            <a:ext cx="6190845" cy="1132141"/>
            <a:chOff x="0" y="0"/>
            <a:chExt cx="5502974" cy="100634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503037" cy="1006348"/>
            </a:xfrm>
            <a:custGeom>
              <a:avLst/>
              <a:gdLst/>
              <a:ahLst/>
              <a:cxnLst/>
              <a:rect r="r" b="b" t="t" l="l"/>
              <a:pathLst>
                <a:path h="1006348" w="5503037">
                  <a:moveTo>
                    <a:pt x="0" y="0"/>
                  </a:moveTo>
                  <a:lnTo>
                    <a:pt x="5503037" y="0"/>
                  </a:lnTo>
                  <a:lnTo>
                    <a:pt x="5503037" y="1006348"/>
                  </a:lnTo>
                  <a:lnTo>
                    <a:pt x="0" y="1006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0" r="0" b="0"/>
              </a:stretch>
            </a:blipFill>
          </p:spPr>
        </p:sp>
      </p:grpSp>
      <p:sp>
        <p:nvSpPr>
          <p:cNvPr name="Freeform 36" id="36"/>
          <p:cNvSpPr/>
          <p:nvPr/>
        </p:nvSpPr>
        <p:spPr>
          <a:xfrm flipH="false" flipV="false" rot="0">
            <a:off x="12678342" y="2174743"/>
            <a:ext cx="715904" cy="7201972"/>
          </a:xfrm>
          <a:custGeom>
            <a:avLst/>
            <a:gdLst/>
            <a:ahLst/>
            <a:cxnLst/>
            <a:rect r="r" b="b" t="t" l="l"/>
            <a:pathLst>
              <a:path h="7201972" w="715904">
                <a:moveTo>
                  <a:pt x="0" y="0"/>
                </a:moveTo>
                <a:lnTo>
                  <a:pt x="715904" y="0"/>
                </a:lnTo>
                <a:lnTo>
                  <a:pt x="715904" y="7201972"/>
                </a:lnTo>
                <a:lnTo>
                  <a:pt x="0" y="72019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16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660518" y="725800"/>
            <a:ext cx="424185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Muhammed (sav),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393753" y="8213750"/>
            <a:ext cx="3573590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adaletli olduğu için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393753" y="2472690"/>
            <a:ext cx="791433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 güvenilir ve en doğru sözlü olduğu için,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393753" y="3828288"/>
            <a:ext cx="690794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Cahiliye adetlerini uygulamadığı için,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393753" y="5255138"/>
            <a:ext cx="698630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şaka dahi olsa yalan söylemediği için,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393753" y="6659685"/>
            <a:ext cx="798614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emanete en güzel şekilde sahip çıktığı için,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695426" y="4176336"/>
            <a:ext cx="3137192" cy="2644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“güvenilir” anlamına gelen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el-Emin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sıfatıyla anılmıştır.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316593" y="2421103"/>
            <a:ext cx="8819202" cy="6878960"/>
            <a:chOff x="0" y="0"/>
            <a:chExt cx="7839291" cy="611463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839329" cy="6114669"/>
            </a:xfrm>
            <a:custGeom>
              <a:avLst/>
              <a:gdLst/>
              <a:ahLst/>
              <a:cxnLst/>
              <a:rect r="r" b="b" t="t" l="l"/>
              <a:pathLst>
                <a:path h="6114669" w="7839329">
                  <a:moveTo>
                    <a:pt x="0" y="0"/>
                  </a:moveTo>
                  <a:lnTo>
                    <a:pt x="7839329" y="0"/>
                  </a:lnTo>
                  <a:lnTo>
                    <a:pt x="7839329" y="6114669"/>
                  </a:lnTo>
                  <a:lnTo>
                    <a:pt x="0" y="6114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10800000">
            <a:off x="1208722" y="2421045"/>
            <a:ext cx="8107813" cy="6878574"/>
            <a:chOff x="0" y="0"/>
            <a:chExt cx="7206945" cy="61142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206996" cy="6114288"/>
            </a:xfrm>
            <a:custGeom>
              <a:avLst/>
              <a:gdLst/>
              <a:ahLst/>
              <a:cxnLst/>
              <a:rect r="r" b="b" t="t" l="l"/>
              <a:pathLst>
                <a:path h="6114288" w="7206996">
                  <a:moveTo>
                    <a:pt x="7206996" y="6114288"/>
                  </a:moveTo>
                  <a:lnTo>
                    <a:pt x="7206996" y="0"/>
                  </a:lnTo>
                  <a:lnTo>
                    <a:pt x="0" y="0"/>
                  </a:lnTo>
                  <a:lnTo>
                    <a:pt x="0" y="6114288"/>
                  </a:lnTo>
                  <a:lnTo>
                    <a:pt x="7206996" y="6114288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383852" y="2930709"/>
            <a:ext cx="4421310" cy="933388"/>
            <a:chOff x="0" y="0"/>
            <a:chExt cx="3930053" cy="8296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930015" cy="829691"/>
            </a:xfrm>
            <a:custGeom>
              <a:avLst/>
              <a:gdLst/>
              <a:ahLst/>
              <a:cxnLst/>
              <a:rect r="r" b="b" t="t" l="l"/>
              <a:pathLst>
                <a:path h="829691" w="3930015">
                  <a:moveTo>
                    <a:pt x="0" y="0"/>
                  </a:moveTo>
                  <a:lnTo>
                    <a:pt x="3930015" y="0"/>
                  </a:lnTo>
                  <a:lnTo>
                    <a:pt x="3930015" y="829691"/>
                  </a:lnTo>
                  <a:lnTo>
                    <a:pt x="0" y="829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164252" y="2946783"/>
            <a:ext cx="4004886" cy="988366"/>
            <a:chOff x="0" y="0"/>
            <a:chExt cx="3559899" cy="87854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559937" cy="878586"/>
            </a:xfrm>
            <a:custGeom>
              <a:avLst/>
              <a:gdLst/>
              <a:ahLst/>
              <a:cxnLst/>
              <a:rect r="r" b="b" t="t" l="l"/>
              <a:pathLst>
                <a:path h="878586" w="3559937">
                  <a:moveTo>
                    <a:pt x="0" y="0"/>
                  </a:moveTo>
                  <a:lnTo>
                    <a:pt x="3559937" y="0"/>
                  </a:lnTo>
                  <a:lnTo>
                    <a:pt x="3559937" y="878586"/>
                  </a:lnTo>
                  <a:lnTo>
                    <a:pt x="0" y="87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1" b="4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17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82212" y="3048376"/>
            <a:ext cx="287780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Kuruluş Sebebi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88336" y="4308924"/>
            <a:ext cx="6306374" cy="330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Fakir ve güçsüzlerin, zenginler tarafından haksızlığa uğratılması Zulme uğrayanların, hakkını almak için başvuracağı bir kurum olmaması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53039" y="642404"/>
            <a:ext cx="14404000" cy="690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•Hilfülfuduul (Erdemliler Birliği), Hz. Muhammed’in (sav) haksızlıklara karşı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82807" y="1242822"/>
            <a:ext cx="1000633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mücadele için genç yaşında katıldığı iyilik hareketidir.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70614" y="3048376"/>
            <a:ext cx="276821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Birliğin Amacı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747815" y="4011173"/>
            <a:ext cx="6523215" cy="3961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Mekke’nin ticari güvenliğini sağlama</a:t>
            </a:r>
          </a:p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Mekke halkının ve dışarıdan gelen yabancıların haklarını korumak Malları gasbedilenlere haklarını iade etmek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58568" y="4304771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318047" y="4007020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318047" y="532375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318047" y="6641063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258568" y="5621079"/>
            <a:ext cx="163378" cy="634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8078724" y="3086886"/>
            <a:ext cx="7466076" cy="806915"/>
            <a:chOff x="0" y="0"/>
            <a:chExt cx="6636512" cy="7172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36512" cy="717296"/>
            </a:xfrm>
            <a:custGeom>
              <a:avLst/>
              <a:gdLst/>
              <a:ahLst/>
              <a:cxnLst/>
              <a:rect r="r" b="b" t="t" l="l"/>
              <a:pathLst>
                <a:path h="717296" w="6636512">
                  <a:moveTo>
                    <a:pt x="0" y="0"/>
                  </a:moveTo>
                  <a:lnTo>
                    <a:pt x="6636512" y="0"/>
                  </a:lnTo>
                  <a:lnTo>
                    <a:pt x="6636512" y="717296"/>
                  </a:lnTo>
                  <a:lnTo>
                    <a:pt x="0" y="717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10800000">
            <a:off x="8078724" y="4380562"/>
            <a:ext cx="7363777" cy="806915"/>
            <a:chOff x="0" y="0"/>
            <a:chExt cx="6545580" cy="7172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580" cy="717296"/>
            </a:xfrm>
            <a:custGeom>
              <a:avLst/>
              <a:gdLst/>
              <a:ahLst/>
              <a:cxnLst/>
              <a:rect r="r" b="b" t="t" l="l"/>
              <a:pathLst>
                <a:path h="717296" w="6545580">
                  <a:moveTo>
                    <a:pt x="0" y="0"/>
                  </a:moveTo>
                  <a:lnTo>
                    <a:pt x="6545580" y="0"/>
                  </a:lnTo>
                  <a:lnTo>
                    <a:pt x="6545580" y="717296"/>
                  </a:lnTo>
                  <a:lnTo>
                    <a:pt x="0" y="717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-10800000">
            <a:off x="8104442" y="5708156"/>
            <a:ext cx="4762495" cy="806915"/>
            <a:chOff x="0" y="0"/>
            <a:chExt cx="4233329" cy="71725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33291" cy="717296"/>
            </a:xfrm>
            <a:custGeom>
              <a:avLst/>
              <a:gdLst/>
              <a:ahLst/>
              <a:cxnLst/>
              <a:rect r="r" b="b" t="t" l="l"/>
              <a:pathLst>
                <a:path h="717296" w="4233291">
                  <a:moveTo>
                    <a:pt x="0" y="0"/>
                  </a:moveTo>
                  <a:lnTo>
                    <a:pt x="4233291" y="0"/>
                  </a:lnTo>
                  <a:lnTo>
                    <a:pt x="4233291" y="717296"/>
                  </a:lnTo>
                  <a:lnTo>
                    <a:pt x="0" y="717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928355" y="3074970"/>
            <a:ext cx="2002722" cy="750651"/>
            <a:chOff x="0" y="0"/>
            <a:chExt cx="1780197" cy="667245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1780159" cy="667258"/>
            </a:xfrm>
            <a:custGeom>
              <a:avLst/>
              <a:gdLst/>
              <a:ahLst/>
              <a:cxnLst/>
              <a:rect r="r" b="b" t="t" l="l"/>
              <a:pathLst>
                <a:path h="667258" w="1780159">
                  <a:moveTo>
                    <a:pt x="1780159" y="0"/>
                  </a:moveTo>
                  <a:lnTo>
                    <a:pt x="0" y="0"/>
                  </a:lnTo>
                  <a:lnTo>
                    <a:pt x="0" y="667258"/>
                  </a:lnTo>
                  <a:lnTo>
                    <a:pt x="1780159" y="667258"/>
                  </a:lnTo>
                  <a:lnTo>
                    <a:pt x="1780159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2" b="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928355" y="4353987"/>
            <a:ext cx="2002722" cy="750651"/>
            <a:chOff x="0" y="0"/>
            <a:chExt cx="1780197" cy="667245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1780159" cy="667258"/>
            </a:xfrm>
            <a:custGeom>
              <a:avLst/>
              <a:gdLst/>
              <a:ahLst/>
              <a:cxnLst/>
              <a:rect r="r" b="b" t="t" l="l"/>
              <a:pathLst>
                <a:path h="667258" w="1780159">
                  <a:moveTo>
                    <a:pt x="1780159" y="0"/>
                  </a:moveTo>
                  <a:lnTo>
                    <a:pt x="0" y="0"/>
                  </a:lnTo>
                  <a:lnTo>
                    <a:pt x="0" y="667258"/>
                  </a:lnTo>
                  <a:lnTo>
                    <a:pt x="1780159" y="667258"/>
                  </a:lnTo>
                  <a:lnTo>
                    <a:pt x="1780159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2" b="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5928355" y="5632818"/>
            <a:ext cx="2002722" cy="750651"/>
            <a:chOff x="0" y="0"/>
            <a:chExt cx="1780197" cy="667245"/>
          </a:xfrm>
        </p:grpSpPr>
        <p:sp>
          <p:nvSpPr>
            <p:cNvPr name="Freeform 15" id="15"/>
            <p:cNvSpPr/>
            <p:nvPr/>
          </p:nvSpPr>
          <p:spPr>
            <a:xfrm flipH="true" flipV="false" rot="0">
              <a:off x="0" y="0"/>
              <a:ext cx="1780159" cy="667258"/>
            </a:xfrm>
            <a:custGeom>
              <a:avLst/>
              <a:gdLst/>
              <a:ahLst/>
              <a:cxnLst/>
              <a:rect r="r" b="b" t="t" l="l"/>
              <a:pathLst>
                <a:path h="667258" w="1780159">
                  <a:moveTo>
                    <a:pt x="1780159" y="0"/>
                  </a:moveTo>
                  <a:lnTo>
                    <a:pt x="0" y="0"/>
                  </a:lnTo>
                  <a:lnTo>
                    <a:pt x="0" y="667258"/>
                  </a:lnTo>
                  <a:lnTo>
                    <a:pt x="1780159" y="667258"/>
                  </a:lnTo>
                  <a:lnTo>
                    <a:pt x="1780159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2" b="1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5928355" y="6911835"/>
            <a:ext cx="2002722" cy="750651"/>
            <a:chOff x="0" y="0"/>
            <a:chExt cx="1780197" cy="667245"/>
          </a:xfrm>
        </p:grpSpPr>
        <p:sp>
          <p:nvSpPr>
            <p:cNvPr name="Freeform 17" id="17"/>
            <p:cNvSpPr/>
            <p:nvPr/>
          </p:nvSpPr>
          <p:spPr>
            <a:xfrm flipH="true" flipV="false" rot="0">
              <a:off x="0" y="0"/>
              <a:ext cx="1780159" cy="667258"/>
            </a:xfrm>
            <a:custGeom>
              <a:avLst/>
              <a:gdLst/>
              <a:ahLst/>
              <a:cxnLst/>
              <a:rect r="r" b="b" t="t" l="l"/>
              <a:pathLst>
                <a:path h="667258" w="1780159">
                  <a:moveTo>
                    <a:pt x="1780159" y="0"/>
                  </a:moveTo>
                  <a:lnTo>
                    <a:pt x="0" y="0"/>
                  </a:lnTo>
                  <a:lnTo>
                    <a:pt x="0" y="667258"/>
                  </a:lnTo>
                  <a:lnTo>
                    <a:pt x="1780159" y="667258"/>
                  </a:lnTo>
                  <a:lnTo>
                    <a:pt x="1780159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2" b="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928355" y="8190667"/>
            <a:ext cx="2002722" cy="750651"/>
            <a:chOff x="0" y="0"/>
            <a:chExt cx="1780197" cy="667245"/>
          </a:xfrm>
        </p:grpSpPr>
        <p:sp>
          <p:nvSpPr>
            <p:cNvPr name="Freeform 19" id="19"/>
            <p:cNvSpPr/>
            <p:nvPr/>
          </p:nvSpPr>
          <p:spPr>
            <a:xfrm flipH="true" flipV="false" rot="0">
              <a:off x="0" y="0"/>
              <a:ext cx="1780159" cy="667258"/>
            </a:xfrm>
            <a:custGeom>
              <a:avLst/>
              <a:gdLst/>
              <a:ahLst/>
              <a:cxnLst/>
              <a:rect r="r" b="b" t="t" l="l"/>
              <a:pathLst>
                <a:path h="667258" w="1780159">
                  <a:moveTo>
                    <a:pt x="1780159" y="0"/>
                  </a:moveTo>
                  <a:lnTo>
                    <a:pt x="0" y="0"/>
                  </a:lnTo>
                  <a:lnTo>
                    <a:pt x="0" y="667258"/>
                  </a:lnTo>
                  <a:lnTo>
                    <a:pt x="1780159" y="667258"/>
                  </a:lnTo>
                  <a:lnTo>
                    <a:pt x="1780159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2" b="1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-10800000">
            <a:off x="8085396" y="7001847"/>
            <a:ext cx="4842320" cy="806915"/>
            <a:chOff x="0" y="0"/>
            <a:chExt cx="4304284" cy="71725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304284" cy="717296"/>
            </a:xfrm>
            <a:custGeom>
              <a:avLst/>
              <a:gdLst/>
              <a:ahLst/>
              <a:cxnLst/>
              <a:rect r="r" b="b" t="t" l="l"/>
              <a:pathLst>
                <a:path h="717296" w="4304284">
                  <a:moveTo>
                    <a:pt x="0" y="0"/>
                  </a:moveTo>
                  <a:lnTo>
                    <a:pt x="4304284" y="0"/>
                  </a:lnTo>
                  <a:lnTo>
                    <a:pt x="4304284" y="717296"/>
                  </a:lnTo>
                  <a:lnTo>
                    <a:pt x="0" y="717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1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-10800000">
            <a:off x="8078724" y="8190738"/>
            <a:ext cx="6381369" cy="806858"/>
            <a:chOff x="0" y="0"/>
            <a:chExt cx="5672328" cy="71720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672328" cy="717169"/>
            </a:xfrm>
            <a:custGeom>
              <a:avLst/>
              <a:gdLst/>
              <a:ahLst/>
              <a:cxnLst/>
              <a:rect r="r" b="b" t="t" l="l"/>
              <a:pathLst>
                <a:path h="717169" w="5672328">
                  <a:moveTo>
                    <a:pt x="0" y="0"/>
                  </a:moveTo>
                  <a:lnTo>
                    <a:pt x="5672328" y="0"/>
                  </a:lnTo>
                  <a:lnTo>
                    <a:pt x="5672328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-8" r="0" b="-7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18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35735" y="1945581"/>
            <a:ext cx="4490890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Muhammed’e (sav)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28089" y="3073522"/>
            <a:ext cx="353768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Vahyin indiği tarih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644091" y="4349882"/>
            <a:ext cx="323736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Vahyin indiği yer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645920" y="5626413"/>
            <a:ext cx="360203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Vahyi ileten melek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675638" y="6903344"/>
            <a:ext cx="325367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Vahyin indiği yaş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661922" y="8179918"/>
            <a:ext cx="385806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Gönderilen ilk vahiy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561456" y="7020501"/>
            <a:ext cx="200715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40 yaşında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644695" y="8262214"/>
            <a:ext cx="425258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Alak suresi ilk beş ayet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358945" y="3086295"/>
            <a:ext cx="509340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Miladi 610 yılı Ramazan ayı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486018" y="4410261"/>
            <a:ext cx="657730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Mekke'de Nur Dağı, Hira Mağarası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35735" y="659644"/>
            <a:ext cx="13303063" cy="88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Hz. Muhammed’in (sav) Mekke ve Medine Yılları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758623" y="5759587"/>
            <a:ext cx="2225750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Cebrail (as)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959541" y="511535"/>
            <a:ext cx="10798678" cy="9264015"/>
            <a:chOff x="0" y="0"/>
            <a:chExt cx="9598825" cy="8234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98787" cy="8234680"/>
            </a:xfrm>
            <a:custGeom>
              <a:avLst/>
              <a:gdLst/>
              <a:ahLst/>
              <a:cxnLst/>
              <a:rect r="r" b="b" t="t" l="l"/>
              <a:pathLst>
                <a:path h="8234680" w="9598787">
                  <a:moveTo>
                    <a:pt x="0" y="0"/>
                  </a:moveTo>
                  <a:lnTo>
                    <a:pt x="9598787" y="0"/>
                  </a:lnTo>
                  <a:lnTo>
                    <a:pt x="9598787" y="8234680"/>
                  </a:lnTo>
                  <a:lnTo>
                    <a:pt x="0" y="8234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99498" y="1839316"/>
            <a:ext cx="1442295" cy="1230211"/>
            <a:chOff x="0" y="0"/>
            <a:chExt cx="1282040" cy="10935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82065" cy="1093470"/>
            </a:xfrm>
            <a:custGeom>
              <a:avLst/>
              <a:gdLst/>
              <a:ahLst/>
              <a:cxnLst/>
              <a:rect r="r" b="b" t="t" l="l"/>
              <a:pathLst>
                <a:path h="1093470" w="1282065">
                  <a:moveTo>
                    <a:pt x="0" y="0"/>
                  </a:moveTo>
                  <a:lnTo>
                    <a:pt x="1282065" y="0"/>
                  </a:lnTo>
                  <a:lnTo>
                    <a:pt x="1282065" y="1093470"/>
                  </a:lnTo>
                  <a:lnTo>
                    <a:pt x="0" y="109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382555" y="3728880"/>
            <a:ext cx="1442295" cy="1230211"/>
            <a:chOff x="0" y="0"/>
            <a:chExt cx="1282040" cy="109352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82065" cy="1093470"/>
            </a:xfrm>
            <a:custGeom>
              <a:avLst/>
              <a:gdLst/>
              <a:ahLst/>
              <a:cxnLst/>
              <a:rect r="r" b="b" t="t" l="l"/>
              <a:pathLst>
                <a:path h="1093470" w="1282065">
                  <a:moveTo>
                    <a:pt x="0" y="0"/>
                  </a:moveTo>
                  <a:lnTo>
                    <a:pt x="1282065" y="0"/>
                  </a:lnTo>
                  <a:lnTo>
                    <a:pt x="1282065" y="1093470"/>
                  </a:lnTo>
                  <a:lnTo>
                    <a:pt x="0" y="109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868848" y="5628361"/>
            <a:ext cx="1442295" cy="1230211"/>
            <a:chOff x="0" y="0"/>
            <a:chExt cx="1282040" cy="10935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82065" cy="1093470"/>
            </a:xfrm>
            <a:custGeom>
              <a:avLst/>
              <a:gdLst/>
              <a:ahLst/>
              <a:cxnLst/>
              <a:rect r="r" b="b" t="t" l="l"/>
              <a:pathLst>
                <a:path h="1093470" w="1282065">
                  <a:moveTo>
                    <a:pt x="0" y="0"/>
                  </a:moveTo>
                  <a:lnTo>
                    <a:pt x="1282065" y="0"/>
                  </a:lnTo>
                  <a:lnTo>
                    <a:pt x="1282065" y="1093470"/>
                  </a:lnTo>
                  <a:lnTo>
                    <a:pt x="0" y="109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4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695737" y="7518082"/>
            <a:ext cx="1442295" cy="1230211"/>
            <a:chOff x="0" y="0"/>
            <a:chExt cx="1282040" cy="10935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82065" cy="1093470"/>
            </a:xfrm>
            <a:custGeom>
              <a:avLst/>
              <a:gdLst/>
              <a:ahLst/>
              <a:cxnLst/>
              <a:rect r="r" b="b" t="t" l="l"/>
              <a:pathLst>
                <a:path h="1093470" w="1282065">
                  <a:moveTo>
                    <a:pt x="0" y="0"/>
                  </a:moveTo>
                  <a:lnTo>
                    <a:pt x="1282065" y="0"/>
                  </a:lnTo>
                  <a:lnTo>
                    <a:pt x="1282065" y="1093470"/>
                  </a:lnTo>
                  <a:lnTo>
                    <a:pt x="0" y="109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19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02536" y="3871389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16886" y="3875527"/>
            <a:ext cx="4746736" cy="1985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 (sav)’in İslam’a davetini ilk kabul eden kişiler,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946325" y="7832403"/>
            <a:ext cx="248841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Ebu Bekir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6290" y="6031992"/>
            <a:ext cx="171194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Zeyd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288268" y="4049659"/>
            <a:ext cx="1183362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Ali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729466" y="2036636"/>
            <a:ext cx="201195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Hatice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1032143" y="2207147"/>
            <a:ext cx="5581455" cy="5359313"/>
            <a:chOff x="0" y="0"/>
            <a:chExt cx="4961293" cy="47638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961255" cy="4763897"/>
            </a:xfrm>
            <a:custGeom>
              <a:avLst/>
              <a:gdLst/>
              <a:ahLst/>
              <a:cxnLst/>
              <a:rect r="r" b="b" t="t" l="l"/>
              <a:pathLst>
                <a:path h="4763897" w="4961255">
                  <a:moveTo>
                    <a:pt x="0" y="0"/>
                  </a:moveTo>
                  <a:lnTo>
                    <a:pt x="4961255" y="0"/>
                  </a:lnTo>
                  <a:lnTo>
                    <a:pt x="4961255" y="4763897"/>
                  </a:lnTo>
                  <a:lnTo>
                    <a:pt x="0" y="4763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1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70696" y="1135047"/>
            <a:ext cx="163220" cy="5367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• • • 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70696" y="7514315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51376" y="3840675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91206" y="4456933"/>
            <a:ext cx="1849060" cy="1689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açık davetten sonra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85046" y="1148710"/>
            <a:ext cx="10691708" cy="7587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Müşrikler, Müslümanlara üç yıl boykot uyguladı.</a:t>
            </a:r>
          </a:p>
          <a:p>
            <a:pPr algn="l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Birçok Müslüman, Habeşistan’a hicret etti.</a:t>
            </a:r>
          </a:p>
          <a:p>
            <a:pPr algn="l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 (sav), Taif yolculuğuna çıktı.</a:t>
            </a:r>
          </a:p>
          <a:p>
            <a:pPr algn="l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Hatice ve Ebu Talib, aynı yıl içinde vefat etti.</a:t>
            </a:r>
          </a:p>
          <a:p>
            <a:pPr algn="l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Peygamber’e Yüce Allah tarafından isra ve miraç </a:t>
            </a:r>
          </a:p>
          <a:p>
            <a:pPr algn="l">
              <a:lnSpc>
                <a:spcPts val="4324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mucizesi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verildi.</a:t>
            </a:r>
          </a:p>
          <a:p>
            <a:pPr algn="l">
              <a:lnSpc>
                <a:spcPts val="4324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 ve Mekke’deki Müslümanlar, 622 yılında Mekke’den Medine’ye hicret etti.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91206" y="3840675"/>
            <a:ext cx="138713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İslam’a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3957" y="4122044"/>
            <a:ext cx="7398253" cy="4228714"/>
            <a:chOff x="0" y="0"/>
            <a:chExt cx="6576225" cy="37588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576187" cy="3758819"/>
            </a:xfrm>
            <a:custGeom>
              <a:avLst/>
              <a:gdLst/>
              <a:ahLst/>
              <a:cxnLst/>
              <a:rect r="r" b="b" t="t" l="l"/>
              <a:pathLst>
                <a:path h="3758819" w="6576187">
                  <a:moveTo>
                    <a:pt x="0" y="0"/>
                  </a:moveTo>
                  <a:lnTo>
                    <a:pt x="6576187" y="0"/>
                  </a:lnTo>
                  <a:lnTo>
                    <a:pt x="6576187" y="3758819"/>
                  </a:lnTo>
                  <a:lnTo>
                    <a:pt x="0" y="37588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22662" y="4122044"/>
            <a:ext cx="7398253" cy="4228714"/>
            <a:chOff x="0" y="0"/>
            <a:chExt cx="6576225" cy="37588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76187" cy="3758819"/>
            </a:xfrm>
            <a:custGeom>
              <a:avLst/>
              <a:gdLst/>
              <a:ahLst/>
              <a:cxnLst/>
              <a:rect r="r" b="b" t="t" l="l"/>
              <a:pathLst>
                <a:path h="3758819" w="6576187">
                  <a:moveTo>
                    <a:pt x="0" y="0"/>
                  </a:moveTo>
                  <a:lnTo>
                    <a:pt x="6576187" y="0"/>
                  </a:lnTo>
                  <a:lnTo>
                    <a:pt x="6576187" y="3758819"/>
                  </a:lnTo>
                  <a:lnTo>
                    <a:pt x="0" y="37588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560188" y="1052260"/>
            <a:ext cx="4058407" cy="1787323"/>
            <a:chOff x="0" y="0"/>
            <a:chExt cx="3607473" cy="15887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07435" cy="1588770"/>
            </a:xfrm>
            <a:custGeom>
              <a:avLst/>
              <a:gdLst/>
              <a:ahLst/>
              <a:cxnLst/>
              <a:rect r="r" b="b" t="t" l="l"/>
              <a:pathLst>
                <a:path h="1588770" w="3607435">
                  <a:moveTo>
                    <a:pt x="0" y="0"/>
                  </a:moveTo>
                  <a:lnTo>
                    <a:pt x="3607435" y="0"/>
                  </a:lnTo>
                  <a:lnTo>
                    <a:pt x="3607435" y="1588770"/>
                  </a:lnTo>
                  <a:lnTo>
                    <a:pt x="0" y="15887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2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-6860220">
            <a:off x="10854728" y="2235308"/>
            <a:ext cx="1034272" cy="2601154"/>
            <a:chOff x="0" y="0"/>
            <a:chExt cx="919353" cy="231213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9353" cy="2312162"/>
            </a:xfrm>
            <a:custGeom>
              <a:avLst/>
              <a:gdLst/>
              <a:ahLst/>
              <a:cxnLst/>
              <a:rect r="r" b="b" t="t" l="l"/>
              <a:pathLst>
                <a:path h="2312162" w="919353">
                  <a:moveTo>
                    <a:pt x="919353" y="2312162"/>
                  </a:moveTo>
                  <a:lnTo>
                    <a:pt x="919353" y="0"/>
                  </a:lnTo>
                  <a:lnTo>
                    <a:pt x="101346" y="0"/>
                  </a:lnTo>
                  <a:lnTo>
                    <a:pt x="0" y="0"/>
                  </a:lnTo>
                  <a:lnTo>
                    <a:pt x="0" y="2312162"/>
                  </a:lnTo>
                  <a:lnTo>
                    <a:pt x="919353" y="2312162"/>
                  </a:lnTo>
                  <a:close/>
                </a:path>
              </a:pathLst>
            </a:custGeom>
            <a:blipFill>
              <a:blip r:embed="rId8"/>
              <a:stretch>
                <a:fillRect l="0" t="0" r="-1" b="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-3344880">
            <a:off x="6645631" y="1970289"/>
            <a:ext cx="1034272" cy="2601097"/>
            <a:chOff x="0" y="0"/>
            <a:chExt cx="919353" cy="23120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9353" cy="2312035"/>
            </a:xfrm>
            <a:custGeom>
              <a:avLst/>
              <a:gdLst/>
              <a:ahLst/>
              <a:cxnLst/>
              <a:rect r="r" b="b" t="t" l="l"/>
              <a:pathLst>
                <a:path h="2312035" w="919353">
                  <a:moveTo>
                    <a:pt x="919353" y="0"/>
                  </a:moveTo>
                  <a:lnTo>
                    <a:pt x="0" y="0"/>
                  </a:lnTo>
                  <a:lnTo>
                    <a:pt x="0" y="2312035"/>
                  </a:lnTo>
                  <a:lnTo>
                    <a:pt x="919353" y="2311908"/>
                  </a:lnTo>
                  <a:lnTo>
                    <a:pt x="919353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2" b="-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49622" y="4891659"/>
            <a:ext cx="6013823" cy="1689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İsra, bir gece Hz. Peygamber’in Mescid-i Haram’dan Kudüs’teki Mescid-i Aksa’ya götürülmesi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283507" y="1543245"/>
            <a:ext cx="248561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İsra ve Miraç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37815" y="4891659"/>
            <a:ext cx="5629632" cy="1689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Miraç, Hz. Peygamber’in Kudüs’teki Mescid-i Aksa’dan Yüce Allah’ın huzuruna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45686" y="6470533"/>
            <a:ext cx="183970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demektir.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12769" y="6470533"/>
            <a:ext cx="3942678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çıkarılması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demektir.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001000" y="502220"/>
            <a:ext cx="9291833" cy="8779569"/>
            <a:chOff x="0" y="0"/>
            <a:chExt cx="8259407" cy="780406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59445" cy="7804023"/>
            </a:xfrm>
            <a:custGeom>
              <a:avLst/>
              <a:gdLst/>
              <a:ahLst/>
              <a:cxnLst/>
              <a:rect r="r" b="b" t="t" l="l"/>
              <a:pathLst>
                <a:path h="7804023" w="8259445">
                  <a:moveTo>
                    <a:pt x="0" y="0"/>
                  </a:moveTo>
                  <a:lnTo>
                    <a:pt x="8259445" y="0"/>
                  </a:lnTo>
                  <a:lnTo>
                    <a:pt x="8259445" y="7804023"/>
                  </a:lnTo>
                  <a:lnTo>
                    <a:pt x="0" y="78040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9027343" y="2919865"/>
            <a:ext cx="2684536" cy="1885307"/>
          </a:xfrm>
          <a:custGeom>
            <a:avLst/>
            <a:gdLst/>
            <a:ahLst/>
            <a:cxnLst/>
            <a:rect r="r" b="b" t="t" l="l"/>
            <a:pathLst>
              <a:path h="1885307" w="2684536">
                <a:moveTo>
                  <a:pt x="0" y="0"/>
                </a:moveTo>
                <a:lnTo>
                  <a:pt x="2684535" y="0"/>
                </a:lnTo>
                <a:lnTo>
                  <a:pt x="2684535" y="1885307"/>
                </a:lnTo>
                <a:lnTo>
                  <a:pt x="0" y="18853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085953" y="1287532"/>
            <a:ext cx="3813562" cy="1844559"/>
          </a:xfrm>
          <a:custGeom>
            <a:avLst/>
            <a:gdLst/>
            <a:ahLst/>
            <a:cxnLst/>
            <a:rect r="r" b="b" t="t" l="l"/>
            <a:pathLst>
              <a:path h="1844559" w="3813562">
                <a:moveTo>
                  <a:pt x="0" y="0"/>
                </a:moveTo>
                <a:lnTo>
                  <a:pt x="3813563" y="0"/>
                </a:lnTo>
                <a:lnTo>
                  <a:pt x="3813563" y="1844559"/>
                </a:lnTo>
                <a:lnTo>
                  <a:pt x="0" y="184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31186" y="3585396"/>
            <a:ext cx="3502709" cy="2238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3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Hicret Sonrası Hz. Peygamber’in Medine’deki Uygulamaları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053710" y="6266693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977508" y="6816090"/>
            <a:ext cx="288071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Sözleşmesi’nin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80962" y="7364730"/>
            <a:ext cx="235876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İmzalanması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811033" y="4695639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07551" y="5245222"/>
            <a:ext cx="264988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Kardeşliği’nin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91499" y="5793862"/>
            <a:ext cx="339172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Gerçekleştirilmesi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19874" y="6266693"/>
            <a:ext cx="146251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Medine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00109" y="4695639"/>
            <a:ext cx="276513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Ensar-Muhacir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5238583" y="-2811037"/>
            <a:ext cx="9848431" cy="15909031"/>
            <a:chOff x="0" y="0"/>
            <a:chExt cx="8754161" cy="141413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754110" cy="14141323"/>
            </a:xfrm>
            <a:custGeom>
              <a:avLst/>
              <a:gdLst/>
              <a:ahLst/>
              <a:cxnLst/>
              <a:rect r="r" b="b" t="t" l="l"/>
              <a:pathLst>
                <a:path h="14141323" w="8754110">
                  <a:moveTo>
                    <a:pt x="8754110" y="0"/>
                  </a:moveTo>
                  <a:lnTo>
                    <a:pt x="0" y="0"/>
                  </a:lnTo>
                  <a:lnTo>
                    <a:pt x="0" y="14141323"/>
                  </a:lnTo>
                  <a:lnTo>
                    <a:pt x="8754110" y="14141323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84871" y="7535423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12253" y="8084820"/>
            <a:ext cx="116120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Savaşı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968496" y="3963162"/>
            <a:ext cx="194978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625 Uhud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02252" y="4511802"/>
            <a:ext cx="116120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Savaşı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014655" y="1631071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53951" y="2180468"/>
            <a:ext cx="156365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Hendek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00255" y="2729108"/>
            <a:ext cx="116120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Savaşı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92888" y="5608696"/>
            <a:ext cx="70744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628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45379" y="6224011"/>
            <a:ext cx="2129909" cy="114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6"/>
              </a:lnSpc>
            </a:pPr>
            <a:r>
              <a:rPr lang="en-US" sz="36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Hudeybiye Barış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22519" y="7255002"/>
            <a:ext cx="2069630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Antlaşması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858689" y="2954269"/>
            <a:ext cx="2108735" cy="1327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7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630 Mekke’nin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373039" y="4280916"/>
            <a:ext cx="95553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Fethi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92213" y="7535423"/>
            <a:ext cx="191871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624Bedir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321997" y="1631071"/>
            <a:ext cx="707674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627</a:t>
            </a:r>
          </a:p>
        </p:txBody>
      </p:sp>
      <p:sp>
        <p:nvSpPr>
          <p:cNvPr name="TextBox 20" id="20"/>
          <p:cNvSpPr txBox="true"/>
          <p:nvPr/>
        </p:nvSpPr>
        <p:spPr>
          <a:xfrm rot="-5400000">
            <a:off x="-1336548" y="5112258"/>
            <a:ext cx="614688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Yapılan Savaşlar ve Antlaşmalar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122408" y="1499616"/>
            <a:ext cx="7016877" cy="7101459"/>
            <a:chOff x="0" y="0"/>
            <a:chExt cx="6237224" cy="631240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237224" cy="6312408"/>
            </a:xfrm>
            <a:custGeom>
              <a:avLst/>
              <a:gdLst/>
              <a:ahLst/>
              <a:cxnLst/>
              <a:rect r="r" b="b" t="t" l="l"/>
              <a:pathLst>
                <a:path h="6312408" w="6237224">
                  <a:moveTo>
                    <a:pt x="0" y="0"/>
                  </a:moveTo>
                  <a:lnTo>
                    <a:pt x="6237224" y="0"/>
                  </a:lnTo>
                  <a:lnTo>
                    <a:pt x="6237224" y="6312408"/>
                  </a:lnTo>
                  <a:lnTo>
                    <a:pt x="0" y="631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917925" y="8844891"/>
            <a:ext cx="2417059" cy="660811"/>
          </a:xfrm>
          <a:custGeom>
            <a:avLst/>
            <a:gdLst/>
            <a:ahLst/>
            <a:cxnLst/>
            <a:rect r="r" b="b" t="t" l="l"/>
            <a:pathLst>
              <a:path h="660811" w="2417059">
                <a:moveTo>
                  <a:pt x="0" y="0"/>
                </a:moveTo>
                <a:lnTo>
                  <a:pt x="2417059" y="0"/>
                </a:lnTo>
                <a:lnTo>
                  <a:pt x="2417059" y="660811"/>
                </a:lnTo>
                <a:lnTo>
                  <a:pt x="0" y="660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490568" y="8946128"/>
            <a:ext cx="1299634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4.2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75688" y="3738229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75688" y="5713905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75688" y="7689380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590038" y="8007858"/>
            <a:ext cx="5319508" cy="1012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Mescid-i Nebevi’deki evinin bulunduğu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yere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defnedildi.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28464" y="858774"/>
            <a:ext cx="4250260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Muhammed (sav);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75688" y="1762739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90038" y="1776417"/>
            <a:ext cx="5446352" cy="1317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632 yılında ilk ve son haccını gerçekleştirdi.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90038" y="6032368"/>
            <a:ext cx="6592281" cy="1012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Veda Haccı’ndan sonra Medine’de vefat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etti.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590038" y="4056693"/>
            <a:ext cx="6962442" cy="1012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Arafat Dağı’nda Müslümanlara Veda Hutbesi’ni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okudu.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547229" y="2670234"/>
            <a:ext cx="9809983" cy="5204650"/>
            <a:chOff x="0" y="0"/>
            <a:chExt cx="8719985" cy="46263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719947" cy="4626356"/>
            </a:xfrm>
            <a:custGeom>
              <a:avLst/>
              <a:gdLst/>
              <a:ahLst/>
              <a:cxnLst/>
              <a:rect r="r" b="b" t="t" l="l"/>
              <a:pathLst>
                <a:path h="4626356" w="8719947">
                  <a:moveTo>
                    <a:pt x="0" y="0"/>
                  </a:moveTo>
                  <a:lnTo>
                    <a:pt x="8719947" y="0"/>
                  </a:lnTo>
                  <a:lnTo>
                    <a:pt x="8719947" y="4626356"/>
                  </a:lnTo>
                  <a:lnTo>
                    <a:pt x="0" y="4626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125223" y="4203211"/>
            <a:ext cx="4109471" cy="1615802"/>
            <a:chOff x="0" y="0"/>
            <a:chExt cx="3652863" cy="14362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52901" cy="1436243"/>
            </a:xfrm>
            <a:custGeom>
              <a:avLst/>
              <a:gdLst/>
              <a:ahLst/>
              <a:cxnLst/>
              <a:rect r="r" b="b" t="t" l="l"/>
              <a:pathLst>
                <a:path h="1436243" w="3652901">
                  <a:moveTo>
                    <a:pt x="0" y="0"/>
                  </a:moveTo>
                  <a:lnTo>
                    <a:pt x="3652901" y="0"/>
                  </a:lnTo>
                  <a:lnTo>
                    <a:pt x="3652901" y="1436243"/>
                  </a:lnTo>
                  <a:lnTo>
                    <a:pt x="0" y="1436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8900160">
            <a:off x="6307160" y="2612098"/>
            <a:ext cx="1034315" cy="2601125"/>
            <a:chOff x="0" y="0"/>
            <a:chExt cx="919391" cy="23121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19353" cy="2312162"/>
            </a:xfrm>
            <a:custGeom>
              <a:avLst/>
              <a:gdLst/>
              <a:ahLst/>
              <a:cxnLst/>
              <a:rect r="r" b="b" t="t" l="l"/>
              <a:pathLst>
                <a:path h="2312162" w="919353">
                  <a:moveTo>
                    <a:pt x="0" y="2312162"/>
                  </a:moveTo>
                  <a:lnTo>
                    <a:pt x="919353" y="2312162"/>
                  </a:lnTo>
                  <a:lnTo>
                    <a:pt x="919353" y="0"/>
                  </a:lnTo>
                  <a:lnTo>
                    <a:pt x="127" y="0"/>
                  </a:lnTo>
                  <a:lnTo>
                    <a:pt x="0" y="2312162"/>
                  </a:lnTo>
                  <a:close/>
                </a:path>
              </a:pathLst>
            </a:custGeom>
            <a:blipFill>
              <a:blip r:embed="rId8"/>
              <a:stretch>
                <a:fillRect l="0" t="-2" r="-4" b="2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-8200740">
            <a:off x="5840416" y="5143929"/>
            <a:ext cx="1034301" cy="2601139"/>
            <a:chOff x="0" y="0"/>
            <a:chExt cx="919378" cy="231212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9353" cy="2312162"/>
            </a:xfrm>
            <a:custGeom>
              <a:avLst/>
              <a:gdLst/>
              <a:ahLst/>
              <a:cxnLst/>
              <a:rect r="r" b="b" t="t" l="l"/>
              <a:pathLst>
                <a:path h="2312162" w="919353">
                  <a:moveTo>
                    <a:pt x="919353" y="2312162"/>
                  </a:moveTo>
                  <a:lnTo>
                    <a:pt x="919353" y="0"/>
                  </a:lnTo>
                  <a:lnTo>
                    <a:pt x="0" y="0"/>
                  </a:lnTo>
                  <a:lnTo>
                    <a:pt x="0" y="2312162"/>
                  </a:lnTo>
                  <a:lnTo>
                    <a:pt x="919353" y="2312162"/>
                  </a:lnTo>
                  <a:close/>
                </a:path>
              </a:pathLst>
            </a:custGeom>
            <a:blipFill>
              <a:blip r:embed="rId8"/>
              <a:stretch>
                <a:fillRect l="0" t="0" r="-2" b="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02740" y="875486"/>
            <a:ext cx="14583808" cy="88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33"/>
              </a:lnSpc>
            </a:pPr>
            <a:r>
              <a:rPr lang="en-US" b="true" sz="480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Bir Dua Tanıyorum: Salli ve Barik Duaları ve Anlamları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08426" y="4662678"/>
            <a:ext cx="141069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 spc="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Salavat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44479" y="8477555"/>
            <a:ext cx="835081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Salli ve Barik duaları, salavat dualarındandır.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79754" y="5910834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695558" y="6570159"/>
            <a:ext cx="6425760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bolluk, bereket vermesini dilemek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95558" y="3221731"/>
            <a:ext cx="8397835" cy="1327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7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Muhammed’in (sav), Allah (cc) katındaki derecesinin artmasını istemek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30172" y="8463877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265790" y="3217593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265790" y="5897113"/>
            <a:ext cx="163378" cy="634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695558" y="5910834"/>
            <a:ext cx="7140907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YüceAllah’ın,Hz.Muhammed’e(sav) 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215945" y="1744004"/>
            <a:ext cx="4650296" cy="1121683"/>
            <a:chOff x="0" y="0"/>
            <a:chExt cx="4133596" cy="997052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4133596" cy="997077"/>
            </a:xfrm>
            <a:custGeom>
              <a:avLst/>
              <a:gdLst/>
              <a:ahLst/>
              <a:cxnLst/>
              <a:rect r="r" b="b" t="t" l="l"/>
              <a:pathLst>
                <a:path h="997077" w="4133596">
                  <a:moveTo>
                    <a:pt x="4133596" y="0"/>
                  </a:moveTo>
                  <a:lnTo>
                    <a:pt x="0" y="0"/>
                  </a:lnTo>
                  <a:lnTo>
                    <a:pt x="0" y="997077"/>
                  </a:lnTo>
                  <a:lnTo>
                    <a:pt x="4133596" y="997077"/>
                  </a:lnTo>
                  <a:lnTo>
                    <a:pt x="4133596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215945" y="5498473"/>
            <a:ext cx="4631050" cy="1121583"/>
            <a:chOff x="0" y="0"/>
            <a:chExt cx="4116489" cy="996963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4116451" cy="996950"/>
            </a:xfrm>
            <a:custGeom>
              <a:avLst/>
              <a:gdLst/>
              <a:ahLst/>
              <a:cxnLst/>
              <a:rect r="r" b="b" t="t" l="l"/>
              <a:pathLst>
                <a:path h="996950" w="4116451">
                  <a:moveTo>
                    <a:pt x="4116451" y="0"/>
                  </a:moveTo>
                  <a:lnTo>
                    <a:pt x="0" y="0"/>
                  </a:lnTo>
                  <a:lnTo>
                    <a:pt x="0" y="996950"/>
                  </a:lnTo>
                  <a:lnTo>
                    <a:pt x="4116451" y="996950"/>
                  </a:lnTo>
                  <a:lnTo>
                    <a:pt x="4116451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215945" y="6987102"/>
            <a:ext cx="5469069" cy="1107238"/>
            <a:chOff x="0" y="0"/>
            <a:chExt cx="4861395" cy="984212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4861433" cy="984250"/>
            </a:xfrm>
            <a:custGeom>
              <a:avLst/>
              <a:gdLst/>
              <a:ahLst/>
              <a:cxnLst/>
              <a:rect r="r" b="b" t="t" l="l"/>
              <a:pathLst>
                <a:path h="984250" w="4861433">
                  <a:moveTo>
                    <a:pt x="4861433" y="0"/>
                  </a:moveTo>
                  <a:lnTo>
                    <a:pt x="0" y="0"/>
                  </a:lnTo>
                  <a:lnTo>
                    <a:pt x="0" y="984250"/>
                  </a:lnTo>
                  <a:lnTo>
                    <a:pt x="4861433" y="984250"/>
                  </a:lnTo>
                  <a:lnTo>
                    <a:pt x="4861433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3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567753" y="2705867"/>
            <a:ext cx="5080821" cy="4513321"/>
            <a:chOff x="0" y="0"/>
            <a:chExt cx="4516285" cy="40118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516247" cy="4011803"/>
            </a:xfrm>
            <a:custGeom>
              <a:avLst/>
              <a:gdLst/>
              <a:ahLst/>
              <a:cxnLst/>
              <a:rect r="r" b="b" t="t" l="l"/>
              <a:pathLst>
                <a:path h="4011803" w="4516247">
                  <a:moveTo>
                    <a:pt x="0" y="0"/>
                  </a:moveTo>
                  <a:lnTo>
                    <a:pt x="4516247" y="0"/>
                  </a:lnTo>
                  <a:lnTo>
                    <a:pt x="4516247" y="4011803"/>
                  </a:lnTo>
                  <a:lnTo>
                    <a:pt x="0" y="4011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216145" y="3232918"/>
            <a:ext cx="7134420" cy="1898394"/>
            <a:chOff x="0" y="0"/>
            <a:chExt cx="6341707" cy="1687462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6341745" cy="1687449"/>
            </a:xfrm>
            <a:custGeom>
              <a:avLst/>
              <a:gdLst/>
              <a:ahLst/>
              <a:cxnLst/>
              <a:rect r="r" b="b" t="t" l="l"/>
              <a:pathLst>
                <a:path h="1687449" w="6341745">
                  <a:moveTo>
                    <a:pt x="6341745" y="0"/>
                  </a:moveTo>
                  <a:lnTo>
                    <a:pt x="0" y="0"/>
                  </a:lnTo>
                  <a:lnTo>
                    <a:pt x="0" y="1687449"/>
                  </a:lnTo>
                  <a:lnTo>
                    <a:pt x="6341745" y="1687449"/>
                  </a:lnTo>
                  <a:lnTo>
                    <a:pt x="6341745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2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4670019" y="822203"/>
            <a:ext cx="1257300" cy="7977897"/>
          </a:xfrm>
          <a:custGeom>
            <a:avLst/>
            <a:gdLst/>
            <a:ahLst/>
            <a:cxnLst/>
            <a:rect r="r" b="b" t="t" l="l"/>
            <a:pathLst>
              <a:path h="7977897" w="1257300">
                <a:moveTo>
                  <a:pt x="0" y="0"/>
                </a:moveTo>
                <a:lnTo>
                  <a:pt x="1257300" y="0"/>
                </a:lnTo>
                <a:lnTo>
                  <a:pt x="1257300" y="7977897"/>
                </a:lnTo>
                <a:lnTo>
                  <a:pt x="0" y="79778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26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858382" y="4074805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41125" y="4624202"/>
            <a:ext cx="281812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dualarıyla özel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405183" y="5172842"/>
            <a:ext cx="176604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anlamda;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787445" y="5700136"/>
            <a:ext cx="262598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İbrahim’e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712578" y="1935094"/>
            <a:ext cx="314829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Peygamber’e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54062" y="3812662"/>
            <a:ext cx="6338935" cy="903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Peygamber’in aile bireylerine (Ehlibeyti’ne)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085807" y="4238053"/>
            <a:ext cx="1054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386048" y="4787451"/>
            <a:ext cx="113928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edilir.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112575" y="4074805"/>
            <a:ext cx="236683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Salli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Barik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692776" y="7164134"/>
            <a:ext cx="428642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İbrahim’in ailesine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386048" y="4238053"/>
            <a:ext cx="71374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dua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329030" y="2852014"/>
            <a:ext cx="5473070" cy="1042759"/>
            <a:chOff x="0" y="0"/>
            <a:chExt cx="4864951" cy="926897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4864989" cy="926846"/>
            </a:xfrm>
            <a:custGeom>
              <a:avLst/>
              <a:gdLst/>
              <a:ahLst/>
              <a:cxnLst/>
              <a:rect r="r" b="b" t="t" l="l"/>
              <a:pathLst>
                <a:path h="926846" w="4864989">
                  <a:moveTo>
                    <a:pt x="4864989" y="0"/>
                  </a:moveTo>
                  <a:lnTo>
                    <a:pt x="0" y="0"/>
                  </a:lnTo>
                  <a:lnTo>
                    <a:pt x="0" y="926846"/>
                  </a:lnTo>
                  <a:lnTo>
                    <a:pt x="4864989" y="926846"/>
                  </a:lnTo>
                  <a:lnTo>
                    <a:pt x="486498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385237" y="4136560"/>
            <a:ext cx="5473070" cy="1042759"/>
            <a:chOff x="0" y="0"/>
            <a:chExt cx="4864951" cy="926897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4864989" cy="926846"/>
            </a:xfrm>
            <a:custGeom>
              <a:avLst/>
              <a:gdLst/>
              <a:ahLst/>
              <a:cxnLst/>
              <a:rect r="r" b="b" t="t" l="l"/>
              <a:pathLst>
                <a:path h="926846" w="4864989">
                  <a:moveTo>
                    <a:pt x="4864989" y="0"/>
                  </a:moveTo>
                  <a:lnTo>
                    <a:pt x="0" y="0"/>
                  </a:lnTo>
                  <a:lnTo>
                    <a:pt x="0" y="926846"/>
                  </a:lnTo>
                  <a:lnTo>
                    <a:pt x="4864989" y="926846"/>
                  </a:lnTo>
                  <a:lnTo>
                    <a:pt x="486498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5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325987" y="5512160"/>
            <a:ext cx="5473070" cy="1042759"/>
            <a:chOff x="0" y="0"/>
            <a:chExt cx="4864951" cy="926897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4864989" cy="926846"/>
            </a:xfrm>
            <a:custGeom>
              <a:avLst/>
              <a:gdLst/>
              <a:ahLst/>
              <a:cxnLst/>
              <a:rect r="r" b="b" t="t" l="l"/>
              <a:pathLst>
                <a:path h="926846" w="4864989">
                  <a:moveTo>
                    <a:pt x="4864989" y="0"/>
                  </a:moveTo>
                  <a:lnTo>
                    <a:pt x="0" y="0"/>
                  </a:lnTo>
                  <a:lnTo>
                    <a:pt x="0" y="926846"/>
                  </a:lnTo>
                  <a:lnTo>
                    <a:pt x="4864989" y="926846"/>
                  </a:lnTo>
                  <a:lnTo>
                    <a:pt x="486498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5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325987" y="6969485"/>
            <a:ext cx="5473070" cy="1042759"/>
            <a:chOff x="0" y="0"/>
            <a:chExt cx="4864951" cy="926897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4864989" cy="926846"/>
            </a:xfrm>
            <a:custGeom>
              <a:avLst/>
              <a:gdLst/>
              <a:ahLst/>
              <a:cxnLst/>
              <a:rect r="r" b="b" t="t" l="l"/>
              <a:pathLst>
                <a:path h="926846" w="4864989">
                  <a:moveTo>
                    <a:pt x="4864989" y="0"/>
                  </a:moveTo>
                  <a:lnTo>
                    <a:pt x="0" y="0"/>
                  </a:lnTo>
                  <a:lnTo>
                    <a:pt x="0" y="926846"/>
                  </a:lnTo>
                  <a:lnTo>
                    <a:pt x="4864989" y="926846"/>
                  </a:lnTo>
                  <a:lnTo>
                    <a:pt x="486498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325987" y="8373675"/>
            <a:ext cx="5473070" cy="1042759"/>
            <a:chOff x="0" y="0"/>
            <a:chExt cx="4864951" cy="926897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4864989" cy="926846"/>
            </a:xfrm>
            <a:custGeom>
              <a:avLst/>
              <a:gdLst/>
              <a:ahLst/>
              <a:cxnLst/>
              <a:rect r="r" b="b" t="t" l="l"/>
              <a:pathLst>
                <a:path h="926846" w="4864989">
                  <a:moveTo>
                    <a:pt x="4864989" y="0"/>
                  </a:moveTo>
                  <a:lnTo>
                    <a:pt x="0" y="0"/>
                  </a:lnTo>
                  <a:lnTo>
                    <a:pt x="0" y="926846"/>
                  </a:lnTo>
                  <a:lnTo>
                    <a:pt x="4864989" y="926846"/>
                  </a:lnTo>
                  <a:lnTo>
                    <a:pt x="486498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5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37596" y="3691961"/>
            <a:ext cx="6212962" cy="5213037"/>
            <a:chOff x="0" y="0"/>
            <a:chExt cx="5522633" cy="46338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522595" cy="4633849"/>
            </a:xfrm>
            <a:custGeom>
              <a:avLst/>
              <a:gdLst/>
              <a:ahLst/>
              <a:cxnLst/>
              <a:rect r="r" b="b" t="t" l="l"/>
              <a:pathLst>
                <a:path h="4633849" w="5522595">
                  <a:moveTo>
                    <a:pt x="0" y="0"/>
                  </a:moveTo>
                  <a:lnTo>
                    <a:pt x="5522595" y="0"/>
                  </a:lnTo>
                  <a:lnTo>
                    <a:pt x="5522595" y="4633849"/>
                  </a:lnTo>
                  <a:lnTo>
                    <a:pt x="0" y="463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811394" y="906613"/>
            <a:ext cx="4109471" cy="1615802"/>
            <a:chOff x="0" y="0"/>
            <a:chExt cx="3652863" cy="143626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652901" cy="1436243"/>
            </a:xfrm>
            <a:custGeom>
              <a:avLst/>
              <a:gdLst/>
              <a:ahLst/>
              <a:cxnLst/>
              <a:rect r="r" b="b" t="t" l="l"/>
              <a:pathLst>
                <a:path h="1436243" w="3652901">
                  <a:moveTo>
                    <a:pt x="0" y="0"/>
                  </a:moveTo>
                  <a:lnTo>
                    <a:pt x="3652901" y="0"/>
                  </a:lnTo>
                  <a:lnTo>
                    <a:pt x="3652901" y="1436243"/>
                  </a:lnTo>
                  <a:lnTo>
                    <a:pt x="0" y="1436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1" b="-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-5400000">
            <a:off x="4025317" y="2066215"/>
            <a:ext cx="1034301" cy="2601082"/>
            <a:chOff x="0" y="0"/>
            <a:chExt cx="919378" cy="231207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19353" cy="2312035"/>
            </a:xfrm>
            <a:custGeom>
              <a:avLst/>
              <a:gdLst/>
              <a:ahLst/>
              <a:cxnLst/>
              <a:rect r="r" b="b" t="t" l="l"/>
              <a:pathLst>
                <a:path h="2312035" w="919353">
                  <a:moveTo>
                    <a:pt x="919353" y="2312035"/>
                  </a:moveTo>
                  <a:lnTo>
                    <a:pt x="919353" y="0"/>
                  </a:lnTo>
                  <a:lnTo>
                    <a:pt x="0" y="0"/>
                  </a:lnTo>
                  <a:lnTo>
                    <a:pt x="0" y="2312035"/>
                  </a:lnTo>
                  <a:lnTo>
                    <a:pt x="919353" y="2312035"/>
                  </a:lnTo>
                  <a:close/>
                </a:path>
              </a:pathLst>
            </a:custGeom>
            <a:blipFill>
              <a:blip r:embed="rId9"/>
              <a:stretch>
                <a:fillRect l="0" t="0" r="-2" b="-1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877056" y="1293500"/>
            <a:ext cx="157438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Ehlibeyt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274509" y="4684019"/>
            <a:ext cx="4343529" cy="2787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Peygamber’in aile fertlerini ifade etmek için kullanılır. </a:t>
            </a:r>
          </a:p>
          <a:p>
            <a:pPr algn="l" rtl="true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Ev halkı anlamına gelir.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062204" y="5674419"/>
            <a:ext cx="118217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Ali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713775" y="7131944"/>
            <a:ext cx="186210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Hasan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611476" y="8536534"/>
            <a:ext cx="220953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Hüseyin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513700" y="1185667"/>
            <a:ext cx="6480324" cy="1141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Özel anlamda Ehlibeyt kimlerden oluşur?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654414" y="3006285"/>
            <a:ext cx="403947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 (sav)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683685" y="4283202"/>
            <a:ext cx="1996550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Fatıma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844741" y="460366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844741" y="6798797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1922912" y="2663247"/>
            <a:ext cx="3696076" cy="869323"/>
            <a:chOff x="0" y="0"/>
            <a:chExt cx="3285401" cy="7727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5363" cy="772795"/>
            </a:xfrm>
            <a:custGeom>
              <a:avLst/>
              <a:gdLst/>
              <a:ahLst/>
              <a:cxnLst/>
              <a:rect r="r" b="b" t="t" l="l"/>
              <a:pathLst>
                <a:path h="772795" w="3285363">
                  <a:moveTo>
                    <a:pt x="0" y="0"/>
                  </a:moveTo>
                  <a:lnTo>
                    <a:pt x="3285363" y="0"/>
                  </a:lnTo>
                  <a:lnTo>
                    <a:pt x="328536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-10800000">
            <a:off x="1755948" y="986466"/>
            <a:ext cx="4907542" cy="869323"/>
            <a:chOff x="0" y="0"/>
            <a:chExt cx="4362260" cy="7727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62323" cy="772795"/>
            </a:xfrm>
            <a:custGeom>
              <a:avLst/>
              <a:gdLst/>
              <a:ahLst/>
              <a:cxnLst/>
              <a:rect r="r" b="b" t="t" l="l"/>
              <a:pathLst>
                <a:path h="772795" w="4362323">
                  <a:moveTo>
                    <a:pt x="0" y="0"/>
                  </a:moveTo>
                  <a:lnTo>
                    <a:pt x="4362323" y="0"/>
                  </a:lnTo>
                  <a:lnTo>
                    <a:pt x="436232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-10800000">
            <a:off x="9869419" y="2663247"/>
            <a:ext cx="3696076" cy="869323"/>
            <a:chOff x="0" y="0"/>
            <a:chExt cx="3285401" cy="7727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85363" cy="772795"/>
            </a:xfrm>
            <a:custGeom>
              <a:avLst/>
              <a:gdLst/>
              <a:ahLst/>
              <a:cxnLst/>
              <a:rect r="r" b="b" t="t" l="l"/>
              <a:pathLst>
                <a:path h="772795" w="3285363">
                  <a:moveTo>
                    <a:pt x="0" y="0"/>
                  </a:moveTo>
                  <a:lnTo>
                    <a:pt x="3285363" y="0"/>
                  </a:lnTo>
                  <a:lnTo>
                    <a:pt x="328536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2781676" y="2733866"/>
            <a:ext cx="182429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60072" y="3772672"/>
            <a:ext cx="5793538" cy="3961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9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Allâhümme salli / Alâ Muḥammedin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/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alâ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âli- Muḥammed</a:t>
            </a:r>
          </a:p>
          <a:p>
            <a:pPr algn="l">
              <a:lnSpc>
                <a:spcPts val="5189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Kemâ salleyte / Alâ İbrâhîme / </a:t>
            </a:r>
          </a:p>
          <a:p>
            <a:pPr algn="l" rtl="true">
              <a:lnSpc>
                <a:spcPts val="5189"/>
              </a:lnSpc>
            </a:pPr>
          </a:p>
          <a:p>
            <a:pPr algn="l" rtl="true">
              <a:lnSpc>
                <a:spcPts val="5189"/>
              </a:lnSpc>
            </a:pPr>
          </a:p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Vealâ âli-İbrâhîm</a:t>
            </a:r>
          </a:p>
          <a:p>
            <a:pPr algn="l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İnneke ḥamîdümmecîd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06133" y="2733866"/>
            <a:ext cx="1476985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22072" y="3782197"/>
            <a:ext cx="5802982" cy="1318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Allah’ım, Hz. Muhammed’e ve ailesine tıpkı Hz.İbrahim’eve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210762" y="5099690"/>
            <a:ext cx="10539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22072" y="5376672"/>
            <a:ext cx="5983576" cy="1699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9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et. Şüphesiz sen, en çok övülen ve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enyüceolansın.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61377" y="1071758"/>
            <a:ext cx="203365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Salli duası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522072" y="5099690"/>
            <a:ext cx="564416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ailesine salat ettiğingibisalat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007722" y="3768461"/>
            <a:ext cx="163378" cy="634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1922912" y="2663247"/>
            <a:ext cx="3696076" cy="869323"/>
            <a:chOff x="0" y="0"/>
            <a:chExt cx="3285401" cy="7727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5363" cy="772795"/>
            </a:xfrm>
            <a:custGeom>
              <a:avLst/>
              <a:gdLst/>
              <a:ahLst/>
              <a:cxnLst/>
              <a:rect r="r" b="b" t="t" l="l"/>
              <a:pathLst>
                <a:path h="772795" w="3285363">
                  <a:moveTo>
                    <a:pt x="0" y="0"/>
                  </a:moveTo>
                  <a:lnTo>
                    <a:pt x="3285363" y="0"/>
                  </a:lnTo>
                  <a:lnTo>
                    <a:pt x="328536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-10800000">
            <a:off x="1755948" y="986466"/>
            <a:ext cx="4907542" cy="869323"/>
            <a:chOff x="0" y="0"/>
            <a:chExt cx="4362260" cy="7727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62323" cy="772795"/>
            </a:xfrm>
            <a:custGeom>
              <a:avLst/>
              <a:gdLst/>
              <a:ahLst/>
              <a:cxnLst/>
              <a:rect r="r" b="b" t="t" l="l"/>
              <a:pathLst>
                <a:path h="772795" w="4362323">
                  <a:moveTo>
                    <a:pt x="0" y="0"/>
                  </a:moveTo>
                  <a:lnTo>
                    <a:pt x="4362323" y="0"/>
                  </a:lnTo>
                  <a:lnTo>
                    <a:pt x="436232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-10800000">
            <a:off x="9869419" y="2663247"/>
            <a:ext cx="3696076" cy="869323"/>
            <a:chOff x="0" y="0"/>
            <a:chExt cx="3285401" cy="7727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85363" cy="772795"/>
            </a:xfrm>
            <a:custGeom>
              <a:avLst/>
              <a:gdLst/>
              <a:ahLst/>
              <a:cxnLst/>
              <a:rect r="r" b="b" t="t" l="l"/>
              <a:pathLst>
                <a:path h="772795" w="3285363">
                  <a:moveTo>
                    <a:pt x="0" y="0"/>
                  </a:moveTo>
                  <a:lnTo>
                    <a:pt x="3285363" y="0"/>
                  </a:lnTo>
                  <a:lnTo>
                    <a:pt x="328536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2781676" y="2733866"/>
            <a:ext cx="1829429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60072" y="3772672"/>
            <a:ext cx="5459997" cy="3961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9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Allâhümme bârik / Alâ Muḥammedin/Ve alââli- Muḥammed Kemâ bârakte / Alâ İbrâhîme / Ve alâ âli- İbrâhîm</a:t>
            </a:r>
          </a:p>
          <a:p>
            <a:pPr algn="l">
              <a:lnSpc>
                <a:spcPts val="5189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İnneke ḥamîdümmecîd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06133" y="2733866"/>
            <a:ext cx="1476985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22072" y="3772672"/>
            <a:ext cx="5733702" cy="3303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9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Allah’ım, Hz. Muhammed’i ve ailesini tıpkıHz. İbrahim’i ve ailesini bereketli kıldığın gibi bereketli kıl. Şüphesiz sen, en çok övülen ve en yüce olansın.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63079" y="1071758"/>
            <a:ext cx="2236508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Barik duası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29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007722" y="3768461"/>
            <a:ext cx="163378" cy="634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2303" y="1054418"/>
            <a:ext cx="7919461" cy="1613916"/>
          </a:xfrm>
          <a:custGeom>
            <a:avLst/>
            <a:gdLst/>
            <a:ahLst/>
            <a:cxnLst/>
            <a:rect r="r" b="b" t="t" l="l"/>
            <a:pathLst>
              <a:path h="1613916" w="7919461">
                <a:moveTo>
                  <a:pt x="0" y="0"/>
                </a:moveTo>
                <a:lnTo>
                  <a:pt x="7919461" y="0"/>
                </a:lnTo>
                <a:lnTo>
                  <a:pt x="7919461" y="1613916"/>
                </a:lnTo>
                <a:lnTo>
                  <a:pt x="0" y="16139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956155" y="503491"/>
            <a:ext cx="3009905" cy="3009905"/>
            <a:chOff x="0" y="0"/>
            <a:chExt cx="2675471" cy="26754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75509" cy="2675509"/>
            </a:xfrm>
            <a:custGeom>
              <a:avLst/>
              <a:gdLst/>
              <a:ahLst/>
              <a:cxnLst/>
              <a:rect r="r" b="b" t="t" l="l"/>
              <a:pathLst>
                <a:path h="2675509" w="2675509">
                  <a:moveTo>
                    <a:pt x="0" y="0"/>
                  </a:moveTo>
                  <a:lnTo>
                    <a:pt x="2675509" y="0"/>
                  </a:lnTo>
                  <a:lnTo>
                    <a:pt x="2675509" y="2675509"/>
                  </a:lnTo>
                  <a:lnTo>
                    <a:pt x="0" y="2675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1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95255" y="-95240"/>
            <a:ext cx="1000511" cy="10477495"/>
          </a:xfrm>
          <a:custGeom>
            <a:avLst/>
            <a:gdLst/>
            <a:ahLst/>
            <a:cxnLst/>
            <a:rect r="r" b="b" t="t" l="l"/>
            <a:pathLst>
              <a:path h="10477495" w="1000511">
                <a:moveTo>
                  <a:pt x="0" y="0"/>
                </a:moveTo>
                <a:lnTo>
                  <a:pt x="1000511" y="0"/>
                </a:lnTo>
                <a:lnTo>
                  <a:pt x="1000511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37" y="9313150"/>
            <a:ext cx="878967" cy="878896"/>
          </a:xfrm>
          <a:custGeom>
            <a:avLst/>
            <a:gdLst/>
            <a:ahLst/>
            <a:cxnLst/>
            <a:rect r="r" b="b" t="t" l="l"/>
            <a:pathLst>
              <a:path h="878896" w="878967">
                <a:moveTo>
                  <a:pt x="0" y="0"/>
                </a:moveTo>
                <a:lnTo>
                  <a:pt x="878967" y="0"/>
                </a:lnTo>
                <a:lnTo>
                  <a:pt x="878967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21358" y="3343908"/>
            <a:ext cx="10053071" cy="156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7"/>
              </a:lnSpc>
            </a:pPr>
            <a:r>
              <a:rPr lang="en-US" b="true" sz="419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1.Hz. Muhammed’in (sav) doğduğu çevreyi, 2.Hz. Muhammed’in (sav) aile büyüklerini,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97901" y="4898765"/>
            <a:ext cx="122887" cy="77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6"/>
              </a:lnSpc>
            </a:pPr>
            <a:r>
              <a:rPr lang="en-US" b="true" sz="4197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1358" y="5648768"/>
            <a:ext cx="13643820" cy="156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7"/>
              </a:lnSpc>
            </a:pPr>
            <a:r>
              <a:rPr lang="en-US" b="true" sz="419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4.Hz. Muhammed’in (sav) Mekke ve Medine yıllarını,</a:t>
            </a:r>
          </a:p>
          <a:p>
            <a:pPr algn="l">
              <a:lnSpc>
                <a:spcPts val="6047"/>
              </a:lnSpc>
            </a:pPr>
            <a:r>
              <a:rPr lang="en-US" b="true" sz="419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5.Salli ve Barik dualarının okunuşunu ve anlamını öğrendik.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21358" y="4898765"/>
            <a:ext cx="14621642" cy="77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6"/>
              </a:lnSpc>
            </a:pP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Muhammed’in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(sav)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doğumu,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çocukluk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vegençlik</a:t>
            </a:r>
            <a:r>
              <a:rPr lang="en-US" b="true" sz="4197" spc="1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4197" spc="1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yıllarını,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62122" y="1356365"/>
            <a:ext cx="4733977" cy="100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5"/>
              </a:lnSpc>
            </a:pPr>
            <a:r>
              <a:rPr lang="en-US" b="true" sz="5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Öğrendik?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613244" y="9502083"/>
            <a:ext cx="313925" cy="4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1"/>
              </a:lnSpc>
            </a:pPr>
            <a:r>
              <a:rPr lang="en-US" b="true" sz="239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DAHCDLczun8</dc:identifier>
  <dcterms:modified xsi:type="dcterms:W3CDTF">2011-08-01T06:04:30Z</dcterms:modified>
  <cp:revision>1</cp:revision>
  <dc:title>4.Sınıf Din Kültürü 4.Ünite Meb ders sunusu salimdurmus.com powerpoint</dc:title>
</cp:coreProperties>
</file>