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x="18288000" cy="10287000"/>
  <p:notesSz cx="6858000" cy="9144000"/>
  <p:embeddedFontLst>
    <p:embeddedFont>
      <p:font typeface="Baloo Tama" charset="1" panose="03080902040302020200"/>
      <p:regular r:id="rId23"/>
    </p:embeddedFont>
    <p:embeddedFont>
      <p:font typeface="Poetsen" charset="1" panose="020108030300000D0203"/>
      <p:regular r:id="rId24"/>
    </p:embeddedFont>
    <p:embeddedFont>
      <p:font typeface="Baloo Bhai" charset="1" panose="03080902040302020200"/>
      <p:regular r:id="rId25"/>
    </p:embeddedFont>
    <p:embeddedFont>
      <p:font typeface="Barlow" charset="1" panose="00000500000000000000"/>
      <p:regular r:id="rId26"/>
    </p:embeddedFont>
    <p:embeddedFont>
      <p:font typeface="Barlow Semi-Bold Italics" charset="1" panose="00000700000000000000"/>
      <p:regular r:id="rId27"/>
    </p:embeddedFont>
    <p:embeddedFont>
      <p:font typeface="Barlow Semi-Bold" charset="1" panose="00000700000000000000"/>
      <p:regular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27" Target="fonts/font27.fntdata" Type="http://schemas.openxmlformats.org/officeDocument/2006/relationships/font"/><Relationship Id="rId28" Target="fonts/font28.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jpeg" Type="http://schemas.openxmlformats.org/officeDocument/2006/relationships/image"/><Relationship Id="rId6" Target="../media/image5.jpe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7.png" Type="http://schemas.openxmlformats.org/officeDocument/2006/relationships/image"/><Relationship Id="rId4" Target="../media/image8.png" Type="http://schemas.openxmlformats.org/officeDocument/2006/relationships/image"/><Relationship Id="rId5" Target="../media/image9.png" Type="http://schemas.openxmlformats.org/officeDocument/2006/relationships/image"/><Relationship Id="rId6" Target="../media/image10.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11.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12.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13.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14.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15.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16.png" Type="http://schemas.openxmlformats.org/officeDocument/2006/relationships/image"/><Relationship Id="rId4" Target="../media/image17.png" Type="http://schemas.openxmlformats.org/officeDocument/2006/relationships/image"/><Relationship Id="rId5" Target="../media/image18.png" Type="http://schemas.openxmlformats.org/officeDocument/2006/relationships/image"/><Relationship Id="rId6" Target="../media/image19.png" Type="http://schemas.openxmlformats.org/officeDocument/2006/relationships/image"/><Relationship Id="rId7" Target="../media/image20.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21.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22.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9.png" Type="http://schemas.openxmlformats.org/officeDocument/2006/relationships/image"/><Relationship Id="rId4" Target="../media/image23.png" Type="http://schemas.openxmlformats.org/officeDocument/2006/relationships/image"/><Relationship Id="rId5" Target="https://kuran.diyanet.gov.tr/mushaf/kuran-meal-2/felak-suresi-113/ayet-1/kuran-yolu-meali-5" TargetMode="External" Type="http://schemas.openxmlformats.org/officeDocument/2006/relationships/hyperlink"/><Relationship Id="rId6" Target="https://kuran.diyanet.gov.tr/mushaf/kuran-meal-2/felak-suresi-113/ayet-1/kuran-yolu-meali-5" TargetMode="External" Type="http://schemas.openxmlformats.org/officeDocument/2006/relationships/hyperlink"/></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024475" y="-64022"/>
            <a:ext cx="20710222" cy="10641873"/>
          </a:xfrm>
          <a:custGeom>
            <a:avLst/>
            <a:gdLst/>
            <a:ahLst/>
            <a:cxnLst/>
            <a:rect r="r" b="b" t="t" l="l"/>
            <a:pathLst>
              <a:path h="10641873" w="20710222">
                <a:moveTo>
                  <a:pt x="0" y="0"/>
                </a:moveTo>
                <a:lnTo>
                  <a:pt x="20710222" y="0"/>
                </a:lnTo>
                <a:lnTo>
                  <a:pt x="20710222" y="10641873"/>
                </a:lnTo>
                <a:lnTo>
                  <a:pt x="0" y="10641873"/>
                </a:lnTo>
                <a:lnTo>
                  <a:pt x="0" y="0"/>
                </a:lnTo>
                <a:close/>
              </a:path>
            </a:pathLst>
          </a:custGeom>
          <a:blipFill>
            <a:blip r:embed="rId2">
              <a:alphaModFix amt="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827887"/>
            <a:ext cx="10345329" cy="8026985"/>
          </a:xfrm>
          <a:custGeom>
            <a:avLst/>
            <a:gdLst/>
            <a:ahLst/>
            <a:cxnLst/>
            <a:rect r="r" b="b" t="t" l="l"/>
            <a:pathLst>
              <a:path h="8026985" w="10345329">
                <a:moveTo>
                  <a:pt x="0" y="0"/>
                </a:moveTo>
                <a:lnTo>
                  <a:pt x="10345329" y="0"/>
                </a:lnTo>
                <a:lnTo>
                  <a:pt x="10345329" y="8026985"/>
                </a:lnTo>
                <a:lnTo>
                  <a:pt x="0" y="8026985"/>
                </a:lnTo>
                <a:lnTo>
                  <a:pt x="0" y="0"/>
                </a:lnTo>
                <a:close/>
              </a:path>
            </a:pathLst>
          </a:custGeom>
          <a:blipFill>
            <a:blip r:embed="rId4">
              <a:alphaModFix amt="0"/>
            </a:blip>
            <a:stretch>
              <a:fillRect l="-13767" t="0" r="0" b="0"/>
            </a:stretch>
          </a:blipFill>
        </p:spPr>
      </p:sp>
      <p:grpSp>
        <p:nvGrpSpPr>
          <p:cNvPr name="Group 4" id="4"/>
          <p:cNvGrpSpPr/>
          <p:nvPr/>
        </p:nvGrpSpPr>
        <p:grpSpPr>
          <a:xfrm rot="0">
            <a:off x="0" y="740540"/>
            <a:ext cx="9629607" cy="7452848"/>
            <a:chOff x="0" y="0"/>
            <a:chExt cx="6446495" cy="4989271"/>
          </a:xfrm>
        </p:grpSpPr>
        <p:sp>
          <p:nvSpPr>
            <p:cNvPr name="Freeform 5" id="5"/>
            <p:cNvSpPr/>
            <p:nvPr/>
          </p:nvSpPr>
          <p:spPr>
            <a:xfrm flipH="false" flipV="false" rot="0">
              <a:off x="0" y="0"/>
              <a:ext cx="6446649" cy="4989319"/>
            </a:xfrm>
            <a:custGeom>
              <a:avLst/>
              <a:gdLst/>
              <a:ahLst/>
              <a:cxnLst/>
              <a:rect r="r" b="b" t="t" l="l"/>
              <a:pathLst>
                <a:path h="4989319" w="6446649">
                  <a:moveTo>
                    <a:pt x="96393" y="0"/>
                  </a:moveTo>
                  <a:cubicBezTo>
                    <a:pt x="63881" y="0"/>
                    <a:pt x="31623" y="3048"/>
                    <a:pt x="0" y="8763"/>
                  </a:cubicBezTo>
                  <a:lnTo>
                    <a:pt x="0" y="4620385"/>
                  </a:lnTo>
                  <a:lnTo>
                    <a:pt x="5799710" y="4988304"/>
                  </a:lnTo>
                  <a:cubicBezTo>
                    <a:pt x="5810759" y="4989066"/>
                    <a:pt x="5821681" y="4989319"/>
                    <a:pt x="5832603" y="4989319"/>
                  </a:cubicBezTo>
                  <a:cubicBezTo>
                    <a:pt x="6104129" y="4989319"/>
                    <a:pt x="6325617" y="4774309"/>
                    <a:pt x="6334253" y="4494909"/>
                  </a:cubicBezTo>
                  <a:lnTo>
                    <a:pt x="6446394" y="822070"/>
                  </a:lnTo>
                  <a:cubicBezTo>
                    <a:pt x="6455284" y="531495"/>
                    <a:pt x="6230113" y="284988"/>
                    <a:pt x="5943601" y="271653"/>
                  </a:cubicBezTo>
                  <a:lnTo>
                    <a:pt x="121031" y="508"/>
                  </a:lnTo>
                  <a:cubicBezTo>
                    <a:pt x="112776" y="127"/>
                    <a:pt x="104648" y="0"/>
                    <a:pt x="96393" y="0"/>
                  </a:cubicBezTo>
                  <a:close/>
                </a:path>
              </a:pathLst>
            </a:custGeom>
            <a:solidFill>
              <a:srgbClr val="FFFFFF"/>
            </a:solidFill>
            <a:ln w="12700">
              <a:solidFill>
                <a:srgbClr val="000000"/>
              </a:solidFill>
            </a:ln>
          </p:spPr>
        </p:sp>
      </p:grpSp>
      <p:grpSp>
        <p:nvGrpSpPr>
          <p:cNvPr name="Group 6" id="6"/>
          <p:cNvGrpSpPr/>
          <p:nvPr/>
        </p:nvGrpSpPr>
        <p:grpSpPr>
          <a:xfrm rot="0">
            <a:off x="0" y="743158"/>
            <a:ext cx="9661934" cy="7452848"/>
            <a:chOff x="0" y="0"/>
            <a:chExt cx="8624176" cy="6652362"/>
          </a:xfrm>
        </p:grpSpPr>
        <p:sp>
          <p:nvSpPr>
            <p:cNvPr name="Freeform 7" id="7"/>
            <p:cNvSpPr/>
            <p:nvPr/>
          </p:nvSpPr>
          <p:spPr>
            <a:xfrm flipH="false" flipV="false" rot="0">
              <a:off x="0" y="0"/>
              <a:ext cx="8624145" cy="6652387"/>
            </a:xfrm>
            <a:custGeom>
              <a:avLst/>
              <a:gdLst/>
              <a:ahLst/>
              <a:cxnLst/>
              <a:rect r="r" b="b" t="t" l="l"/>
              <a:pathLst>
                <a:path h="6652387" w="8624145">
                  <a:moveTo>
                    <a:pt x="157353" y="0"/>
                  </a:moveTo>
                  <a:cubicBezTo>
                    <a:pt x="104013" y="0"/>
                    <a:pt x="51308" y="6096"/>
                    <a:pt x="0" y="17526"/>
                  </a:cubicBezTo>
                  <a:lnTo>
                    <a:pt x="0" y="6158611"/>
                  </a:lnTo>
                  <a:lnTo>
                    <a:pt x="7761859" y="6650990"/>
                  </a:lnTo>
                  <a:cubicBezTo>
                    <a:pt x="7776590" y="6651879"/>
                    <a:pt x="7791196" y="6652387"/>
                    <a:pt x="7805674" y="6652387"/>
                  </a:cubicBezTo>
                  <a:cubicBezTo>
                    <a:pt x="8167751" y="6652387"/>
                    <a:pt x="8463026" y="6365748"/>
                    <a:pt x="8474456" y="5993257"/>
                  </a:cubicBezTo>
                  <a:lnTo>
                    <a:pt x="8623808" y="1096010"/>
                  </a:lnTo>
                  <a:cubicBezTo>
                    <a:pt x="8635619" y="708533"/>
                    <a:pt x="8335518" y="379984"/>
                    <a:pt x="7953375" y="362077"/>
                  </a:cubicBezTo>
                  <a:lnTo>
                    <a:pt x="190119" y="762"/>
                  </a:lnTo>
                  <a:cubicBezTo>
                    <a:pt x="179197" y="254"/>
                    <a:pt x="168275" y="0"/>
                    <a:pt x="157353" y="0"/>
                  </a:cubicBezTo>
                  <a:close/>
                </a:path>
              </a:pathLst>
            </a:custGeom>
            <a:blipFill>
              <a:blip r:embed="rId5"/>
              <a:stretch>
                <a:fillRect l="-7091" t="-5002" r="-75148" b="0"/>
              </a:stretch>
            </a:blipFill>
          </p:spPr>
        </p:sp>
      </p:grpSp>
      <p:sp>
        <p:nvSpPr>
          <p:cNvPr name="Freeform 8" id="8"/>
          <p:cNvSpPr/>
          <p:nvPr/>
        </p:nvSpPr>
        <p:spPr>
          <a:xfrm flipH="false" flipV="false" rot="0">
            <a:off x="21399" y="-12232"/>
            <a:ext cx="18243164" cy="10261994"/>
          </a:xfrm>
          <a:custGeom>
            <a:avLst/>
            <a:gdLst/>
            <a:ahLst/>
            <a:cxnLst/>
            <a:rect r="r" b="b" t="t" l="l"/>
            <a:pathLst>
              <a:path h="10261994" w="18243164">
                <a:moveTo>
                  <a:pt x="0" y="0"/>
                </a:moveTo>
                <a:lnTo>
                  <a:pt x="18243165" y="0"/>
                </a:lnTo>
                <a:lnTo>
                  <a:pt x="18243165" y="10261995"/>
                </a:lnTo>
                <a:lnTo>
                  <a:pt x="0" y="10261995"/>
                </a:lnTo>
                <a:lnTo>
                  <a:pt x="0" y="0"/>
                </a:lnTo>
                <a:close/>
              </a:path>
            </a:pathLst>
          </a:custGeom>
          <a:blipFill>
            <a:blip r:embed="rId6"/>
            <a:stretch>
              <a:fillRect l="0" t="0" r="0" b="0"/>
            </a:stretch>
          </a:blipFill>
        </p:spPr>
      </p:sp>
      <p:sp>
        <p:nvSpPr>
          <p:cNvPr name="TextBox 9" id="9"/>
          <p:cNvSpPr txBox="true"/>
          <p:nvPr/>
        </p:nvSpPr>
        <p:spPr>
          <a:xfrm rot="0">
            <a:off x="11261469" y="4113694"/>
            <a:ext cx="1841471" cy="988375"/>
          </a:xfrm>
          <a:prstGeom prst="rect">
            <a:avLst/>
          </a:prstGeom>
        </p:spPr>
        <p:txBody>
          <a:bodyPr anchor="t" rtlCol="false" tIns="0" lIns="0" bIns="0" rIns="0">
            <a:spAutoFit/>
          </a:bodyPr>
          <a:lstStyle/>
          <a:p>
            <a:pPr algn="l">
              <a:lnSpc>
                <a:spcPts val="7319"/>
              </a:lnSpc>
            </a:pPr>
            <a:r>
              <a:rPr lang="en-US" sz="5228">
                <a:solidFill>
                  <a:srgbClr val="FBF28D"/>
                </a:solidFill>
                <a:latin typeface="Baloo Tama"/>
                <a:ea typeface="Baloo Tama"/>
                <a:cs typeface="Baloo Tama"/>
                <a:sym typeface="Baloo Tama"/>
              </a:rPr>
              <a:t>ÜNİTE</a:t>
            </a:r>
          </a:p>
        </p:txBody>
      </p:sp>
      <p:sp>
        <p:nvSpPr>
          <p:cNvPr name="TextBox 10" id="10"/>
          <p:cNvSpPr txBox="true"/>
          <p:nvPr/>
        </p:nvSpPr>
        <p:spPr>
          <a:xfrm rot="0">
            <a:off x="10561783" y="3908632"/>
            <a:ext cx="677462" cy="1269401"/>
          </a:xfrm>
          <a:prstGeom prst="rect">
            <a:avLst/>
          </a:prstGeom>
        </p:spPr>
        <p:txBody>
          <a:bodyPr anchor="t" rtlCol="false" tIns="0" lIns="0" bIns="0" rIns="0">
            <a:spAutoFit/>
          </a:bodyPr>
          <a:lstStyle/>
          <a:p>
            <a:pPr algn="l">
              <a:lnSpc>
                <a:spcPts val="9410"/>
              </a:lnSpc>
            </a:pPr>
            <a:r>
              <a:rPr lang="en-US" sz="6721" spc="147">
                <a:solidFill>
                  <a:srgbClr val="FBF28D"/>
                </a:solidFill>
                <a:latin typeface="Baloo Tama"/>
                <a:ea typeface="Baloo Tama"/>
                <a:cs typeface="Baloo Tama"/>
                <a:sym typeface="Baloo Tama"/>
              </a:rPr>
              <a:t>3.</a:t>
            </a:r>
          </a:p>
        </p:txBody>
      </p:sp>
      <p:sp>
        <p:nvSpPr>
          <p:cNvPr name="TextBox 11" id="11"/>
          <p:cNvSpPr txBox="true"/>
          <p:nvPr/>
        </p:nvSpPr>
        <p:spPr>
          <a:xfrm rot="0">
            <a:off x="12164718" y="5171145"/>
            <a:ext cx="2570496" cy="905043"/>
          </a:xfrm>
          <a:prstGeom prst="rect">
            <a:avLst/>
          </a:prstGeom>
        </p:spPr>
        <p:txBody>
          <a:bodyPr anchor="t" rtlCol="false" tIns="0" lIns="0" bIns="0" rIns="0">
            <a:spAutoFit/>
          </a:bodyPr>
          <a:lstStyle/>
          <a:p>
            <a:pPr algn="l">
              <a:lnSpc>
                <a:spcPts val="6064"/>
              </a:lnSpc>
            </a:pPr>
            <a:r>
              <a:rPr lang="en-US" sz="5975">
                <a:solidFill>
                  <a:srgbClr val="FFFFFF"/>
                </a:solidFill>
                <a:latin typeface="Baloo Tama"/>
                <a:ea typeface="Baloo Tama"/>
                <a:cs typeface="Baloo Tama"/>
                <a:sym typeface="Baloo Tama"/>
              </a:rPr>
              <a:t>AHLAKİ</a:t>
            </a:r>
          </a:p>
        </p:txBody>
      </p:sp>
      <p:sp>
        <p:nvSpPr>
          <p:cNvPr name="TextBox 12" id="12"/>
          <p:cNvSpPr txBox="true"/>
          <p:nvPr/>
        </p:nvSpPr>
        <p:spPr>
          <a:xfrm rot="0">
            <a:off x="12599532" y="5941361"/>
            <a:ext cx="4908020" cy="905043"/>
          </a:xfrm>
          <a:prstGeom prst="rect">
            <a:avLst/>
          </a:prstGeom>
        </p:spPr>
        <p:txBody>
          <a:bodyPr anchor="t" rtlCol="false" tIns="0" lIns="0" bIns="0" rIns="0">
            <a:spAutoFit/>
          </a:bodyPr>
          <a:lstStyle/>
          <a:p>
            <a:pPr algn="l">
              <a:lnSpc>
                <a:spcPts val="6064"/>
              </a:lnSpc>
            </a:pPr>
            <a:r>
              <a:rPr lang="en-US" sz="5975">
                <a:solidFill>
                  <a:srgbClr val="FFFFFF"/>
                </a:solidFill>
                <a:latin typeface="Baloo Tama"/>
                <a:ea typeface="Baloo Tama"/>
                <a:cs typeface="Baloo Tama"/>
                <a:sym typeface="Baloo Tama"/>
              </a:rPr>
              <a:t>DAVRANIŞLAR</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913" y="30837"/>
            <a:ext cx="3562899" cy="10217432"/>
            <a:chOff x="0" y="0"/>
            <a:chExt cx="2385162" cy="6840004"/>
          </a:xfrm>
        </p:grpSpPr>
        <p:sp>
          <p:nvSpPr>
            <p:cNvPr name="Freeform 3" id="3"/>
            <p:cNvSpPr/>
            <p:nvPr/>
          </p:nvSpPr>
          <p:spPr>
            <a:xfrm flipH="false" flipV="false" rot="0">
              <a:off x="0" y="0"/>
              <a:ext cx="2385187" cy="6839966"/>
            </a:xfrm>
            <a:custGeom>
              <a:avLst/>
              <a:gdLst/>
              <a:ahLst/>
              <a:cxnLst/>
              <a:rect r="r" b="b" t="t" l="l"/>
              <a:pathLst>
                <a:path h="6839966" w="2385187">
                  <a:moveTo>
                    <a:pt x="0" y="6839966"/>
                  </a:moveTo>
                  <a:lnTo>
                    <a:pt x="2385187" y="6839966"/>
                  </a:lnTo>
                  <a:lnTo>
                    <a:pt x="2385187" y="0"/>
                  </a:lnTo>
                  <a:lnTo>
                    <a:pt x="0" y="0"/>
                  </a:lnTo>
                  <a:close/>
                </a:path>
              </a:pathLst>
            </a:custGeom>
            <a:solidFill>
              <a:srgbClr val="9A509F">
                <a:alpha val="29804"/>
              </a:srgbClr>
            </a:solidFill>
            <a:ln w="12700">
              <a:solidFill>
                <a:srgbClr val="000000"/>
              </a:solidFill>
            </a:ln>
          </p:spPr>
        </p:sp>
      </p:grpSp>
      <p:grpSp>
        <p:nvGrpSpPr>
          <p:cNvPr name="Group 4" id="4"/>
          <p:cNvGrpSpPr/>
          <p:nvPr/>
        </p:nvGrpSpPr>
        <p:grpSpPr>
          <a:xfrm rot="0">
            <a:off x="15532862" y="-64022"/>
            <a:ext cx="7998230" cy="10407136"/>
            <a:chOff x="0" y="0"/>
            <a:chExt cx="5354371" cy="6967004"/>
          </a:xfrm>
        </p:grpSpPr>
        <p:sp>
          <p:nvSpPr>
            <p:cNvPr name="Freeform 5" id="5"/>
            <p:cNvSpPr/>
            <p:nvPr/>
          </p:nvSpPr>
          <p:spPr>
            <a:xfrm flipH="false" flipV="false" rot="0">
              <a:off x="63500" y="6415786"/>
              <a:ext cx="1770760" cy="255524"/>
            </a:xfrm>
            <a:custGeom>
              <a:avLst/>
              <a:gdLst/>
              <a:ahLst/>
              <a:cxnLst/>
              <a:rect r="r" b="b" t="t" l="l"/>
              <a:pathLst>
                <a:path h="255524" w="1770760">
                  <a:moveTo>
                    <a:pt x="0" y="255524"/>
                  </a:moveTo>
                  <a:lnTo>
                    <a:pt x="1770760" y="255524"/>
                  </a:lnTo>
                  <a:lnTo>
                    <a:pt x="1770760" y="0"/>
                  </a:lnTo>
                  <a:lnTo>
                    <a:pt x="0" y="0"/>
                  </a:lnTo>
                  <a:close/>
                </a:path>
              </a:pathLst>
            </a:custGeom>
            <a:solidFill>
              <a:srgbClr val="9A509F">
                <a:alpha val="29804"/>
              </a:srgbClr>
            </a:solidFill>
            <a:ln w="12700">
              <a:solidFill>
                <a:srgbClr val="000000"/>
              </a:solidFill>
            </a:ln>
          </p:spPr>
        </p:sp>
      </p:grpSp>
      <p:sp>
        <p:nvSpPr>
          <p:cNvPr name="Freeform 6" id="6"/>
          <p:cNvSpPr/>
          <p:nvPr/>
        </p:nvSpPr>
        <p:spPr>
          <a:xfrm flipH="false" flipV="false" rot="0">
            <a:off x="704965" y="2554992"/>
            <a:ext cx="4867171" cy="2941255"/>
          </a:xfrm>
          <a:custGeom>
            <a:avLst/>
            <a:gdLst/>
            <a:ahLst/>
            <a:cxnLst/>
            <a:rect r="r" b="b" t="t" l="l"/>
            <a:pathLst>
              <a:path h="2941255" w="4867171">
                <a:moveTo>
                  <a:pt x="0" y="0"/>
                </a:moveTo>
                <a:lnTo>
                  <a:pt x="4867171" y="0"/>
                </a:lnTo>
                <a:lnTo>
                  <a:pt x="4867171" y="2941255"/>
                </a:lnTo>
                <a:lnTo>
                  <a:pt x="0" y="2941255"/>
                </a:lnTo>
                <a:lnTo>
                  <a:pt x="0" y="0"/>
                </a:lnTo>
                <a:close/>
              </a:path>
            </a:pathLst>
          </a:custGeom>
          <a:blipFill>
            <a:blip r:embed="rId2">
              <a:alphaModFix amt="30000"/>
            </a:blip>
            <a:stretch>
              <a:fillRect l="0" t="0" r="0" b="0"/>
            </a:stretch>
          </a:blipFill>
        </p:spPr>
      </p:sp>
      <p:grpSp>
        <p:nvGrpSpPr>
          <p:cNvPr name="Group 7" id="7"/>
          <p:cNvGrpSpPr/>
          <p:nvPr/>
        </p:nvGrpSpPr>
        <p:grpSpPr>
          <a:xfrm rot="0">
            <a:off x="762418" y="2614011"/>
            <a:ext cx="4484859" cy="2558630"/>
            <a:chOff x="0" y="0"/>
            <a:chExt cx="3002369" cy="1712862"/>
          </a:xfrm>
        </p:grpSpPr>
        <p:sp>
          <p:nvSpPr>
            <p:cNvPr name="Freeform 8" id="8"/>
            <p:cNvSpPr/>
            <p:nvPr/>
          </p:nvSpPr>
          <p:spPr>
            <a:xfrm flipH="false" flipV="false" rot="0">
              <a:off x="82550" y="82550"/>
              <a:ext cx="2837307" cy="1547876"/>
            </a:xfrm>
            <a:custGeom>
              <a:avLst/>
              <a:gdLst/>
              <a:ahLst/>
              <a:cxnLst/>
              <a:rect r="r" b="b" t="t" l="l"/>
              <a:pathLst>
                <a:path h="1547876" w="2837307">
                  <a:moveTo>
                    <a:pt x="2584577" y="1547749"/>
                  </a:moveTo>
                  <a:lnTo>
                    <a:pt x="252730" y="1547749"/>
                  </a:lnTo>
                  <a:cubicBezTo>
                    <a:pt x="113157" y="1547749"/>
                    <a:pt x="0" y="1434592"/>
                    <a:pt x="0" y="1295019"/>
                  </a:cubicBezTo>
                  <a:lnTo>
                    <a:pt x="0" y="252730"/>
                  </a:lnTo>
                  <a:cubicBezTo>
                    <a:pt x="0" y="113157"/>
                    <a:pt x="113157" y="0"/>
                    <a:pt x="252730" y="0"/>
                  </a:cubicBezTo>
                  <a:lnTo>
                    <a:pt x="2584577" y="0"/>
                  </a:lnTo>
                  <a:cubicBezTo>
                    <a:pt x="2724150" y="0"/>
                    <a:pt x="2837307" y="113157"/>
                    <a:pt x="2837307" y="252730"/>
                  </a:cubicBezTo>
                  <a:lnTo>
                    <a:pt x="2837307" y="1295146"/>
                  </a:lnTo>
                  <a:cubicBezTo>
                    <a:pt x="2837307" y="1434719"/>
                    <a:pt x="2724150" y="1547876"/>
                    <a:pt x="2584577" y="1547876"/>
                  </a:cubicBezTo>
                </a:path>
              </a:pathLst>
            </a:custGeom>
            <a:solidFill>
              <a:srgbClr val="FFFFFF"/>
            </a:solidFill>
            <a:ln w="12700">
              <a:solidFill>
                <a:srgbClr val="000000"/>
              </a:solidFill>
            </a:ln>
          </p:spPr>
        </p:sp>
        <p:sp>
          <p:nvSpPr>
            <p:cNvPr name="Freeform 9" id="9"/>
            <p:cNvSpPr/>
            <p:nvPr/>
          </p:nvSpPr>
          <p:spPr>
            <a:xfrm flipH="false" flipV="false" rot="0">
              <a:off x="63500" y="63500"/>
              <a:ext cx="2875407" cy="1585976"/>
            </a:xfrm>
            <a:custGeom>
              <a:avLst/>
              <a:gdLst/>
              <a:ahLst/>
              <a:cxnLst/>
              <a:rect r="r" b="b" t="t" l="l"/>
              <a:pathLst>
                <a:path h="1585976" w="2875407">
                  <a:moveTo>
                    <a:pt x="2603627" y="1585849"/>
                  </a:moveTo>
                  <a:lnTo>
                    <a:pt x="271780" y="1585849"/>
                  </a:lnTo>
                  <a:lnTo>
                    <a:pt x="271780" y="1566799"/>
                  </a:lnTo>
                  <a:lnTo>
                    <a:pt x="271780" y="1585849"/>
                  </a:lnTo>
                  <a:cubicBezTo>
                    <a:pt x="121666" y="1585849"/>
                    <a:pt x="0" y="1464183"/>
                    <a:pt x="0" y="1314069"/>
                  </a:cubicBezTo>
                  <a:lnTo>
                    <a:pt x="19050" y="1314069"/>
                  </a:lnTo>
                  <a:lnTo>
                    <a:pt x="0" y="1314069"/>
                  </a:lnTo>
                  <a:lnTo>
                    <a:pt x="0" y="271780"/>
                  </a:lnTo>
                  <a:lnTo>
                    <a:pt x="19050" y="271780"/>
                  </a:lnTo>
                  <a:lnTo>
                    <a:pt x="0" y="271780"/>
                  </a:lnTo>
                  <a:cubicBezTo>
                    <a:pt x="0" y="121666"/>
                    <a:pt x="121666" y="0"/>
                    <a:pt x="271780" y="0"/>
                  </a:cubicBezTo>
                  <a:lnTo>
                    <a:pt x="271780" y="19050"/>
                  </a:lnTo>
                  <a:lnTo>
                    <a:pt x="271780" y="0"/>
                  </a:lnTo>
                  <a:lnTo>
                    <a:pt x="2603627" y="0"/>
                  </a:lnTo>
                  <a:lnTo>
                    <a:pt x="2603627" y="19050"/>
                  </a:lnTo>
                  <a:lnTo>
                    <a:pt x="2603627" y="0"/>
                  </a:lnTo>
                  <a:cubicBezTo>
                    <a:pt x="2753741" y="0"/>
                    <a:pt x="2875407" y="121666"/>
                    <a:pt x="2875407" y="271780"/>
                  </a:cubicBezTo>
                  <a:lnTo>
                    <a:pt x="2856357" y="271780"/>
                  </a:lnTo>
                  <a:lnTo>
                    <a:pt x="2875407" y="271780"/>
                  </a:lnTo>
                  <a:lnTo>
                    <a:pt x="2875407" y="1314196"/>
                  </a:lnTo>
                  <a:lnTo>
                    <a:pt x="2856357" y="1314196"/>
                  </a:lnTo>
                  <a:lnTo>
                    <a:pt x="2875407" y="1314196"/>
                  </a:lnTo>
                  <a:cubicBezTo>
                    <a:pt x="2875407" y="1464310"/>
                    <a:pt x="2753741" y="1585976"/>
                    <a:pt x="2603627" y="1585976"/>
                  </a:cubicBezTo>
                  <a:lnTo>
                    <a:pt x="2603627" y="1566926"/>
                  </a:lnTo>
                  <a:lnTo>
                    <a:pt x="2603627" y="1585976"/>
                  </a:lnTo>
                  <a:moveTo>
                    <a:pt x="2603627" y="1547876"/>
                  </a:moveTo>
                  <a:cubicBezTo>
                    <a:pt x="2732659" y="1547876"/>
                    <a:pt x="2837307" y="1443228"/>
                    <a:pt x="2837307" y="1314196"/>
                  </a:cubicBezTo>
                  <a:lnTo>
                    <a:pt x="2837307" y="271780"/>
                  </a:lnTo>
                  <a:cubicBezTo>
                    <a:pt x="2837307" y="142748"/>
                    <a:pt x="2732659" y="38100"/>
                    <a:pt x="2603627" y="38100"/>
                  </a:cubicBezTo>
                  <a:lnTo>
                    <a:pt x="271780" y="38100"/>
                  </a:lnTo>
                  <a:cubicBezTo>
                    <a:pt x="142748" y="38100"/>
                    <a:pt x="38100" y="142748"/>
                    <a:pt x="38100" y="271780"/>
                  </a:cubicBezTo>
                  <a:lnTo>
                    <a:pt x="38100" y="1314196"/>
                  </a:lnTo>
                  <a:cubicBezTo>
                    <a:pt x="38100" y="1443228"/>
                    <a:pt x="142748" y="1547876"/>
                    <a:pt x="271780" y="1547876"/>
                  </a:cubicBezTo>
                  <a:lnTo>
                    <a:pt x="2603627" y="1547876"/>
                  </a:lnTo>
                  <a:close/>
                </a:path>
              </a:pathLst>
            </a:custGeom>
            <a:solidFill>
              <a:srgbClr val="A13887"/>
            </a:solidFill>
            <a:ln w="12700">
              <a:solidFill>
                <a:srgbClr val="000000"/>
              </a:solidFill>
            </a:ln>
          </p:spPr>
        </p:sp>
      </p:grpSp>
      <p:grpSp>
        <p:nvGrpSpPr>
          <p:cNvPr name="Group 10" id="10"/>
          <p:cNvGrpSpPr/>
          <p:nvPr/>
        </p:nvGrpSpPr>
        <p:grpSpPr>
          <a:xfrm rot="0">
            <a:off x="12333735" y="4107503"/>
            <a:ext cx="3428870" cy="227651"/>
            <a:chOff x="0" y="0"/>
            <a:chExt cx="2295436" cy="152400"/>
          </a:xfrm>
        </p:grpSpPr>
        <p:sp>
          <p:nvSpPr>
            <p:cNvPr name="Freeform 11" id="11"/>
            <p:cNvSpPr/>
            <p:nvPr/>
          </p:nvSpPr>
          <p:spPr>
            <a:xfrm flipH="false" flipV="false" rot="0">
              <a:off x="114554" y="63500"/>
              <a:ext cx="2046986" cy="25400"/>
            </a:xfrm>
            <a:custGeom>
              <a:avLst/>
              <a:gdLst/>
              <a:ahLst/>
              <a:cxnLst/>
              <a:rect r="r" b="b" t="t" l="l"/>
              <a:pathLst>
                <a:path h="25400" w="2046986">
                  <a:moveTo>
                    <a:pt x="64516" y="0"/>
                  </a:moveTo>
                  <a:lnTo>
                    <a:pt x="65278" y="0"/>
                  </a:lnTo>
                  <a:cubicBezTo>
                    <a:pt x="72263" y="0"/>
                    <a:pt x="77978" y="5715"/>
                    <a:pt x="77978" y="12700"/>
                  </a:cubicBezTo>
                  <a:cubicBezTo>
                    <a:pt x="77978" y="19685"/>
                    <a:pt x="72263" y="25400"/>
                    <a:pt x="65278" y="25400"/>
                  </a:cubicBezTo>
                  <a:lnTo>
                    <a:pt x="64516" y="25400"/>
                  </a:lnTo>
                  <a:cubicBezTo>
                    <a:pt x="57531" y="25400"/>
                    <a:pt x="51816" y="19685"/>
                    <a:pt x="51816" y="12700"/>
                  </a:cubicBezTo>
                  <a:cubicBezTo>
                    <a:pt x="51816" y="5715"/>
                    <a:pt x="57531" y="0"/>
                    <a:pt x="64516" y="0"/>
                  </a:cubicBezTo>
                  <a:close/>
                  <a:moveTo>
                    <a:pt x="116332" y="0"/>
                  </a:moveTo>
                  <a:lnTo>
                    <a:pt x="117094" y="0"/>
                  </a:lnTo>
                  <a:cubicBezTo>
                    <a:pt x="124079" y="0"/>
                    <a:pt x="129794" y="5715"/>
                    <a:pt x="129794" y="12700"/>
                  </a:cubicBezTo>
                  <a:cubicBezTo>
                    <a:pt x="129794" y="19685"/>
                    <a:pt x="124079" y="25400"/>
                    <a:pt x="117094" y="25400"/>
                  </a:cubicBezTo>
                  <a:lnTo>
                    <a:pt x="116332" y="25400"/>
                  </a:lnTo>
                  <a:cubicBezTo>
                    <a:pt x="109347" y="25400"/>
                    <a:pt x="103632" y="19685"/>
                    <a:pt x="103632" y="12700"/>
                  </a:cubicBezTo>
                  <a:cubicBezTo>
                    <a:pt x="103632" y="5715"/>
                    <a:pt x="109347" y="0"/>
                    <a:pt x="116332" y="0"/>
                  </a:cubicBezTo>
                  <a:close/>
                  <a:moveTo>
                    <a:pt x="168148" y="0"/>
                  </a:moveTo>
                  <a:lnTo>
                    <a:pt x="168910" y="0"/>
                  </a:lnTo>
                  <a:cubicBezTo>
                    <a:pt x="175895" y="0"/>
                    <a:pt x="181610" y="5715"/>
                    <a:pt x="181610" y="12700"/>
                  </a:cubicBezTo>
                  <a:cubicBezTo>
                    <a:pt x="181610" y="19685"/>
                    <a:pt x="175895" y="25400"/>
                    <a:pt x="168910" y="25400"/>
                  </a:cubicBezTo>
                  <a:lnTo>
                    <a:pt x="168148" y="25400"/>
                  </a:lnTo>
                  <a:cubicBezTo>
                    <a:pt x="161163" y="25400"/>
                    <a:pt x="155448" y="19685"/>
                    <a:pt x="155448" y="12700"/>
                  </a:cubicBezTo>
                  <a:cubicBezTo>
                    <a:pt x="155448" y="5715"/>
                    <a:pt x="161163" y="0"/>
                    <a:pt x="168148" y="0"/>
                  </a:cubicBezTo>
                  <a:close/>
                  <a:moveTo>
                    <a:pt x="219964" y="0"/>
                  </a:moveTo>
                  <a:lnTo>
                    <a:pt x="220726" y="0"/>
                  </a:lnTo>
                  <a:cubicBezTo>
                    <a:pt x="227711" y="0"/>
                    <a:pt x="233426" y="5715"/>
                    <a:pt x="233426" y="12700"/>
                  </a:cubicBezTo>
                  <a:cubicBezTo>
                    <a:pt x="233426" y="19685"/>
                    <a:pt x="227711" y="25400"/>
                    <a:pt x="220726" y="25400"/>
                  </a:cubicBezTo>
                  <a:lnTo>
                    <a:pt x="219964" y="25400"/>
                  </a:lnTo>
                  <a:cubicBezTo>
                    <a:pt x="212979" y="25400"/>
                    <a:pt x="207264" y="19685"/>
                    <a:pt x="207264" y="12700"/>
                  </a:cubicBezTo>
                  <a:cubicBezTo>
                    <a:pt x="207264" y="5715"/>
                    <a:pt x="212979" y="0"/>
                    <a:pt x="219964" y="0"/>
                  </a:cubicBezTo>
                  <a:close/>
                  <a:moveTo>
                    <a:pt x="271780" y="0"/>
                  </a:moveTo>
                  <a:lnTo>
                    <a:pt x="272542" y="0"/>
                  </a:lnTo>
                  <a:cubicBezTo>
                    <a:pt x="279527" y="0"/>
                    <a:pt x="285242" y="5715"/>
                    <a:pt x="285242" y="12700"/>
                  </a:cubicBezTo>
                  <a:cubicBezTo>
                    <a:pt x="285242" y="19685"/>
                    <a:pt x="279527" y="25400"/>
                    <a:pt x="272542" y="25400"/>
                  </a:cubicBezTo>
                  <a:lnTo>
                    <a:pt x="271780" y="25400"/>
                  </a:lnTo>
                  <a:cubicBezTo>
                    <a:pt x="264795" y="25400"/>
                    <a:pt x="259080" y="19685"/>
                    <a:pt x="259080" y="12700"/>
                  </a:cubicBezTo>
                  <a:cubicBezTo>
                    <a:pt x="259080" y="5715"/>
                    <a:pt x="264795" y="0"/>
                    <a:pt x="271780" y="0"/>
                  </a:cubicBezTo>
                  <a:close/>
                  <a:moveTo>
                    <a:pt x="323596" y="0"/>
                  </a:moveTo>
                  <a:lnTo>
                    <a:pt x="324358" y="0"/>
                  </a:lnTo>
                  <a:cubicBezTo>
                    <a:pt x="331343" y="0"/>
                    <a:pt x="337058" y="5715"/>
                    <a:pt x="337058" y="12700"/>
                  </a:cubicBezTo>
                  <a:cubicBezTo>
                    <a:pt x="337058" y="19685"/>
                    <a:pt x="331343" y="25400"/>
                    <a:pt x="324358" y="25400"/>
                  </a:cubicBezTo>
                  <a:lnTo>
                    <a:pt x="323596" y="25400"/>
                  </a:lnTo>
                  <a:cubicBezTo>
                    <a:pt x="316611" y="25400"/>
                    <a:pt x="310896" y="19685"/>
                    <a:pt x="310896" y="12700"/>
                  </a:cubicBezTo>
                  <a:cubicBezTo>
                    <a:pt x="310896" y="5715"/>
                    <a:pt x="316611" y="0"/>
                    <a:pt x="323596" y="0"/>
                  </a:cubicBezTo>
                  <a:close/>
                  <a:moveTo>
                    <a:pt x="375412" y="0"/>
                  </a:moveTo>
                  <a:lnTo>
                    <a:pt x="376174" y="0"/>
                  </a:lnTo>
                  <a:cubicBezTo>
                    <a:pt x="383159" y="0"/>
                    <a:pt x="388874" y="5715"/>
                    <a:pt x="388874" y="12700"/>
                  </a:cubicBezTo>
                  <a:cubicBezTo>
                    <a:pt x="388874" y="19685"/>
                    <a:pt x="383159" y="25400"/>
                    <a:pt x="376174" y="25400"/>
                  </a:cubicBezTo>
                  <a:lnTo>
                    <a:pt x="375412" y="25400"/>
                  </a:lnTo>
                  <a:cubicBezTo>
                    <a:pt x="368427" y="25400"/>
                    <a:pt x="362712" y="19685"/>
                    <a:pt x="362712" y="12700"/>
                  </a:cubicBezTo>
                  <a:cubicBezTo>
                    <a:pt x="362712" y="5715"/>
                    <a:pt x="368427" y="0"/>
                    <a:pt x="375412" y="0"/>
                  </a:cubicBezTo>
                  <a:close/>
                  <a:moveTo>
                    <a:pt x="427228" y="0"/>
                  </a:moveTo>
                  <a:lnTo>
                    <a:pt x="427990" y="0"/>
                  </a:lnTo>
                  <a:cubicBezTo>
                    <a:pt x="434975" y="0"/>
                    <a:pt x="440690" y="5715"/>
                    <a:pt x="440690" y="12700"/>
                  </a:cubicBezTo>
                  <a:cubicBezTo>
                    <a:pt x="440690" y="19685"/>
                    <a:pt x="434975" y="25400"/>
                    <a:pt x="427990" y="25400"/>
                  </a:cubicBezTo>
                  <a:lnTo>
                    <a:pt x="427228" y="25400"/>
                  </a:lnTo>
                  <a:cubicBezTo>
                    <a:pt x="420243" y="25400"/>
                    <a:pt x="414528" y="19685"/>
                    <a:pt x="414528" y="12700"/>
                  </a:cubicBezTo>
                  <a:cubicBezTo>
                    <a:pt x="414528" y="5715"/>
                    <a:pt x="420243" y="0"/>
                    <a:pt x="427228" y="0"/>
                  </a:cubicBezTo>
                  <a:close/>
                  <a:moveTo>
                    <a:pt x="479044" y="0"/>
                  </a:moveTo>
                  <a:lnTo>
                    <a:pt x="479806" y="0"/>
                  </a:lnTo>
                  <a:cubicBezTo>
                    <a:pt x="486791" y="0"/>
                    <a:pt x="492506" y="5715"/>
                    <a:pt x="492506" y="12700"/>
                  </a:cubicBezTo>
                  <a:cubicBezTo>
                    <a:pt x="492506" y="19685"/>
                    <a:pt x="486791" y="25400"/>
                    <a:pt x="479806" y="25400"/>
                  </a:cubicBezTo>
                  <a:lnTo>
                    <a:pt x="479044" y="25400"/>
                  </a:lnTo>
                  <a:cubicBezTo>
                    <a:pt x="472059" y="25400"/>
                    <a:pt x="466344" y="19685"/>
                    <a:pt x="466344" y="12700"/>
                  </a:cubicBezTo>
                  <a:cubicBezTo>
                    <a:pt x="466344" y="5715"/>
                    <a:pt x="472059" y="0"/>
                    <a:pt x="479044" y="0"/>
                  </a:cubicBezTo>
                  <a:close/>
                  <a:moveTo>
                    <a:pt x="530860" y="0"/>
                  </a:moveTo>
                  <a:lnTo>
                    <a:pt x="531622" y="0"/>
                  </a:lnTo>
                  <a:cubicBezTo>
                    <a:pt x="538607" y="0"/>
                    <a:pt x="544322" y="5715"/>
                    <a:pt x="544322" y="12700"/>
                  </a:cubicBezTo>
                  <a:cubicBezTo>
                    <a:pt x="544322" y="19685"/>
                    <a:pt x="538607" y="25400"/>
                    <a:pt x="531622" y="25400"/>
                  </a:cubicBezTo>
                  <a:lnTo>
                    <a:pt x="530860" y="25400"/>
                  </a:lnTo>
                  <a:cubicBezTo>
                    <a:pt x="523875" y="25400"/>
                    <a:pt x="518160" y="19685"/>
                    <a:pt x="518160" y="12700"/>
                  </a:cubicBezTo>
                  <a:cubicBezTo>
                    <a:pt x="518160" y="5715"/>
                    <a:pt x="523875" y="0"/>
                    <a:pt x="530860" y="0"/>
                  </a:cubicBezTo>
                  <a:close/>
                  <a:moveTo>
                    <a:pt x="582676" y="0"/>
                  </a:moveTo>
                  <a:lnTo>
                    <a:pt x="583438" y="0"/>
                  </a:lnTo>
                  <a:cubicBezTo>
                    <a:pt x="590423" y="0"/>
                    <a:pt x="596138" y="5715"/>
                    <a:pt x="596138" y="12700"/>
                  </a:cubicBezTo>
                  <a:cubicBezTo>
                    <a:pt x="596138" y="19685"/>
                    <a:pt x="590423" y="25400"/>
                    <a:pt x="583438" y="25400"/>
                  </a:cubicBezTo>
                  <a:lnTo>
                    <a:pt x="582676" y="25400"/>
                  </a:lnTo>
                  <a:cubicBezTo>
                    <a:pt x="575691" y="25400"/>
                    <a:pt x="569976" y="19685"/>
                    <a:pt x="569976" y="12700"/>
                  </a:cubicBezTo>
                  <a:cubicBezTo>
                    <a:pt x="569976" y="5715"/>
                    <a:pt x="575691" y="0"/>
                    <a:pt x="582676" y="0"/>
                  </a:cubicBezTo>
                  <a:close/>
                  <a:moveTo>
                    <a:pt x="634492" y="0"/>
                  </a:moveTo>
                  <a:lnTo>
                    <a:pt x="635254" y="0"/>
                  </a:lnTo>
                  <a:cubicBezTo>
                    <a:pt x="642239" y="0"/>
                    <a:pt x="647954" y="5715"/>
                    <a:pt x="647954" y="12700"/>
                  </a:cubicBezTo>
                  <a:cubicBezTo>
                    <a:pt x="647954" y="19685"/>
                    <a:pt x="642239" y="25400"/>
                    <a:pt x="635254" y="25400"/>
                  </a:cubicBezTo>
                  <a:lnTo>
                    <a:pt x="634492" y="25400"/>
                  </a:lnTo>
                  <a:cubicBezTo>
                    <a:pt x="627507" y="25400"/>
                    <a:pt x="621792" y="19685"/>
                    <a:pt x="621792" y="12700"/>
                  </a:cubicBezTo>
                  <a:cubicBezTo>
                    <a:pt x="621792" y="5715"/>
                    <a:pt x="627507" y="0"/>
                    <a:pt x="634492" y="0"/>
                  </a:cubicBezTo>
                  <a:close/>
                  <a:moveTo>
                    <a:pt x="686308" y="0"/>
                  </a:moveTo>
                  <a:lnTo>
                    <a:pt x="687070" y="0"/>
                  </a:lnTo>
                  <a:cubicBezTo>
                    <a:pt x="694055" y="0"/>
                    <a:pt x="699770" y="5715"/>
                    <a:pt x="699770" y="12700"/>
                  </a:cubicBezTo>
                  <a:cubicBezTo>
                    <a:pt x="699770" y="19685"/>
                    <a:pt x="694055" y="25400"/>
                    <a:pt x="687070" y="25400"/>
                  </a:cubicBezTo>
                  <a:lnTo>
                    <a:pt x="686308" y="25400"/>
                  </a:lnTo>
                  <a:cubicBezTo>
                    <a:pt x="679323" y="25400"/>
                    <a:pt x="673608" y="19685"/>
                    <a:pt x="673608" y="12700"/>
                  </a:cubicBezTo>
                  <a:cubicBezTo>
                    <a:pt x="673608" y="5715"/>
                    <a:pt x="679323" y="0"/>
                    <a:pt x="686308" y="0"/>
                  </a:cubicBezTo>
                  <a:close/>
                  <a:moveTo>
                    <a:pt x="738124" y="0"/>
                  </a:moveTo>
                  <a:lnTo>
                    <a:pt x="738886" y="0"/>
                  </a:lnTo>
                  <a:cubicBezTo>
                    <a:pt x="745871" y="0"/>
                    <a:pt x="751586" y="5715"/>
                    <a:pt x="751586" y="12700"/>
                  </a:cubicBezTo>
                  <a:cubicBezTo>
                    <a:pt x="751586" y="19685"/>
                    <a:pt x="745871" y="25400"/>
                    <a:pt x="738886" y="25400"/>
                  </a:cubicBezTo>
                  <a:lnTo>
                    <a:pt x="738124" y="25400"/>
                  </a:lnTo>
                  <a:cubicBezTo>
                    <a:pt x="731139" y="25400"/>
                    <a:pt x="725424" y="19685"/>
                    <a:pt x="725424" y="12700"/>
                  </a:cubicBezTo>
                  <a:cubicBezTo>
                    <a:pt x="725424" y="5715"/>
                    <a:pt x="731139" y="0"/>
                    <a:pt x="738124" y="0"/>
                  </a:cubicBezTo>
                  <a:close/>
                  <a:moveTo>
                    <a:pt x="789940" y="0"/>
                  </a:moveTo>
                  <a:lnTo>
                    <a:pt x="790702" y="0"/>
                  </a:lnTo>
                  <a:cubicBezTo>
                    <a:pt x="797687" y="0"/>
                    <a:pt x="803402" y="5715"/>
                    <a:pt x="803402" y="12700"/>
                  </a:cubicBezTo>
                  <a:cubicBezTo>
                    <a:pt x="803402" y="19685"/>
                    <a:pt x="797687" y="25400"/>
                    <a:pt x="790702" y="25400"/>
                  </a:cubicBezTo>
                  <a:lnTo>
                    <a:pt x="789940" y="25400"/>
                  </a:lnTo>
                  <a:cubicBezTo>
                    <a:pt x="782955" y="25400"/>
                    <a:pt x="777240" y="19685"/>
                    <a:pt x="777240" y="12700"/>
                  </a:cubicBezTo>
                  <a:cubicBezTo>
                    <a:pt x="777240" y="5715"/>
                    <a:pt x="782955" y="0"/>
                    <a:pt x="789940" y="0"/>
                  </a:cubicBezTo>
                  <a:close/>
                  <a:moveTo>
                    <a:pt x="841756" y="0"/>
                  </a:moveTo>
                  <a:lnTo>
                    <a:pt x="842518" y="0"/>
                  </a:lnTo>
                  <a:cubicBezTo>
                    <a:pt x="849503" y="0"/>
                    <a:pt x="855218" y="5715"/>
                    <a:pt x="855218" y="12700"/>
                  </a:cubicBezTo>
                  <a:cubicBezTo>
                    <a:pt x="855218" y="19685"/>
                    <a:pt x="849503" y="25400"/>
                    <a:pt x="842518" y="25400"/>
                  </a:cubicBezTo>
                  <a:lnTo>
                    <a:pt x="841756" y="25400"/>
                  </a:lnTo>
                  <a:cubicBezTo>
                    <a:pt x="834771" y="25400"/>
                    <a:pt x="829056" y="19685"/>
                    <a:pt x="829056" y="12700"/>
                  </a:cubicBezTo>
                  <a:cubicBezTo>
                    <a:pt x="829056" y="5715"/>
                    <a:pt x="834771" y="0"/>
                    <a:pt x="841756" y="0"/>
                  </a:cubicBezTo>
                  <a:close/>
                  <a:moveTo>
                    <a:pt x="893572" y="0"/>
                  </a:moveTo>
                  <a:lnTo>
                    <a:pt x="894334" y="0"/>
                  </a:lnTo>
                  <a:cubicBezTo>
                    <a:pt x="901319" y="0"/>
                    <a:pt x="907034" y="5715"/>
                    <a:pt x="907034" y="12700"/>
                  </a:cubicBezTo>
                  <a:cubicBezTo>
                    <a:pt x="907034" y="19685"/>
                    <a:pt x="901319" y="25400"/>
                    <a:pt x="894334" y="25400"/>
                  </a:cubicBezTo>
                  <a:lnTo>
                    <a:pt x="893572" y="25400"/>
                  </a:lnTo>
                  <a:cubicBezTo>
                    <a:pt x="886587" y="25400"/>
                    <a:pt x="880872" y="19685"/>
                    <a:pt x="880872" y="12700"/>
                  </a:cubicBezTo>
                  <a:cubicBezTo>
                    <a:pt x="880872" y="5715"/>
                    <a:pt x="886587" y="0"/>
                    <a:pt x="893572" y="0"/>
                  </a:cubicBezTo>
                  <a:close/>
                  <a:moveTo>
                    <a:pt x="945388" y="0"/>
                  </a:moveTo>
                  <a:lnTo>
                    <a:pt x="946150" y="0"/>
                  </a:lnTo>
                  <a:cubicBezTo>
                    <a:pt x="953135" y="0"/>
                    <a:pt x="958850" y="5715"/>
                    <a:pt x="958850" y="12700"/>
                  </a:cubicBezTo>
                  <a:cubicBezTo>
                    <a:pt x="958850" y="19685"/>
                    <a:pt x="953135" y="25400"/>
                    <a:pt x="946150" y="25400"/>
                  </a:cubicBezTo>
                  <a:lnTo>
                    <a:pt x="945388" y="25400"/>
                  </a:lnTo>
                  <a:cubicBezTo>
                    <a:pt x="938403" y="25400"/>
                    <a:pt x="932688" y="19685"/>
                    <a:pt x="932688" y="12700"/>
                  </a:cubicBezTo>
                  <a:cubicBezTo>
                    <a:pt x="932688" y="5715"/>
                    <a:pt x="938403" y="0"/>
                    <a:pt x="945388" y="0"/>
                  </a:cubicBezTo>
                  <a:close/>
                  <a:moveTo>
                    <a:pt x="997204" y="0"/>
                  </a:moveTo>
                  <a:lnTo>
                    <a:pt x="997966" y="0"/>
                  </a:lnTo>
                  <a:cubicBezTo>
                    <a:pt x="1004951" y="0"/>
                    <a:pt x="1010666" y="5715"/>
                    <a:pt x="1010666" y="12700"/>
                  </a:cubicBezTo>
                  <a:cubicBezTo>
                    <a:pt x="1010666" y="19685"/>
                    <a:pt x="1004951" y="25400"/>
                    <a:pt x="997966" y="25400"/>
                  </a:cubicBezTo>
                  <a:lnTo>
                    <a:pt x="997204" y="25400"/>
                  </a:lnTo>
                  <a:cubicBezTo>
                    <a:pt x="990219" y="25400"/>
                    <a:pt x="984504" y="19685"/>
                    <a:pt x="984504" y="12700"/>
                  </a:cubicBezTo>
                  <a:cubicBezTo>
                    <a:pt x="984504" y="5715"/>
                    <a:pt x="990219" y="0"/>
                    <a:pt x="997204" y="0"/>
                  </a:cubicBezTo>
                  <a:close/>
                  <a:moveTo>
                    <a:pt x="1049020" y="0"/>
                  </a:moveTo>
                  <a:lnTo>
                    <a:pt x="1049782" y="0"/>
                  </a:lnTo>
                  <a:cubicBezTo>
                    <a:pt x="1056767" y="0"/>
                    <a:pt x="1062482" y="5715"/>
                    <a:pt x="1062482" y="12700"/>
                  </a:cubicBezTo>
                  <a:cubicBezTo>
                    <a:pt x="1062482" y="19685"/>
                    <a:pt x="1056767" y="25400"/>
                    <a:pt x="1049782" y="25400"/>
                  </a:cubicBezTo>
                  <a:lnTo>
                    <a:pt x="1049020" y="25400"/>
                  </a:lnTo>
                  <a:cubicBezTo>
                    <a:pt x="1042035" y="25400"/>
                    <a:pt x="1036320" y="19685"/>
                    <a:pt x="1036320" y="12700"/>
                  </a:cubicBezTo>
                  <a:cubicBezTo>
                    <a:pt x="1036320" y="5715"/>
                    <a:pt x="1042035" y="0"/>
                    <a:pt x="1049020" y="0"/>
                  </a:cubicBezTo>
                  <a:close/>
                  <a:moveTo>
                    <a:pt x="1100836" y="0"/>
                  </a:moveTo>
                  <a:lnTo>
                    <a:pt x="1101598" y="0"/>
                  </a:lnTo>
                  <a:cubicBezTo>
                    <a:pt x="1108583" y="0"/>
                    <a:pt x="1114298" y="5715"/>
                    <a:pt x="1114298" y="12700"/>
                  </a:cubicBezTo>
                  <a:cubicBezTo>
                    <a:pt x="1114298" y="19685"/>
                    <a:pt x="1108583" y="25400"/>
                    <a:pt x="1101598" y="25400"/>
                  </a:cubicBezTo>
                  <a:lnTo>
                    <a:pt x="1100836" y="25400"/>
                  </a:lnTo>
                  <a:cubicBezTo>
                    <a:pt x="1093851" y="25400"/>
                    <a:pt x="1088136" y="19685"/>
                    <a:pt x="1088136" y="12700"/>
                  </a:cubicBezTo>
                  <a:cubicBezTo>
                    <a:pt x="1088136" y="5715"/>
                    <a:pt x="1093851" y="0"/>
                    <a:pt x="1100836" y="0"/>
                  </a:cubicBezTo>
                  <a:close/>
                  <a:moveTo>
                    <a:pt x="1152652" y="0"/>
                  </a:moveTo>
                  <a:lnTo>
                    <a:pt x="1153414" y="0"/>
                  </a:lnTo>
                  <a:cubicBezTo>
                    <a:pt x="1160399" y="0"/>
                    <a:pt x="1166114" y="5715"/>
                    <a:pt x="1166114" y="12700"/>
                  </a:cubicBezTo>
                  <a:cubicBezTo>
                    <a:pt x="1166114" y="19685"/>
                    <a:pt x="1160399" y="25400"/>
                    <a:pt x="1153414" y="25400"/>
                  </a:cubicBezTo>
                  <a:lnTo>
                    <a:pt x="1152652" y="25400"/>
                  </a:lnTo>
                  <a:cubicBezTo>
                    <a:pt x="1145667" y="25400"/>
                    <a:pt x="1139952" y="19685"/>
                    <a:pt x="1139952" y="12700"/>
                  </a:cubicBezTo>
                  <a:cubicBezTo>
                    <a:pt x="1139952" y="5715"/>
                    <a:pt x="1145667" y="0"/>
                    <a:pt x="1152652" y="0"/>
                  </a:cubicBezTo>
                  <a:close/>
                  <a:moveTo>
                    <a:pt x="1204468" y="0"/>
                  </a:moveTo>
                  <a:lnTo>
                    <a:pt x="1205230" y="0"/>
                  </a:lnTo>
                  <a:cubicBezTo>
                    <a:pt x="1212215" y="0"/>
                    <a:pt x="1217930" y="5715"/>
                    <a:pt x="1217930" y="12700"/>
                  </a:cubicBezTo>
                  <a:cubicBezTo>
                    <a:pt x="1217930" y="19685"/>
                    <a:pt x="1212215" y="25400"/>
                    <a:pt x="1205230" y="25400"/>
                  </a:cubicBezTo>
                  <a:lnTo>
                    <a:pt x="1204468" y="25400"/>
                  </a:lnTo>
                  <a:cubicBezTo>
                    <a:pt x="1197483" y="25400"/>
                    <a:pt x="1191768" y="19685"/>
                    <a:pt x="1191768" y="12700"/>
                  </a:cubicBezTo>
                  <a:cubicBezTo>
                    <a:pt x="1191768" y="5715"/>
                    <a:pt x="1197483" y="0"/>
                    <a:pt x="1204468" y="0"/>
                  </a:cubicBezTo>
                  <a:close/>
                  <a:moveTo>
                    <a:pt x="1256284" y="0"/>
                  </a:moveTo>
                  <a:lnTo>
                    <a:pt x="1257046" y="0"/>
                  </a:lnTo>
                  <a:cubicBezTo>
                    <a:pt x="1264031" y="0"/>
                    <a:pt x="1269746" y="5715"/>
                    <a:pt x="1269746" y="12700"/>
                  </a:cubicBezTo>
                  <a:cubicBezTo>
                    <a:pt x="1269746" y="19685"/>
                    <a:pt x="1264031" y="25400"/>
                    <a:pt x="1257046" y="25400"/>
                  </a:cubicBezTo>
                  <a:lnTo>
                    <a:pt x="1256284" y="25400"/>
                  </a:lnTo>
                  <a:cubicBezTo>
                    <a:pt x="1249299" y="25400"/>
                    <a:pt x="1243584" y="19685"/>
                    <a:pt x="1243584" y="12700"/>
                  </a:cubicBezTo>
                  <a:cubicBezTo>
                    <a:pt x="1243584" y="5715"/>
                    <a:pt x="1249299" y="0"/>
                    <a:pt x="1256284" y="0"/>
                  </a:cubicBezTo>
                  <a:close/>
                  <a:moveTo>
                    <a:pt x="1308100" y="0"/>
                  </a:moveTo>
                  <a:lnTo>
                    <a:pt x="1308862" y="0"/>
                  </a:lnTo>
                  <a:cubicBezTo>
                    <a:pt x="1315847" y="0"/>
                    <a:pt x="1321562" y="5715"/>
                    <a:pt x="1321562" y="12700"/>
                  </a:cubicBezTo>
                  <a:cubicBezTo>
                    <a:pt x="1321562" y="19685"/>
                    <a:pt x="1315847" y="25400"/>
                    <a:pt x="1308862" y="25400"/>
                  </a:cubicBezTo>
                  <a:lnTo>
                    <a:pt x="1308100" y="25400"/>
                  </a:lnTo>
                  <a:cubicBezTo>
                    <a:pt x="1301115" y="25400"/>
                    <a:pt x="1295400" y="19685"/>
                    <a:pt x="1295400" y="12700"/>
                  </a:cubicBezTo>
                  <a:cubicBezTo>
                    <a:pt x="1295400" y="5715"/>
                    <a:pt x="1301115" y="0"/>
                    <a:pt x="1308100" y="0"/>
                  </a:cubicBezTo>
                  <a:close/>
                  <a:moveTo>
                    <a:pt x="1359916" y="0"/>
                  </a:moveTo>
                  <a:lnTo>
                    <a:pt x="1360678" y="0"/>
                  </a:lnTo>
                  <a:cubicBezTo>
                    <a:pt x="1367663" y="0"/>
                    <a:pt x="1373378" y="5715"/>
                    <a:pt x="1373378" y="12700"/>
                  </a:cubicBezTo>
                  <a:cubicBezTo>
                    <a:pt x="1373378" y="19685"/>
                    <a:pt x="1367663" y="25400"/>
                    <a:pt x="1360678" y="25400"/>
                  </a:cubicBezTo>
                  <a:lnTo>
                    <a:pt x="1359916" y="25400"/>
                  </a:lnTo>
                  <a:cubicBezTo>
                    <a:pt x="1352931" y="25400"/>
                    <a:pt x="1347216" y="19685"/>
                    <a:pt x="1347216" y="12700"/>
                  </a:cubicBezTo>
                  <a:cubicBezTo>
                    <a:pt x="1347216" y="5715"/>
                    <a:pt x="1352931" y="0"/>
                    <a:pt x="1359916" y="0"/>
                  </a:cubicBezTo>
                  <a:close/>
                  <a:moveTo>
                    <a:pt x="1411732" y="0"/>
                  </a:moveTo>
                  <a:lnTo>
                    <a:pt x="1412494" y="0"/>
                  </a:lnTo>
                  <a:cubicBezTo>
                    <a:pt x="1419479" y="0"/>
                    <a:pt x="1425194" y="5715"/>
                    <a:pt x="1425194" y="12700"/>
                  </a:cubicBezTo>
                  <a:cubicBezTo>
                    <a:pt x="1425194" y="19685"/>
                    <a:pt x="1419479" y="25400"/>
                    <a:pt x="1412494" y="25400"/>
                  </a:cubicBezTo>
                  <a:lnTo>
                    <a:pt x="1411732" y="25400"/>
                  </a:lnTo>
                  <a:cubicBezTo>
                    <a:pt x="1404747" y="25400"/>
                    <a:pt x="1399032" y="19685"/>
                    <a:pt x="1399032" y="12700"/>
                  </a:cubicBezTo>
                  <a:cubicBezTo>
                    <a:pt x="1399032" y="5715"/>
                    <a:pt x="1404747" y="0"/>
                    <a:pt x="1411732" y="0"/>
                  </a:cubicBezTo>
                  <a:close/>
                  <a:moveTo>
                    <a:pt x="1463548" y="0"/>
                  </a:moveTo>
                  <a:lnTo>
                    <a:pt x="1464310" y="0"/>
                  </a:lnTo>
                  <a:cubicBezTo>
                    <a:pt x="1471295" y="0"/>
                    <a:pt x="1477010" y="5715"/>
                    <a:pt x="1477010" y="12700"/>
                  </a:cubicBezTo>
                  <a:cubicBezTo>
                    <a:pt x="1477010" y="19685"/>
                    <a:pt x="1471295" y="25400"/>
                    <a:pt x="1464310" y="25400"/>
                  </a:cubicBezTo>
                  <a:lnTo>
                    <a:pt x="1463548" y="25400"/>
                  </a:lnTo>
                  <a:cubicBezTo>
                    <a:pt x="1456563" y="25400"/>
                    <a:pt x="1450848" y="19685"/>
                    <a:pt x="1450848" y="12700"/>
                  </a:cubicBezTo>
                  <a:cubicBezTo>
                    <a:pt x="1450848" y="5715"/>
                    <a:pt x="1456563" y="0"/>
                    <a:pt x="1463548" y="0"/>
                  </a:cubicBezTo>
                  <a:close/>
                  <a:moveTo>
                    <a:pt x="1515364" y="0"/>
                  </a:moveTo>
                  <a:lnTo>
                    <a:pt x="1516126" y="0"/>
                  </a:lnTo>
                  <a:cubicBezTo>
                    <a:pt x="1523111" y="0"/>
                    <a:pt x="1528826" y="5715"/>
                    <a:pt x="1528826" y="12700"/>
                  </a:cubicBezTo>
                  <a:cubicBezTo>
                    <a:pt x="1528826" y="19685"/>
                    <a:pt x="1523111" y="25400"/>
                    <a:pt x="1516126" y="25400"/>
                  </a:cubicBezTo>
                  <a:lnTo>
                    <a:pt x="1515364" y="25400"/>
                  </a:lnTo>
                  <a:cubicBezTo>
                    <a:pt x="1508379" y="25400"/>
                    <a:pt x="1502664" y="19685"/>
                    <a:pt x="1502664" y="12700"/>
                  </a:cubicBezTo>
                  <a:cubicBezTo>
                    <a:pt x="1502664" y="5715"/>
                    <a:pt x="1508379" y="0"/>
                    <a:pt x="1515364" y="0"/>
                  </a:cubicBezTo>
                  <a:close/>
                  <a:moveTo>
                    <a:pt x="1567180" y="0"/>
                  </a:moveTo>
                  <a:lnTo>
                    <a:pt x="1567942" y="0"/>
                  </a:lnTo>
                  <a:cubicBezTo>
                    <a:pt x="1574927" y="0"/>
                    <a:pt x="1580642" y="5715"/>
                    <a:pt x="1580642" y="12700"/>
                  </a:cubicBezTo>
                  <a:cubicBezTo>
                    <a:pt x="1580642" y="19685"/>
                    <a:pt x="1574927" y="25400"/>
                    <a:pt x="1567942" y="25400"/>
                  </a:cubicBezTo>
                  <a:lnTo>
                    <a:pt x="1567180" y="25400"/>
                  </a:lnTo>
                  <a:cubicBezTo>
                    <a:pt x="1560195" y="25400"/>
                    <a:pt x="1554480" y="19685"/>
                    <a:pt x="1554480" y="12700"/>
                  </a:cubicBezTo>
                  <a:cubicBezTo>
                    <a:pt x="1554480" y="5715"/>
                    <a:pt x="1560195" y="0"/>
                    <a:pt x="1567180" y="0"/>
                  </a:cubicBezTo>
                  <a:close/>
                  <a:moveTo>
                    <a:pt x="1618996" y="0"/>
                  </a:moveTo>
                  <a:lnTo>
                    <a:pt x="1619758" y="0"/>
                  </a:lnTo>
                  <a:cubicBezTo>
                    <a:pt x="1626743" y="0"/>
                    <a:pt x="1632458" y="5715"/>
                    <a:pt x="1632458" y="12700"/>
                  </a:cubicBezTo>
                  <a:cubicBezTo>
                    <a:pt x="1632458" y="19685"/>
                    <a:pt x="1626743" y="25400"/>
                    <a:pt x="1619758" y="25400"/>
                  </a:cubicBezTo>
                  <a:lnTo>
                    <a:pt x="1618996" y="25400"/>
                  </a:lnTo>
                  <a:cubicBezTo>
                    <a:pt x="1612011" y="25400"/>
                    <a:pt x="1606296" y="19685"/>
                    <a:pt x="1606296" y="12700"/>
                  </a:cubicBezTo>
                  <a:cubicBezTo>
                    <a:pt x="1606296" y="5715"/>
                    <a:pt x="1612011" y="0"/>
                    <a:pt x="1618996" y="0"/>
                  </a:cubicBezTo>
                  <a:close/>
                  <a:moveTo>
                    <a:pt x="1670812" y="0"/>
                  </a:moveTo>
                  <a:lnTo>
                    <a:pt x="1671574" y="0"/>
                  </a:lnTo>
                  <a:cubicBezTo>
                    <a:pt x="1678559" y="0"/>
                    <a:pt x="1684274" y="5715"/>
                    <a:pt x="1684274" y="12700"/>
                  </a:cubicBezTo>
                  <a:cubicBezTo>
                    <a:pt x="1684274" y="19685"/>
                    <a:pt x="1678559" y="25400"/>
                    <a:pt x="1671574" y="25400"/>
                  </a:cubicBezTo>
                  <a:lnTo>
                    <a:pt x="1670812" y="25400"/>
                  </a:lnTo>
                  <a:cubicBezTo>
                    <a:pt x="1663827" y="25400"/>
                    <a:pt x="1658112" y="19685"/>
                    <a:pt x="1658112" y="12700"/>
                  </a:cubicBezTo>
                  <a:cubicBezTo>
                    <a:pt x="1658112" y="5715"/>
                    <a:pt x="1663827" y="0"/>
                    <a:pt x="1670812" y="0"/>
                  </a:cubicBezTo>
                  <a:close/>
                  <a:moveTo>
                    <a:pt x="1722628" y="0"/>
                  </a:moveTo>
                  <a:lnTo>
                    <a:pt x="1723390" y="0"/>
                  </a:lnTo>
                  <a:cubicBezTo>
                    <a:pt x="1730375" y="0"/>
                    <a:pt x="1736090" y="5715"/>
                    <a:pt x="1736090" y="12700"/>
                  </a:cubicBezTo>
                  <a:cubicBezTo>
                    <a:pt x="1736090" y="19685"/>
                    <a:pt x="1730375" y="25400"/>
                    <a:pt x="1723390" y="25400"/>
                  </a:cubicBezTo>
                  <a:lnTo>
                    <a:pt x="1722628" y="25400"/>
                  </a:lnTo>
                  <a:cubicBezTo>
                    <a:pt x="1715643" y="25400"/>
                    <a:pt x="1709928" y="19685"/>
                    <a:pt x="1709928" y="12700"/>
                  </a:cubicBezTo>
                  <a:cubicBezTo>
                    <a:pt x="1709928" y="5715"/>
                    <a:pt x="1715643" y="0"/>
                    <a:pt x="1722628" y="0"/>
                  </a:cubicBezTo>
                  <a:close/>
                  <a:moveTo>
                    <a:pt x="1774444" y="0"/>
                  </a:moveTo>
                  <a:lnTo>
                    <a:pt x="1775206" y="0"/>
                  </a:lnTo>
                  <a:cubicBezTo>
                    <a:pt x="1782191" y="0"/>
                    <a:pt x="1787906" y="5715"/>
                    <a:pt x="1787906" y="12700"/>
                  </a:cubicBezTo>
                  <a:cubicBezTo>
                    <a:pt x="1787906" y="19685"/>
                    <a:pt x="1782191" y="25400"/>
                    <a:pt x="1775206" y="25400"/>
                  </a:cubicBezTo>
                  <a:lnTo>
                    <a:pt x="1774444" y="25400"/>
                  </a:lnTo>
                  <a:cubicBezTo>
                    <a:pt x="1767459" y="25400"/>
                    <a:pt x="1761744" y="19685"/>
                    <a:pt x="1761744" y="12700"/>
                  </a:cubicBezTo>
                  <a:cubicBezTo>
                    <a:pt x="1761744" y="5715"/>
                    <a:pt x="1767459" y="0"/>
                    <a:pt x="1774444" y="0"/>
                  </a:cubicBezTo>
                  <a:close/>
                  <a:moveTo>
                    <a:pt x="1826260" y="0"/>
                  </a:moveTo>
                  <a:lnTo>
                    <a:pt x="1827022" y="0"/>
                  </a:lnTo>
                  <a:cubicBezTo>
                    <a:pt x="1834007" y="0"/>
                    <a:pt x="1839722" y="5715"/>
                    <a:pt x="1839722" y="12700"/>
                  </a:cubicBezTo>
                  <a:cubicBezTo>
                    <a:pt x="1839722" y="19685"/>
                    <a:pt x="1834007" y="25400"/>
                    <a:pt x="1827022" y="25400"/>
                  </a:cubicBezTo>
                  <a:lnTo>
                    <a:pt x="1826260" y="25400"/>
                  </a:lnTo>
                  <a:cubicBezTo>
                    <a:pt x="1819275" y="25400"/>
                    <a:pt x="1813560" y="19685"/>
                    <a:pt x="1813560" y="12700"/>
                  </a:cubicBezTo>
                  <a:cubicBezTo>
                    <a:pt x="1813560" y="5715"/>
                    <a:pt x="1819275" y="0"/>
                    <a:pt x="1826260" y="0"/>
                  </a:cubicBezTo>
                  <a:close/>
                  <a:moveTo>
                    <a:pt x="1878076" y="0"/>
                  </a:moveTo>
                  <a:lnTo>
                    <a:pt x="1878838" y="0"/>
                  </a:lnTo>
                  <a:cubicBezTo>
                    <a:pt x="1885823" y="0"/>
                    <a:pt x="1891538" y="5715"/>
                    <a:pt x="1891538" y="12700"/>
                  </a:cubicBezTo>
                  <a:cubicBezTo>
                    <a:pt x="1891538" y="19685"/>
                    <a:pt x="1885823" y="25400"/>
                    <a:pt x="1878838" y="25400"/>
                  </a:cubicBezTo>
                  <a:lnTo>
                    <a:pt x="1878076" y="25400"/>
                  </a:lnTo>
                  <a:cubicBezTo>
                    <a:pt x="1871091" y="25400"/>
                    <a:pt x="1865376" y="19685"/>
                    <a:pt x="1865376" y="12700"/>
                  </a:cubicBezTo>
                  <a:cubicBezTo>
                    <a:pt x="1865376" y="5715"/>
                    <a:pt x="1871091" y="0"/>
                    <a:pt x="1878076" y="0"/>
                  </a:cubicBezTo>
                  <a:close/>
                  <a:moveTo>
                    <a:pt x="1929892" y="0"/>
                  </a:moveTo>
                  <a:lnTo>
                    <a:pt x="1930654" y="0"/>
                  </a:lnTo>
                  <a:cubicBezTo>
                    <a:pt x="1937639" y="0"/>
                    <a:pt x="1943354" y="5715"/>
                    <a:pt x="1943354" y="12700"/>
                  </a:cubicBezTo>
                  <a:cubicBezTo>
                    <a:pt x="1943354" y="19685"/>
                    <a:pt x="1937639" y="25400"/>
                    <a:pt x="1930654" y="25400"/>
                  </a:cubicBezTo>
                  <a:lnTo>
                    <a:pt x="1929892" y="25400"/>
                  </a:lnTo>
                  <a:cubicBezTo>
                    <a:pt x="1922907" y="25400"/>
                    <a:pt x="1917192" y="19685"/>
                    <a:pt x="1917192" y="12700"/>
                  </a:cubicBezTo>
                  <a:cubicBezTo>
                    <a:pt x="1917192" y="5715"/>
                    <a:pt x="1922907" y="0"/>
                    <a:pt x="1929892" y="0"/>
                  </a:cubicBezTo>
                  <a:close/>
                  <a:moveTo>
                    <a:pt x="1981708" y="0"/>
                  </a:moveTo>
                  <a:lnTo>
                    <a:pt x="1982470" y="0"/>
                  </a:lnTo>
                  <a:cubicBezTo>
                    <a:pt x="1989455" y="0"/>
                    <a:pt x="1995170" y="5715"/>
                    <a:pt x="1995170" y="12700"/>
                  </a:cubicBezTo>
                  <a:cubicBezTo>
                    <a:pt x="1995170" y="19685"/>
                    <a:pt x="1989455" y="25400"/>
                    <a:pt x="1982470" y="25400"/>
                  </a:cubicBezTo>
                  <a:lnTo>
                    <a:pt x="1981708" y="25400"/>
                  </a:lnTo>
                  <a:cubicBezTo>
                    <a:pt x="1974723" y="25400"/>
                    <a:pt x="1969008" y="19685"/>
                    <a:pt x="1969008" y="12700"/>
                  </a:cubicBezTo>
                  <a:cubicBezTo>
                    <a:pt x="1969008" y="5715"/>
                    <a:pt x="1974723" y="0"/>
                    <a:pt x="1981708" y="0"/>
                  </a:cubicBezTo>
                  <a:close/>
                  <a:moveTo>
                    <a:pt x="2033524" y="0"/>
                  </a:moveTo>
                  <a:lnTo>
                    <a:pt x="2034286" y="0"/>
                  </a:lnTo>
                  <a:cubicBezTo>
                    <a:pt x="2041271" y="0"/>
                    <a:pt x="2046986" y="5715"/>
                    <a:pt x="2046986" y="12700"/>
                  </a:cubicBezTo>
                  <a:cubicBezTo>
                    <a:pt x="2046986" y="19685"/>
                    <a:pt x="2041271" y="25400"/>
                    <a:pt x="2034286" y="25400"/>
                  </a:cubicBezTo>
                  <a:lnTo>
                    <a:pt x="2033524" y="25400"/>
                  </a:lnTo>
                  <a:cubicBezTo>
                    <a:pt x="2026539" y="25400"/>
                    <a:pt x="2020824" y="19685"/>
                    <a:pt x="2020824" y="12700"/>
                  </a:cubicBezTo>
                  <a:cubicBezTo>
                    <a:pt x="2020824" y="5715"/>
                    <a:pt x="2026539" y="0"/>
                    <a:pt x="2033524" y="0"/>
                  </a:cubicBezTo>
                  <a:close/>
                  <a:moveTo>
                    <a:pt x="12700" y="0"/>
                  </a:moveTo>
                  <a:lnTo>
                    <a:pt x="13462" y="0"/>
                  </a:lnTo>
                  <a:cubicBezTo>
                    <a:pt x="20447" y="0"/>
                    <a:pt x="26162" y="5715"/>
                    <a:pt x="26162" y="12700"/>
                  </a:cubicBezTo>
                  <a:cubicBezTo>
                    <a:pt x="26162" y="19685"/>
                    <a:pt x="20447" y="25400"/>
                    <a:pt x="13462" y="25400"/>
                  </a:cubicBezTo>
                  <a:lnTo>
                    <a:pt x="12700" y="25400"/>
                  </a:lnTo>
                  <a:cubicBezTo>
                    <a:pt x="5715" y="25400"/>
                    <a:pt x="0" y="19685"/>
                    <a:pt x="0" y="12700"/>
                  </a:cubicBezTo>
                  <a:cubicBezTo>
                    <a:pt x="0" y="5715"/>
                    <a:pt x="5715" y="0"/>
                    <a:pt x="12700" y="0"/>
                  </a:cubicBezTo>
                  <a:close/>
                </a:path>
              </a:pathLst>
            </a:custGeom>
            <a:solidFill>
              <a:srgbClr val="95377A"/>
            </a:solidFill>
            <a:ln w="12700">
              <a:solidFill>
                <a:srgbClr val="000000"/>
              </a:solidFill>
            </a:ln>
          </p:spPr>
        </p:sp>
        <p:sp>
          <p:nvSpPr>
            <p:cNvPr name="Freeform 12" id="12"/>
            <p:cNvSpPr/>
            <p:nvPr/>
          </p:nvSpPr>
          <p:spPr>
            <a:xfrm flipH="false" flipV="false" rot="0">
              <a:off x="63500" y="63500"/>
              <a:ext cx="2168398" cy="25400"/>
            </a:xfrm>
            <a:custGeom>
              <a:avLst/>
              <a:gdLst/>
              <a:ahLst/>
              <a:cxnLst/>
              <a:rect r="r" b="b" t="t" l="l"/>
              <a:pathLst>
                <a:path h="25400" w="2168398">
                  <a:moveTo>
                    <a:pt x="12700" y="0"/>
                  </a:moveTo>
                  <a:cubicBezTo>
                    <a:pt x="19685" y="0"/>
                    <a:pt x="25400" y="5715"/>
                    <a:pt x="25400" y="12700"/>
                  </a:cubicBezTo>
                  <a:cubicBezTo>
                    <a:pt x="25400" y="19685"/>
                    <a:pt x="19685" y="25400"/>
                    <a:pt x="12700" y="25400"/>
                  </a:cubicBezTo>
                  <a:cubicBezTo>
                    <a:pt x="5715" y="25400"/>
                    <a:pt x="0" y="19685"/>
                    <a:pt x="0" y="12700"/>
                  </a:cubicBezTo>
                  <a:cubicBezTo>
                    <a:pt x="0" y="5715"/>
                    <a:pt x="5715" y="0"/>
                    <a:pt x="12700" y="0"/>
                  </a:cubicBezTo>
                  <a:close/>
                  <a:moveTo>
                    <a:pt x="2155698" y="0"/>
                  </a:moveTo>
                  <a:cubicBezTo>
                    <a:pt x="2162683" y="0"/>
                    <a:pt x="2168398" y="5715"/>
                    <a:pt x="2168398" y="12700"/>
                  </a:cubicBezTo>
                  <a:cubicBezTo>
                    <a:pt x="2168398" y="19685"/>
                    <a:pt x="2162683" y="25400"/>
                    <a:pt x="2155698" y="25400"/>
                  </a:cubicBezTo>
                  <a:cubicBezTo>
                    <a:pt x="2148713" y="25400"/>
                    <a:pt x="2142998" y="19685"/>
                    <a:pt x="2142998" y="12700"/>
                  </a:cubicBezTo>
                  <a:cubicBezTo>
                    <a:pt x="2142998" y="5715"/>
                    <a:pt x="2148713" y="0"/>
                    <a:pt x="2155698" y="0"/>
                  </a:cubicBezTo>
                  <a:close/>
                </a:path>
              </a:pathLst>
            </a:custGeom>
            <a:solidFill>
              <a:srgbClr val="95377A"/>
            </a:solidFill>
            <a:ln w="12700">
              <a:solidFill>
                <a:srgbClr val="000000"/>
              </a:solidFill>
            </a:ln>
          </p:spPr>
        </p:sp>
      </p:grpSp>
      <p:grpSp>
        <p:nvGrpSpPr>
          <p:cNvPr name="Group 13" id="13"/>
          <p:cNvGrpSpPr/>
          <p:nvPr/>
        </p:nvGrpSpPr>
        <p:grpSpPr>
          <a:xfrm rot="0">
            <a:off x="13052957" y="4521088"/>
            <a:ext cx="2709648" cy="227694"/>
            <a:chOff x="0" y="0"/>
            <a:chExt cx="1813966" cy="152425"/>
          </a:xfrm>
        </p:grpSpPr>
        <p:sp>
          <p:nvSpPr>
            <p:cNvPr name="Freeform 14" id="14"/>
            <p:cNvSpPr/>
            <p:nvPr/>
          </p:nvSpPr>
          <p:spPr>
            <a:xfrm flipH="false" flipV="false" rot="0">
              <a:off x="63500" y="63499"/>
              <a:ext cx="1404623" cy="25399"/>
            </a:xfrm>
            <a:custGeom>
              <a:avLst/>
              <a:gdLst/>
              <a:ahLst/>
              <a:cxnLst/>
              <a:rect r="r" b="b" t="t" l="l"/>
              <a:pathLst>
                <a:path h="25399" w="1404623">
                  <a:moveTo>
                    <a:pt x="63754" y="0"/>
                  </a:moveTo>
                  <a:lnTo>
                    <a:pt x="64516" y="0"/>
                  </a:lnTo>
                  <a:cubicBezTo>
                    <a:pt x="71501" y="0"/>
                    <a:pt x="77216" y="5715"/>
                    <a:pt x="77216" y="12699"/>
                  </a:cubicBezTo>
                  <a:cubicBezTo>
                    <a:pt x="77216" y="19684"/>
                    <a:pt x="71501" y="25399"/>
                    <a:pt x="64516" y="25399"/>
                  </a:cubicBezTo>
                  <a:lnTo>
                    <a:pt x="63754" y="25399"/>
                  </a:lnTo>
                  <a:cubicBezTo>
                    <a:pt x="56769" y="25399"/>
                    <a:pt x="51054" y="19684"/>
                    <a:pt x="51054" y="12699"/>
                  </a:cubicBezTo>
                  <a:cubicBezTo>
                    <a:pt x="51054" y="5715"/>
                    <a:pt x="56769" y="0"/>
                    <a:pt x="63754" y="0"/>
                  </a:cubicBezTo>
                  <a:close/>
                  <a:moveTo>
                    <a:pt x="114808" y="0"/>
                  </a:moveTo>
                  <a:lnTo>
                    <a:pt x="115570" y="0"/>
                  </a:lnTo>
                  <a:cubicBezTo>
                    <a:pt x="122555" y="0"/>
                    <a:pt x="128270" y="5715"/>
                    <a:pt x="128270" y="12699"/>
                  </a:cubicBezTo>
                  <a:cubicBezTo>
                    <a:pt x="128270" y="19684"/>
                    <a:pt x="122555" y="25399"/>
                    <a:pt x="115570" y="25399"/>
                  </a:cubicBezTo>
                  <a:lnTo>
                    <a:pt x="114808" y="25399"/>
                  </a:lnTo>
                  <a:cubicBezTo>
                    <a:pt x="107823" y="25399"/>
                    <a:pt x="102108" y="19684"/>
                    <a:pt x="102108" y="12699"/>
                  </a:cubicBezTo>
                  <a:cubicBezTo>
                    <a:pt x="102108" y="5715"/>
                    <a:pt x="107823" y="0"/>
                    <a:pt x="114808" y="0"/>
                  </a:cubicBezTo>
                  <a:close/>
                  <a:moveTo>
                    <a:pt x="165863" y="0"/>
                  </a:moveTo>
                  <a:lnTo>
                    <a:pt x="166625" y="0"/>
                  </a:lnTo>
                  <a:cubicBezTo>
                    <a:pt x="173610" y="0"/>
                    <a:pt x="179325" y="5715"/>
                    <a:pt x="179325" y="12699"/>
                  </a:cubicBezTo>
                  <a:cubicBezTo>
                    <a:pt x="179325" y="19684"/>
                    <a:pt x="173610" y="25399"/>
                    <a:pt x="166625" y="25399"/>
                  </a:cubicBezTo>
                  <a:lnTo>
                    <a:pt x="165863" y="25399"/>
                  </a:lnTo>
                  <a:cubicBezTo>
                    <a:pt x="158878" y="25399"/>
                    <a:pt x="153163" y="19684"/>
                    <a:pt x="153163" y="12699"/>
                  </a:cubicBezTo>
                  <a:cubicBezTo>
                    <a:pt x="153163" y="5715"/>
                    <a:pt x="158878" y="0"/>
                    <a:pt x="165863" y="0"/>
                  </a:cubicBezTo>
                  <a:close/>
                  <a:moveTo>
                    <a:pt x="216917" y="0"/>
                  </a:moveTo>
                  <a:lnTo>
                    <a:pt x="217679" y="0"/>
                  </a:lnTo>
                  <a:cubicBezTo>
                    <a:pt x="224664" y="0"/>
                    <a:pt x="230379" y="5715"/>
                    <a:pt x="230379" y="12699"/>
                  </a:cubicBezTo>
                  <a:cubicBezTo>
                    <a:pt x="230379" y="19684"/>
                    <a:pt x="224664" y="25399"/>
                    <a:pt x="217679" y="25399"/>
                  </a:cubicBezTo>
                  <a:lnTo>
                    <a:pt x="216917" y="25399"/>
                  </a:lnTo>
                  <a:cubicBezTo>
                    <a:pt x="209932" y="25399"/>
                    <a:pt x="204217" y="19684"/>
                    <a:pt x="204217" y="12699"/>
                  </a:cubicBezTo>
                  <a:cubicBezTo>
                    <a:pt x="204217" y="5715"/>
                    <a:pt x="209932" y="0"/>
                    <a:pt x="216917" y="0"/>
                  </a:cubicBezTo>
                  <a:close/>
                  <a:moveTo>
                    <a:pt x="267971" y="0"/>
                  </a:moveTo>
                  <a:lnTo>
                    <a:pt x="268733" y="0"/>
                  </a:lnTo>
                  <a:cubicBezTo>
                    <a:pt x="275718" y="0"/>
                    <a:pt x="281433" y="5715"/>
                    <a:pt x="281433" y="12699"/>
                  </a:cubicBezTo>
                  <a:cubicBezTo>
                    <a:pt x="281433" y="19684"/>
                    <a:pt x="275718" y="25399"/>
                    <a:pt x="268733" y="25399"/>
                  </a:cubicBezTo>
                  <a:lnTo>
                    <a:pt x="267971" y="25399"/>
                  </a:lnTo>
                  <a:cubicBezTo>
                    <a:pt x="260986" y="25399"/>
                    <a:pt x="255271" y="19684"/>
                    <a:pt x="255271" y="12699"/>
                  </a:cubicBezTo>
                  <a:cubicBezTo>
                    <a:pt x="255271" y="5715"/>
                    <a:pt x="260986" y="0"/>
                    <a:pt x="267971" y="0"/>
                  </a:cubicBezTo>
                  <a:close/>
                  <a:moveTo>
                    <a:pt x="319025" y="0"/>
                  </a:moveTo>
                  <a:lnTo>
                    <a:pt x="319787" y="0"/>
                  </a:lnTo>
                  <a:cubicBezTo>
                    <a:pt x="326772" y="0"/>
                    <a:pt x="332487" y="5715"/>
                    <a:pt x="332487" y="12699"/>
                  </a:cubicBezTo>
                  <a:cubicBezTo>
                    <a:pt x="332487" y="19684"/>
                    <a:pt x="326772" y="25399"/>
                    <a:pt x="319787" y="25399"/>
                  </a:cubicBezTo>
                  <a:lnTo>
                    <a:pt x="319025" y="25399"/>
                  </a:lnTo>
                  <a:cubicBezTo>
                    <a:pt x="312040" y="25399"/>
                    <a:pt x="306325" y="19684"/>
                    <a:pt x="306325" y="12699"/>
                  </a:cubicBezTo>
                  <a:cubicBezTo>
                    <a:pt x="306325" y="5715"/>
                    <a:pt x="312040" y="0"/>
                    <a:pt x="319025" y="0"/>
                  </a:cubicBezTo>
                  <a:close/>
                  <a:moveTo>
                    <a:pt x="370079" y="0"/>
                  </a:moveTo>
                  <a:lnTo>
                    <a:pt x="370841" y="0"/>
                  </a:lnTo>
                  <a:cubicBezTo>
                    <a:pt x="377826" y="0"/>
                    <a:pt x="383541" y="5715"/>
                    <a:pt x="383541" y="12699"/>
                  </a:cubicBezTo>
                  <a:cubicBezTo>
                    <a:pt x="383541" y="19684"/>
                    <a:pt x="377826" y="25399"/>
                    <a:pt x="370841" y="25399"/>
                  </a:cubicBezTo>
                  <a:lnTo>
                    <a:pt x="370079" y="25399"/>
                  </a:lnTo>
                  <a:cubicBezTo>
                    <a:pt x="363094" y="25399"/>
                    <a:pt x="357379" y="19684"/>
                    <a:pt x="357379" y="12699"/>
                  </a:cubicBezTo>
                  <a:cubicBezTo>
                    <a:pt x="357379" y="5715"/>
                    <a:pt x="363094" y="0"/>
                    <a:pt x="370079" y="0"/>
                  </a:cubicBezTo>
                  <a:close/>
                  <a:moveTo>
                    <a:pt x="421133" y="0"/>
                  </a:moveTo>
                  <a:lnTo>
                    <a:pt x="421895" y="0"/>
                  </a:lnTo>
                  <a:cubicBezTo>
                    <a:pt x="428880" y="0"/>
                    <a:pt x="434595" y="5715"/>
                    <a:pt x="434595" y="12699"/>
                  </a:cubicBezTo>
                  <a:cubicBezTo>
                    <a:pt x="434595" y="19684"/>
                    <a:pt x="428880" y="25399"/>
                    <a:pt x="421895" y="25399"/>
                  </a:cubicBezTo>
                  <a:lnTo>
                    <a:pt x="421133" y="25399"/>
                  </a:lnTo>
                  <a:cubicBezTo>
                    <a:pt x="414148" y="25399"/>
                    <a:pt x="408433" y="19684"/>
                    <a:pt x="408433" y="12699"/>
                  </a:cubicBezTo>
                  <a:cubicBezTo>
                    <a:pt x="408433" y="5715"/>
                    <a:pt x="414148" y="0"/>
                    <a:pt x="421133" y="0"/>
                  </a:cubicBezTo>
                  <a:close/>
                  <a:moveTo>
                    <a:pt x="472187" y="0"/>
                  </a:moveTo>
                  <a:lnTo>
                    <a:pt x="472949" y="0"/>
                  </a:lnTo>
                  <a:cubicBezTo>
                    <a:pt x="479934" y="0"/>
                    <a:pt x="485649" y="5715"/>
                    <a:pt x="485649" y="12699"/>
                  </a:cubicBezTo>
                  <a:cubicBezTo>
                    <a:pt x="485649" y="19684"/>
                    <a:pt x="479934" y="25399"/>
                    <a:pt x="472949" y="25399"/>
                  </a:cubicBezTo>
                  <a:lnTo>
                    <a:pt x="472187" y="25399"/>
                  </a:lnTo>
                  <a:cubicBezTo>
                    <a:pt x="465202" y="25399"/>
                    <a:pt x="459487" y="19684"/>
                    <a:pt x="459487" y="12699"/>
                  </a:cubicBezTo>
                  <a:cubicBezTo>
                    <a:pt x="459487" y="5715"/>
                    <a:pt x="465202" y="0"/>
                    <a:pt x="472187" y="0"/>
                  </a:cubicBezTo>
                  <a:close/>
                  <a:moveTo>
                    <a:pt x="523241" y="0"/>
                  </a:moveTo>
                  <a:lnTo>
                    <a:pt x="524003" y="0"/>
                  </a:lnTo>
                  <a:cubicBezTo>
                    <a:pt x="530988" y="0"/>
                    <a:pt x="536703" y="5715"/>
                    <a:pt x="536703" y="12699"/>
                  </a:cubicBezTo>
                  <a:cubicBezTo>
                    <a:pt x="536703" y="19684"/>
                    <a:pt x="530988" y="25399"/>
                    <a:pt x="524003" y="25399"/>
                  </a:cubicBezTo>
                  <a:lnTo>
                    <a:pt x="523241" y="25399"/>
                  </a:lnTo>
                  <a:cubicBezTo>
                    <a:pt x="516256" y="25399"/>
                    <a:pt x="510541" y="19684"/>
                    <a:pt x="510541" y="12699"/>
                  </a:cubicBezTo>
                  <a:cubicBezTo>
                    <a:pt x="510541" y="5715"/>
                    <a:pt x="516256" y="0"/>
                    <a:pt x="523241" y="0"/>
                  </a:cubicBezTo>
                  <a:close/>
                  <a:moveTo>
                    <a:pt x="574295" y="0"/>
                  </a:moveTo>
                  <a:lnTo>
                    <a:pt x="575057" y="0"/>
                  </a:lnTo>
                  <a:cubicBezTo>
                    <a:pt x="582042" y="0"/>
                    <a:pt x="587757" y="5715"/>
                    <a:pt x="587757" y="12699"/>
                  </a:cubicBezTo>
                  <a:cubicBezTo>
                    <a:pt x="587757" y="19684"/>
                    <a:pt x="582042" y="25399"/>
                    <a:pt x="575057" y="25399"/>
                  </a:cubicBezTo>
                  <a:lnTo>
                    <a:pt x="574295" y="25399"/>
                  </a:lnTo>
                  <a:cubicBezTo>
                    <a:pt x="567310" y="25399"/>
                    <a:pt x="561595" y="19684"/>
                    <a:pt x="561595" y="12699"/>
                  </a:cubicBezTo>
                  <a:cubicBezTo>
                    <a:pt x="561595" y="5715"/>
                    <a:pt x="567310" y="0"/>
                    <a:pt x="574295" y="0"/>
                  </a:cubicBezTo>
                  <a:close/>
                  <a:moveTo>
                    <a:pt x="625350" y="0"/>
                  </a:moveTo>
                  <a:lnTo>
                    <a:pt x="626112" y="0"/>
                  </a:lnTo>
                  <a:cubicBezTo>
                    <a:pt x="633097" y="0"/>
                    <a:pt x="638812" y="5715"/>
                    <a:pt x="638812" y="12699"/>
                  </a:cubicBezTo>
                  <a:cubicBezTo>
                    <a:pt x="638812" y="19684"/>
                    <a:pt x="633097" y="25399"/>
                    <a:pt x="626112" y="25399"/>
                  </a:cubicBezTo>
                  <a:lnTo>
                    <a:pt x="625350" y="25399"/>
                  </a:lnTo>
                  <a:cubicBezTo>
                    <a:pt x="618365" y="25399"/>
                    <a:pt x="612650" y="19684"/>
                    <a:pt x="612650" y="12699"/>
                  </a:cubicBezTo>
                  <a:cubicBezTo>
                    <a:pt x="612650" y="5715"/>
                    <a:pt x="618365" y="0"/>
                    <a:pt x="625350" y="0"/>
                  </a:cubicBezTo>
                  <a:close/>
                  <a:moveTo>
                    <a:pt x="676404" y="0"/>
                  </a:moveTo>
                  <a:lnTo>
                    <a:pt x="677166" y="0"/>
                  </a:lnTo>
                  <a:cubicBezTo>
                    <a:pt x="684151" y="0"/>
                    <a:pt x="689866" y="5715"/>
                    <a:pt x="689866" y="12699"/>
                  </a:cubicBezTo>
                  <a:cubicBezTo>
                    <a:pt x="689866" y="19684"/>
                    <a:pt x="684151" y="25399"/>
                    <a:pt x="677166" y="25399"/>
                  </a:cubicBezTo>
                  <a:lnTo>
                    <a:pt x="676404" y="25399"/>
                  </a:lnTo>
                  <a:cubicBezTo>
                    <a:pt x="669419" y="25399"/>
                    <a:pt x="663704" y="19684"/>
                    <a:pt x="663704" y="12699"/>
                  </a:cubicBezTo>
                  <a:cubicBezTo>
                    <a:pt x="663704" y="5715"/>
                    <a:pt x="669419" y="0"/>
                    <a:pt x="676404" y="0"/>
                  </a:cubicBezTo>
                  <a:close/>
                  <a:moveTo>
                    <a:pt x="727458" y="0"/>
                  </a:moveTo>
                  <a:lnTo>
                    <a:pt x="728220" y="0"/>
                  </a:lnTo>
                  <a:cubicBezTo>
                    <a:pt x="735205" y="0"/>
                    <a:pt x="740920" y="5715"/>
                    <a:pt x="740920" y="12699"/>
                  </a:cubicBezTo>
                  <a:cubicBezTo>
                    <a:pt x="740920" y="19684"/>
                    <a:pt x="735205" y="25399"/>
                    <a:pt x="728220" y="25399"/>
                  </a:cubicBezTo>
                  <a:lnTo>
                    <a:pt x="727458" y="25399"/>
                  </a:lnTo>
                  <a:cubicBezTo>
                    <a:pt x="720473" y="25399"/>
                    <a:pt x="714758" y="19684"/>
                    <a:pt x="714758" y="12699"/>
                  </a:cubicBezTo>
                  <a:cubicBezTo>
                    <a:pt x="714758" y="5715"/>
                    <a:pt x="720473" y="0"/>
                    <a:pt x="727458" y="0"/>
                  </a:cubicBezTo>
                  <a:close/>
                  <a:moveTo>
                    <a:pt x="778512" y="0"/>
                  </a:moveTo>
                  <a:lnTo>
                    <a:pt x="779274" y="0"/>
                  </a:lnTo>
                  <a:cubicBezTo>
                    <a:pt x="786259" y="0"/>
                    <a:pt x="791974" y="5715"/>
                    <a:pt x="791974" y="12699"/>
                  </a:cubicBezTo>
                  <a:cubicBezTo>
                    <a:pt x="791974" y="19684"/>
                    <a:pt x="786259" y="25399"/>
                    <a:pt x="779274" y="25399"/>
                  </a:cubicBezTo>
                  <a:lnTo>
                    <a:pt x="778512" y="25399"/>
                  </a:lnTo>
                  <a:cubicBezTo>
                    <a:pt x="771527" y="25399"/>
                    <a:pt x="765812" y="19684"/>
                    <a:pt x="765812" y="12699"/>
                  </a:cubicBezTo>
                  <a:cubicBezTo>
                    <a:pt x="765812" y="5715"/>
                    <a:pt x="771527" y="0"/>
                    <a:pt x="778512" y="0"/>
                  </a:cubicBezTo>
                  <a:close/>
                  <a:moveTo>
                    <a:pt x="829566" y="0"/>
                  </a:moveTo>
                  <a:lnTo>
                    <a:pt x="830328" y="0"/>
                  </a:lnTo>
                  <a:cubicBezTo>
                    <a:pt x="837313" y="0"/>
                    <a:pt x="843028" y="5715"/>
                    <a:pt x="843028" y="12699"/>
                  </a:cubicBezTo>
                  <a:cubicBezTo>
                    <a:pt x="843028" y="19684"/>
                    <a:pt x="837313" y="25399"/>
                    <a:pt x="830328" y="25399"/>
                  </a:cubicBezTo>
                  <a:lnTo>
                    <a:pt x="829566" y="25399"/>
                  </a:lnTo>
                  <a:cubicBezTo>
                    <a:pt x="822581" y="25399"/>
                    <a:pt x="816866" y="19684"/>
                    <a:pt x="816866" y="12699"/>
                  </a:cubicBezTo>
                  <a:cubicBezTo>
                    <a:pt x="816866" y="5715"/>
                    <a:pt x="822581" y="0"/>
                    <a:pt x="829566" y="0"/>
                  </a:cubicBezTo>
                  <a:close/>
                  <a:moveTo>
                    <a:pt x="880620" y="0"/>
                  </a:moveTo>
                  <a:lnTo>
                    <a:pt x="881382" y="0"/>
                  </a:lnTo>
                  <a:cubicBezTo>
                    <a:pt x="888367" y="0"/>
                    <a:pt x="894082" y="5715"/>
                    <a:pt x="894082" y="12699"/>
                  </a:cubicBezTo>
                  <a:cubicBezTo>
                    <a:pt x="894082" y="19684"/>
                    <a:pt x="888367" y="25399"/>
                    <a:pt x="881382" y="25399"/>
                  </a:cubicBezTo>
                  <a:lnTo>
                    <a:pt x="880620" y="25399"/>
                  </a:lnTo>
                  <a:cubicBezTo>
                    <a:pt x="873635" y="25399"/>
                    <a:pt x="867920" y="19684"/>
                    <a:pt x="867920" y="12699"/>
                  </a:cubicBezTo>
                  <a:cubicBezTo>
                    <a:pt x="867920" y="5715"/>
                    <a:pt x="873635" y="0"/>
                    <a:pt x="880620" y="0"/>
                  </a:cubicBezTo>
                  <a:close/>
                  <a:moveTo>
                    <a:pt x="931674" y="0"/>
                  </a:moveTo>
                  <a:lnTo>
                    <a:pt x="932436" y="0"/>
                  </a:lnTo>
                  <a:cubicBezTo>
                    <a:pt x="939421" y="0"/>
                    <a:pt x="945136" y="5715"/>
                    <a:pt x="945136" y="12699"/>
                  </a:cubicBezTo>
                  <a:cubicBezTo>
                    <a:pt x="945136" y="19684"/>
                    <a:pt x="939421" y="25399"/>
                    <a:pt x="932436" y="25399"/>
                  </a:cubicBezTo>
                  <a:lnTo>
                    <a:pt x="931674" y="25399"/>
                  </a:lnTo>
                  <a:cubicBezTo>
                    <a:pt x="924689" y="25399"/>
                    <a:pt x="918974" y="19684"/>
                    <a:pt x="918974" y="12699"/>
                  </a:cubicBezTo>
                  <a:cubicBezTo>
                    <a:pt x="918974" y="5715"/>
                    <a:pt x="924689" y="0"/>
                    <a:pt x="931674" y="0"/>
                  </a:cubicBezTo>
                  <a:close/>
                  <a:moveTo>
                    <a:pt x="982728" y="0"/>
                  </a:moveTo>
                  <a:lnTo>
                    <a:pt x="983490" y="0"/>
                  </a:lnTo>
                  <a:cubicBezTo>
                    <a:pt x="990475" y="0"/>
                    <a:pt x="996190" y="5715"/>
                    <a:pt x="996190" y="12699"/>
                  </a:cubicBezTo>
                  <a:cubicBezTo>
                    <a:pt x="996190" y="19684"/>
                    <a:pt x="990475" y="25399"/>
                    <a:pt x="983490" y="25399"/>
                  </a:cubicBezTo>
                  <a:lnTo>
                    <a:pt x="982728" y="25399"/>
                  </a:lnTo>
                  <a:cubicBezTo>
                    <a:pt x="975743" y="25399"/>
                    <a:pt x="970028" y="19684"/>
                    <a:pt x="970028" y="12699"/>
                  </a:cubicBezTo>
                  <a:cubicBezTo>
                    <a:pt x="970028" y="5715"/>
                    <a:pt x="975743" y="0"/>
                    <a:pt x="982728" y="0"/>
                  </a:cubicBezTo>
                  <a:close/>
                  <a:moveTo>
                    <a:pt x="1033782" y="0"/>
                  </a:moveTo>
                  <a:lnTo>
                    <a:pt x="1034544" y="0"/>
                  </a:lnTo>
                  <a:cubicBezTo>
                    <a:pt x="1041530" y="0"/>
                    <a:pt x="1047245" y="5715"/>
                    <a:pt x="1047245" y="12699"/>
                  </a:cubicBezTo>
                  <a:cubicBezTo>
                    <a:pt x="1047245" y="19684"/>
                    <a:pt x="1041530" y="25399"/>
                    <a:pt x="1034544" y="25399"/>
                  </a:cubicBezTo>
                  <a:lnTo>
                    <a:pt x="1033782" y="25399"/>
                  </a:lnTo>
                  <a:cubicBezTo>
                    <a:pt x="1026797" y="25399"/>
                    <a:pt x="1021082" y="19684"/>
                    <a:pt x="1021082" y="12699"/>
                  </a:cubicBezTo>
                  <a:cubicBezTo>
                    <a:pt x="1021082" y="5715"/>
                    <a:pt x="1026797" y="0"/>
                    <a:pt x="1033782" y="0"/>
                  </a:cubicBezTo>
                  <a:close/>
                  <a:moveTo>
                    <a:pt x="1084837" y="0"/>
                  </a:moveTo>
                  <a:lnTo>
                    <a:pt x="1085599" y="0"/>
                  </a:lnTo>
                  <a:cubicBezTo>
                    <a:pt x="1092584" y="0"/>
                    <a:pt x="1098299" y="5715"/>
                    <a:pt x="1098299" y="12699"/>
                  </a:cubicBezTo>
                  <a:cubicBezTo>
                    <a:pt x="1098299" y="19684"/>
                    <a:pt x="1092584" y="25399"/>
                    <a:pt x="1085599" y="25399"/>
                  </a:cubicBezTo>
                  <a:lnTo>
                    <a:pt x="1084837" y="25399"/>
                  </a:lnTo>
                  <a:cubicBezTo>
                    <a:pt x="1077852" y="25399"/>
                    <a:pt x="1072136" y="19684"/>
                    <a:pt x="1072136" y="12699"/>
                  </a:cubicBezTo>
                  <a:cubicBezTo>
                    <a:pt x="1072136" y="5715"/>
                    <a:pt x="1077852" y="0"/>
                    <a:pt x="1084837" y="0"/>
                  </a:cubicBezTo>
                  <a:close/>
                  <a:moveTo>
                    <a:pt x="1135891" y="0"/>
                  </a:moveTo>
                  <a:lnTo>
                    <a:pt x="1136653" y="0"/>
                  </a:lnTo>
                  <a:cubicBezTo>
                    <a:pt x="1143638" y="0"/>
                    <a:pt x="1149353" y="5715"/>
                    <a:pt x="1149353" y="12699"/>
                  </a:cubicBezTo>
                  <a:cubicBezTo>
                    <a:pt x="1149353" y="19684"/>
                    <a:pt x="1143638" y="25399"/>
                    <a:pt x="1136653" y="25399"/>
                  </a:cubicBezTo>
                  <a:lnTo>
                    <a:pt x="1135891" y="25399"/>
                  </a:lnTo>
                  <a:cubicBezTo>
                    <a:pt x="1128906" y="25399"/>
                    <a:pt x="1123191" y="19684"/>
                    <a:pt x="1123191" y="12699"/>
                  </a:cubicBezTo>
                  <a:cubicBezTo>
                    <a:pt x="1123191" y="5715"/>
                    <a:pt x="1128906" y="0"/>
                    <a:pt x="1135891" y="0"/>
                  </a:cubicBezTo>
                  <a:close/>
                  <a:moveTo>
                    <a:pt x="1186945" y="0"/>
                  </a:moveTo>
                  <a:lnTo>
                    <a:pt x="1187707" y="0"/>
                  </a:lnTo>
                  <a:cubicBezTo>
                    <a:pt x="1194692" y="0"/>
                    <a:pt x="1200407" y="5715"/>
                    <a:pt x="1200407" y="12699"/>
                  </a:cubicBezTo>
                  <a:cubicBezTo>
                    <a:pt x="1200407" y="19684"/>
                    <a:pt x="1194692" y="25399"/>
                    <a:pt x="1187707" y="25399"/>
                  </a:cubicBezTo>
                  <a:lnTo>
                    <a:pt x="1186945" y="25399"/>
                  </a:lnTo>
                  <a:cubicBezTo>
                    <a:pt x="1179960" y="25399"/>
                    <a:pt x="1174245" y="19684"/>
                    <a:pt x="1174245" y="12699"/>
                  </a:cubicBezTo>
                  <a:cubicBezTo>
                    <a:pt x="1174245" y="5715"/>
                    <a:pt x="1179960" y="0"/>
                    <a:pt x="1186945" y="0"/>
                  </a:cubicBezTo>
                  <a:close/>
                  <a:moveTo>
                    <a:pt x="1237999" y="0"/>
                  </a:moveTo>
                  <a:lnTo>
                    <a:pt x="1238761" y="0"/>
                  </a:lnTo>
                  <a:cubicBezTo>
                    <a:pt x="1245746" y="0"/>
                    <a:pt x="1251461" y="5715"/>
                    <a:pt x="1251461" y="12699"/>
                  </a:cubicBezTo>
                  <a:cubicBezTo>
                    <a:pt x="1251461" y="19684"/>
                    <a:pt x="1245746" y="25399"/>
                    <a:pt x="1238761" y="25399"/>
                  </a:cubicBezTo>
                  <a:lnTo>
                    <a:pt x="1237999" y="25399"/>
                  </a:lnTo>
                  <a:cubicBezTo>
                    <a:pt x="1231014" y="25399"/>
                    <a:pt x="1225299" y="19684"/>
                    <a:pt x="1225299" y="12699"/>
                  </a:cubicBezTo>
                  <a:cubicBezTo>
                    <a:pt x="1225299" y="5715"/>
                    <a:pt x="1231014" y="0"/>
                    <a:pt x="1237999" y="0"/>
                  </a:cubicBezTo>
                  <a:close/>
                  <a:moveTo>
                    <a:pt x="1289053" y="0"/>
                  </a:moveTo>
                  <a:lnTo>
                    <a:pt x="1289815" y="0"/>
                  </a:lnTo>
                  <a:cubicBezTo>
                    <a:pt x="1296800" y="0"/>
                    <a:pt x="1302515" y="5715"/>
                    <a:pt x="1302515" y="12699"/>
                  </a:cubicBezTo>
                  <a:cubicBezTo>
                    <a:pt x="1302515" y="19684"/>
                    <a:pt x="1296800" y="25399"/>
                    <a:pt x="1289815" y="25399"/>
                  </a:cubicBezTo>
                  <a:lnTo>
                    <a:pt x="1289053" y="25399"/>
                  </a:lnTo>
                  <a:cubicBezTo>
                    <a:pt x="1282068" y="25399"/>
                    <a:pt x="1276353" y="19684"/>
                    <a:pt x="1276353" y="12699"/>
                  </a:cubicBezTo>
                  <a:cubicBezTo>
                    <a:pt x="1276353" y="5715"/>
                    <a:pt x="1282068" y="0"/>
                    <a:pt x="1289053" y="0"/>
                  </a:cubicBezTo>
                  <a:close/>
                  <a:moveTo>
                    <a:pt x="1340107" y="0"/>
                  </a:moveTo>
                  <a:lnTo>
                    <a:pt x="1340869" y="0"/>
                  </a:lnTo>
                  <a:cubicBezTo>
                    <a:pt x="1347854" y="0"/>
                    <a:pt x="1353569" y="5715"/>
                    <a:pt x="1353569" y="12699"/>
                  </a:cubicBezTo>
                  <a:cubicBezTo>
                    <a:pt x="1353569" y="19684"/>
                    <a:pt x="1347854" y="25399"/>
                    <a:pt x="1340869" y="25399"/>
                  </a:cubicBezTo>
                  <a:lnTo>
                    <a:pt x="1340107" y="25399"/>
                  </a:lnTo>
                  <a:cubicBezTo>
                    <a:pt x="1333122" y="25399"/>
                    <a:pt x="1327407" y="19684"/>
                    <a:pt x="1327407" y="12699"/>
                  </a:cubicBezTo>
                  <a:cubicBezTo>
                    <a:pt x="1327407" y="5715"/>
                    <a:pt x="1333122" y="0"/>
                    <a:pt x="1340107" y="0"/>
                  </a:cubicBezTo>
                  <a:close/>
                  <a:moveTo>
                    <a:pt x="1391161" y="0"/>
                  </a:moveTo>
                  <a:lnTo>
                    <a:pt x="1391923" y="0"/>
                  </a:lnTo>
                  <a:cubicBezTo>
                    <a:pt x="1398908" y="0"/>
                    <a:pt x="1404623" y="5715"/>
                    <a:pt x="1404623" y="12699"/>
                  </a:cubicBezTo>
                  <a:cubicBezTo>
                    <a:pt x="1404623" y="19684"/>
                    <a:pt x="1398908" y="25399"/>
                    <a:pt x="1391923" y="25399"/>
                  </a:cubicBezTo>
                  <a:lnTo>
                    <a:pt x="1391161" y="25399"/>
                  </a:lnTo>
                  <a:cubicBezTo>
                    <a:pt x="1384176" y="25399"/>
                    <a:pt x="1378461" y="19684"/>
                    <a:pt x="1378461" y="12699"/>
                  </a:cubicBezTo>
                  <a:cubicBezTo>
                    <a:pt x="1378461" y="5715"/>
                    <a:pt x="1384176" y="0"/>
                    <a:pt x="1391161" y="0"/>
                  </a:cubicBezTo>
                  <a:close/>
                  <a:moveTo>
                    <a:pt x="12700" y="0"/>
                  </a:moveTo>
                  <a:lnTo>
                    <a:pt x="13462" y="0"/>
                  </a:lnTo>
                  <a:cubicBezTo>
                    <a:pt x="20447" y="0"/>
                    <a:pt x="26162" y="5715"/>
                    <a:pt x="26162" y="12699"/>
                  </a:cubicBezTo>
                  <a:cubicBezTo>
                    <a:pt x="26162" y="19684"/>
                    <a:pt x="20447" y="25399"/>
                    <a:pt x="13462" y="25399"/>
                  </a:cubicBezTo>
                  <a:lnTo>
                    <a:pt x="12700" y="25399"/>
                  </a:lnTo>
                  <a:cubicBezTo>
                    <a:pt x="5715" y="25399"/>
                    <a:pt x="0" y="19684"/>
                    <a:pt x="0" y="12699"/>
                  </a:cubicBezTo>
                  <a:cubicBezTo>
                    <a:pt x="0" y="5715"/>
                    <a:pt x="5715" y="0"/>
                    <a:pt x="12700" y="0"/>
                  </a:cubicBezTo>
                  <a:close/>
                </a:path>
              </a:pathLst>
            </a:custGeom>
            <a:solidFill>
              <a:srgbClr val="95377A"/>
            </a:solidFill>
            <a:ln w="12700">
              <a:solidFill>
                <a:srgbClr val="000000"/>
              </a:solidFill>
            </a:ln>
          </p:spPr>
        </p:sp>
        <p:sp>
          <p:nvSpPr>
            <p:cNvPr name="Freeform 15" id="15"/>
            <p:cNvSpPr/>
            <p:nvPr/>
          </p:nvSpPr>
          <p:spPr>
            <a:xfrm flipH="false" flipV="false" rot="0">
              <a:off x="267209" y="63499"/>
              <a:ext cx="1483236" cy="25399"/>
            </a:xfrm>
            <a:custGeom>
              <a:avLst/>
              <a:gdLst/>
              <a:ahLst/>
              <a:cxnLst/>
              <a:rect r="r" b="b" t="t" l="l"/>
              <a:pathLst>
                <a:path h="25399" w="1483236">
                  <a:moveTo>
                    <a:pt x="12700" y="0"/>
                  </a:moveTo>
                  <a:cubicBezTo>
                    <a:pt x="19685" y="0"/>
                    <a:pt x="25400" y="5715"/>
                    <a:pt x="25400" y="12699"/>
                  </a:cubicBezTo>
                  <a:cubicBezTo>
                    <a:pt x="25400" y="19684"/>
                    <a:pt x="19685" y="25399"/>
                    <a:pt x="12700" y="25399"/>
                  </a:cubicBezTo>
                  <a:cubicBezTo>
                    <a:pt x="5715" y="25399"/>
                    <a:pt x="0" y="19684"/>
                    <a:pt x="0" y="12699"/>
                  </a:cubicBezTo>
                  <a:cubicBezTo>
                    <a:pt x="0" y="5715"/>
                    <a:pt x="5715" y="0"/>
                    <a:pt x="12700" y="0"/>
                  </a:cubicBezTo>
                  <a:close/>
                  <a:moveTo>
                    <a:pt x="1470536" y="0"/>
                  </a:moveTo>
                  <a:cubicBezTo>
                    <a:pt x="1477521" y="0"/>
                    <a:pt x="1483236" y="5715"/>
                    <a:pt x="1483236" y="12699"/>
                  </a:cubicBezTo>
                  <a:cubicBezTo>
                    <a:pt x="1483236" y="19684"/>
                    <a:pt x="1477521" y="25399"/>
                    <a:pt x="1470536" y="25399"/>
                  </a:cubicBezTo>
                  <a:cubicBezTo>
                    <a:pt x="1463551" y="25399"/>
                    <a:pt x="1457836" y="19684"/>
                    <a:pt x="1457836" y="12699"/>
                  </a:cubicBezTo>
                  <a:cubicBezTo>
                    <a:pt x="1457836" y="5715"/>
                    <a:pt x="1463551" y="0"/>
                    <a:pt x="1470536" y="0"/>
                  </a:cubicBezTo>
                  <a:close/>
                </a:path>
              </a:pathLst>
            </a:custGeom>
            <a:solidFill>
              <a:srgbClr val="95377A"/>
            </a:solidFill>
            <a:ln w="12700">
              <a:solidFill>
                <a:srgbClr val="000000"/>
              </a:solidFill>
            </a:ln>
          </p:spPr>
        </p:sp>
        <p:sp>
          <p:nvSpPr>
            <p:cNvPr name="Freeform 16" id="16"/>
            <p:cNvSpPr/>
            <p:nvPr/>
          </p:nvSpPr>
          <p:spPr>
            <a:xfrm flipH="false" flipV="false" rot="0">
              <a:off x="317501" y="63499"/>
              <a:ext cx="1404623" cy="25399"/>
            </a:xfrm>
            <a:custGeom>
              <a:avLst/>
              <a:gdLst/>
              <a:ahLst/>
              <a:cxnLst/>
              <a:rect r="r" b="b" t="t" l="l"/>
              <a:pathLst>
                <a:path h="25399" w="1404623">
                  <a:moveTo>
                    <a:pt x="63754" y="0"/>
                  </a:moveTo>
                  <a:lnTo>
                    <a:pt x="64516" y="0"/>
                  </a:lnTo>
                  <a:cubicBezTo>
                    <a:pt x="71501" y="0"/>
                    <a:pt x="77216" y="5715"/>
                    <a:pt x="77216" y="12699"/>
                  </a:cubicBezTo>
                  <a:cubicBezTo>
                    <a:pt x="77216" y="19684"/>
                    <a:pt x="71501" y="25399"/>
                    <a:pt x="64516" y="25399"/>
                  </a:cubicBezTo>
                  <a:lnTo>
                    <a:pt x="63754" y="25399"/>
                  </a:lnTo>
                  <a:cubicBezTo>
                    <a:pt x="56769" y="25399"/>
                    <a:pt x="51054" y="19684"/>
                    <a:pt x="51054" y="12699"/>
                  </a:cubicBezTo>
                  <a:cubicBezTo>
                    <a:pt x="51054" y="5715"/>
                    <a:pt x="56769" y="0"/>
                    <a:pt x="63754" y="0"/>
                  </a:cubicBezTo>
                  <a:close/>
                  <a:moveTo>
                    <a:pt x="114808" y="0"/>
                  </a:moveTo>
                  <a:lnTo>
                    <a:pt x="115570" y="0"/>
                  </a:lnTo>
                  <a:cubicBezTo>
                    <a:pt x="122555" y="0"/>
                    <a:pt x="128270" y="5715"/>
                    <a:pt x="128270" y="12699"/>
                  </a:cubicBezTo>
                  <a:cubicBezTo>
                    <a:pt x="128270" y="19684"/>
                    <a:pt x="122555" y="25399"/>
                    <a:pt x="115570" y="25399"/>
                  </a:cubicBezTo>
                  <a:lnTo>
                    <a:pt x="114808" y="25399"/>
                  </a:lnTo>
                  <a:cubicBezTo>
                    <a:pt x="107823" y="25399"/>
                    <a:pt x="102108" y="19684"/>
                    <a:pt x="102108" y="12699"/>
                  </a:cubicBezTo>
                  <a:cubicBezTo>
                    <a:pt x="102108" y="5715"/>
                    <a:pt x="107823" y="0"/>
                    <a:pt x="114808" y="0"/>
                  </a:cubicBezTo>
                  <a:close/>
                  <a:moveTo>
                    <a:pt x="165862" y="0"/>
                  </a:moveTo>
                  <a:lnTo>
                    <a:pt x="166624" y="0"/>
                  </a:lnTo>
                  <a:cubicBezTo>
                    <a:pt x="173609" y="0"/>
                    <a:pt x="179324" y="5715"/>
                    <a:pt x="179324" y="12699"/>
                  </a:cubicBezTo>
                  <a:cubicBezTo>
                    <a:pt x="179324" y="19684"/>
                    <a:pt x="173609" y="25399"/>
                    <a:pt x="166624" y="25399"/>
                  </a:cubicBezTo>
                  <a:lnTo>
                    <a:pt x="165862" y="25399"/>
                  </a:lnTo>
                  <a:cubicBezTo>
                    <a:pt x="158877" y="25399"/>
                    <a:pt x="153162" y="19684"/>
                    <a:pt x="153162" y="12699"/>
                  </a:cubicBezTo>
                  <a:cubicBezTo>
                    <a:pt x="153162" y="5715"/>
                    <a:pt x="158877" y="0"/>
                    <a:pt x="165862" y="0"/>
                  </a:cubicBezTo>
                  <a:close/>
                  <a:moveTo>
                    <a:pt x="216916" y="0"/>
                  </a:moveTo>
                  <a:lnTo>
                    <a:pt x="217678" y="0"/>
                  </a:lnTo>
                  <a:cubicBezTo>
                    <a:pt x="224663" y="0"/>
                    <a:pt x="230378" y="5715"/>
                    <a:pt x="230378" y="12699"/>
                  </a:cubicBezTo>
                  <a:cubicBezTo>
                    <a:pt x="230378" y="19684"/>
                    <a:pt x="224663" y="25399"/>
                    <a:pt x="217678" y="25399"/>
                  </a:cubicBezTo>
                  <a:lnTo>
                    <a:pt x="216916" y="25399"/>
                  </a:lnTo>
                  <a:cubicBezTo>
                    <a:pt x="209931" y="25399"/>
                    <a:pt x="204216" y="19684"/>
                    <a:pt x="204216" y="12699"/>
                  </a:cubicBezTo>
                  <a:cubicBezTo>
                    <a:pt x="204216" y="5715"/>
                    <a:pt x="209931" y="0"/>
                    <a:pt x="216916" y="0"/>
                  </a:cubicBezTo>
                  <a:close/>
                  <a:moveTo>
                    <a:pt x="267970" y="0"/>
                  </a:moveTo>
                  <a:lnTo>
                    <a:pt x="268732" y="0"/>
                  </a:lnTo>
                  <a:cubicBezTo>
                    <a:pt x="275717" y="0"/>
                    <a:pt x="281432" y="5715"/>
                    <a:pt x="281432" y="12699"/>
                  </a:cubicBezTo>
                  <a:cubicBezTo>
                    <a:pt x="281432" y="19684"/>
                    <a:pt x="275717" y="25399"/>
                    <a:pt x="268732" y="25399"/>
                  </a:cubicBezTo>
                  <a:lnTo>
                    <a:pt x="267970" y="25399"/>
                  </a:lnTo>
                  <a:cubicBezTo>
                    <a:pt x="260985" y="25399"/>
                    <a:pt x="255270" y="19684"/>
                    <a:pt x="255270" y="12699"/>
                  </a:cubicBezTo>
                  <a:cubicBezTo>
                    <a:pt x="255270" y="5715"/>
                    <a:pt x="260985" y="0"/>
                    <a:pt x="267970" y="0"/>
                  </a:cubicBezTo>
                  <a:close/>
                  <a:moveTo>
                    <a:pt x="319024" y="0"/>
                  </a:moveTo>
                  <a:lnTo>
                    <a:pt x="319786" y="0"/>
                  </a:lnTo>
                  <a:cubicBezTo>
                    <a:pt x="326771" y="0"/>
                    <a:pt x="332486" y="5715"/>
                    <a:pt x="332486" y="12699"/>
                  </a:cubicBezTo>
                  <a:cubicBezTo>
                    <a:pt x="332486" y="19684"/>
                    <a:pt x="326771" y="25399"/>
                    <a:pt x="319786" y="25399"/>
                  </a:cubicBezTo>
                  <a:lnTo>
                    <a:pt x="319024" y="25399"/>
                  </a:lnTo>
                  <a:cubicBezTo>
                    <a:pt x="312039" y="25399"/>
                    <a:pt x="306324" y="19684"/>
                    <a:pt x="306324" y="12699"/>
                  </a:cubicBezTo>
                  <a:cubicBezTo>
                    <a:pt x="306324" y="5715"/>
                    <a:pt x="312039" y="0"/>
                    <a:pt x="319024" y="0"/>
                  </a:cubicBezTo>
                  <a:close/>
                  <a:moveTo>
                    <a:pt x="370079" y="0"/>
                  </a:moveTo>
                  <a:lnTo>
                    <a:pt x="370841" y="0"/>
                  </a:lnTo>
                  <a:cubicBezTo>
                    <a:pt x="377826" y="0"/>
                    <a:pt x="383541" y="5715"/>
                    <a:pt x="383541" y="12699"/>
                  </a:cubicBezTo>
                  <a:cubicBezTo>
                    <a:pt x="383541" y="19684"/>
                    <a:pt x="377826" y="25399"/>
                    <a:pt x="370841" y="25399"/>
                  </a:cubicBezTo>
                  <a:lnTo>
                    <a:pt x="370079" y="25399"/>
                  </a:lnTo>
                  <a:cubicBezTo>
                    <a:pt x="363094" y="25399"/>
                    <a:pt x="357378" y="19684"/>
                    <a:pt x="357378" y="12699"/>
                  </a:cubicBezTo>
                  <a:cubicBezTo>
                    <a:pt x="357378" y="5715"/>
                    <a:pt x="363094" y="0"/>
                    <a:pt x="370079" y="0"/>
                  </a:cubicBezTo>
                  <a:close/>
                  <a:moveTo>
                    <a:pt x="421133" y="0"/>
                  </a:moveTo>
                  <a:lnTo>
                    <a:pt x="421895" y="0"/>
                  </a:lnTo>
                  <a:cubicBezTo>
                    <a:pt x="428880" y="0"/>
                    <a:pt x="434595" y="5715"/>
                    <a:pt x="434595" y="12699"/>
                  </a:cubicBezTo>
                  <a:cubicBezTo>
                    <a:pt x="434595" y="19684"/>
                    <a:pt x="428880" y="25399"/>
                    <a:pt x="421895" y="25399"/>
                  </a:cubicBezTo>
                  <a:lnTo>
                    <a:pt x="421133" y="25399"/>
                  </a:lnTo>
                  <a:cubicBezTo>
                    <a:pt x="414148" y="25399"/>
                    <a:pt x="408433" y="19684"/>
                    <a:pt x="408433" y="12699"/>
                  </a:cubicBezTo>
                  <a:cubicBezTo>
                    <a:pt x="408433" y="5715"/>
                    <a:pt x="414148" y="0"/>
                    <a:pt x="421133" y="0"/>
                  </a:cubicBezTo>
                  <a:close/>
                  <a:moveTo>
                    <a:pt x="472187" y="0"/>
                  </a:moveTo>
                  <a:lnTo>
                    <a:pt x="472949" y="0"/>
                  </a:lnTo>
                  <a:cubicBezTo>
                    <a:pt x="479934" y="0"/>
                    <a:pt x="485649" y="5715"/>
                    <a:pt x="485649" y="12699"/>
                  </a:cubicBezTo>
                  <a:cubicBezTo>
                    <a:pt x="485649" y="19684"/>
                    <a:pt x="479934" y="25399"/>
                    <a:pt x="472949" y="25399"/>
                  </a:cubicBezTo>
                  <a:lnTo>
                    <a:pt x="472187" y="25399"/>
                  </a:lnTo>
                  <a:cubicBezTo>
                    <a:pt x="465202" y="25399"/>
                    <a:pt x="459487" y="19684"/>
                    <a:pt x="459487" y="12699"/>
                  </a:cubicBezTo>
                  <a:cubicBezTo>
                    <a:pt x="459487" y="5715"/>
                    <a:pt x="465202" y="0"/>
                    <a:pt x="472187" y="0"/>
                  </a:cubicBezTo>
                  <a:close/>
                  <a:moveTo>
                    <a:pt x="523241" y="0"/>
                  </a:moveTo>
                  <a:lnTo>
                    <a:pt x="524003" y="0"/>
                  </a:lnTo>
                  <a:cubicBezTo>
                    <a:pt x="530988" y="0"/>
                    <a:pt x="536703" y="5715"/>
                    <a:pt x="536703" y="12699"/>
                  </a:cubicBezTo>
                  <a:cubicBezTo>
                    <a:pt x="536703" y="19684"/>
                    <a:pt x="530988" y="25399"/>
                    <a:pt x="524003" y="25399"/>
                  </a:cubicBezTo>
                  <a:lnTo>
                    <a:pt x="523241" y="25399"/>
                  </a:lnTo>
                  <a:cubicBezTo>
                    <a:pt x="516256" y="25399"/>
                    <a:pt x="510541" y="19684"/>
                    <a:pt x="510541" y="12699"/>
                  </a:cubicBezTo>
                  <a:cubicBezTo>
                    <a:pt x="510541" y="5715"/>
                    <a:pt x="516256" y="0"/>
                    <a:pt x="523241" y="0"/>
                  </a:cubicBezTo>
                  <a:close/>
                  <a:moveTo>
                    <a:pt x="574295" y="0"/>
                  </a:moveTo>
                  <a:lnTo>
                    <a:pt x="575057" y="0"/>
                  </a:lnTo>
                  <a:cubicBezTo>
                    <a:pt x="582042" y="0"/>
                    <a:pt x="587757" y="5715"/>
                    <a:pt x="587757" y="12699"/>
                  </a:cubicBezTo>
                  <a:cubicBezTo>
                    <a:pt x="587757" y="19684"/>
                    <a:pt x="582042" y="25399"/>
                    <a:pt x="575057" y="25399"/>
                  </a:cubicBezTo>
                  <a:lnTo>
                    <a:pt x="574295" y="25399"/>
                  </a:lnTo>
                  <a:cubicBezTo>
                    <a:pt x="567310" y="25399"/>
                    <a:pt x="561595" y="19684"/>
                    <a:pt x="561595" y="12699"/>
                  </a:cubicBezTo>
                  <a:cubicBezTo>
                    <a:pt x="561595" y="5715"/>
                    <a:pt x="567310" y="0"/>
                    <a:pt x="574295" y="0"/>
                  </a:cubicBezTo>
                  <a:close/>
                  <a:moveTo>
                    <a:pt x="625349" y="0"/>
                  </a:moveTo>
                  <a:lnTo>
                    <a:pt x="626111" y="0"/>
                  </a:lnTo>
                  <a:cubicBezTo>
                    <a:pt x="633096" y="0"/>
                    <a:pt x="638811" y="5715"/>
                    <a:pt x="638811" y="12699"/>
                  </a:cubicBezTo>
                  <a:cubicBezTo>
                    <a:pt x="638811" y="19684"/>
                    <a:pt x="633096" y="25399"/>
                    <a:pt x="626111" y="25399"/>
                  </a:cubicBezTo>
                  <a:lnTo>
                    <a:pt x="625349" y="25399"/>
                  </a:lnTo>
                  <a:cubicBezTo>
                    <a:pt x="618364" y="25399"/>
                    <a:pt x="612649" y="19684"/>
                    <a:pt x="612649" y="12699"/>
                  </a:cubicBezTo>
                  <a:cubicBezTo>
                    <a:pt x="612649" y="5715"/>
                    <a:pt x="618364" y="0"/>
                    <a:pt x="625349" y="0"/>
                  </a:cubicBezTo>
                  <a:close/>
                  <a:moveTo>
                    <a:pt x="676403" y="0"/>
                  </a:moveTo>
                  <a:lnTo>
                    <a:pt x="677165" y="0"/>
                  </a:lnTo>
                  <a:cubicBezTo>
                    <a:pt x="684150" y="0"/>
                    <a:pt x="689865" y="5715"/>
                    <a:pt x="689865" y="12699"/>
                  </a:cubicBezTo>
                  <a:cubicBezTo>
                    <a:pt x="689865" y="19684"/>
                    <a:pt x="684150" y="25399"/>
                    <a:pt x="677165" y="25399"/>
                  </a:cubicBezTo>
                  <a:lnTo>
                    <a:pt x="676403" y="25399"/>
                  </a:lnTo>
                  <a:cubicBezTo>
                    <a:pt x="669418" y="25399"/>
                    <a:pt x="663703" y="19684"/>
                    <a:pt x="663703" y="12699"/>
                  </a:cubicBezTo>
                  <a:cubicBezTo>
                    <a:pt x="663703" y="5715"/>
                    <a:pt x="669418" y="0"/>
                    <a:pt x="676403" y="0"/>
                  </a:cubicBezTo>
                  <a:close/>
                  <a:moveTo>
                    <a:pt x="727457" y="0"/>
                  </a:moveTo>
                  <a:lnTo>
                    <a:pt x="728219" y="0"/>
                  </a:lnTo>
                  <a:cubicBezTo>
                    <a:pt x="735204" y="0"/>
                    <a:pt x="740919" y="5715"/>
                    <a:pt x="740919" y="12699"/>
                  </a:cubicBezTo>
                  <a:cubicBezTo>
                    <a:pt x="740919" y="19684"/>
                    <a:pt x="735204" y="25399"/>
                    <a:pt x="728219" y="25399"/>
                  </a:cubicBezTo>
                  <a:lnTo>
                    <a:pt x="727457" y="25399"/>
                  </a:lnTo>
                  <a:cubicBezTo>
                    <a:pt x="720472" y="25399"/>
                    <a:pt x="714757" y="19684"/>
                    <a:pt x="714757" y="12699"/>
                  </a:cubicBezTo>
                  <a:cubicBezTo>
                    <a:pt x="714757" y="5715"/>
                    <a:pt x="720472" y="0"/>
                    <a:pt x="727457" y="0"/>
                  </a:cubicBezTo>
                  <a:close/>
                  <a:moveTo>
                    <a:pt x="778511" y="0"/>
                  </a:moveTo>
                  <a:lnTo>
                    <a:pt x="779273" y="0"/>
                  </a:lnTo>
                  <a:cubicBezTo>
                    <a:pt x="786258" y="0"/>
                    <a:pt x="791974" y="5715"/>
                    <a:pt x="791974" y="12699"/>
                  </a:cubicBezTo>
                  <a:cubicBezTo>
                    <a:pt x="791974" y="19684"/>
                    <a:pt x="786258" y="25399"/>
                    <a:pt x="779273" y="25399"/>
                  </a:cubicBezTo>
                  <a:lnTo>
                    <a:pt x="778511" y="25399"/>
                  </a:lnTo>
                  <a:cubicBezTo>
                    <a:pt x="771526" y="25399"/>
                    <a:pt x="765811" y="19684"/>
                    <a:pt x="765811" y="12699"/>
                  </a:cubicBezTo>
                  <a:cubicBezTo>
                    <a:pt x="765811" y="5715"/>
                    <a:pt x="771526" y="0"/>
                    <a:pt x="778511" y="0"/>
                  </a:cubicBezTo>
                  <a:close/>
                  <a:moveTo>
                    <a:pt x="829566" y="0"/>
                  </a:moveTo>
                  <a:lnTo>
                    <a:pt x="830328" y="0"/>
                  </a:lnTo>
                  <a:cubicBezTo>
                    <a:pt x="837313" y="0"/>
                    <a:pt x="843028" y="5715"/>
                    <a:pt x="843028" y="12699"/>
                  </a:cubicBezTo>
                  <a:cubicBezTo>
                    <a:pt x="843028" y="19684"/>
                    <a:pt x="837313" y="25399"/>
                    <a:pt x="830328" y="25399"/>
                  </a:cubicBezTo>
                  <a:lnTo>
                    <a:pt x="829566" y="25399"/>
                  </a:lnTo>
                  <a:cubicBezTo>
                    <a:pt x="822581" y="25399"/>
                    <a:pt x="816866" y="19684"/>
                    <a:pt x="816866" y="12699"/>
                  </a:cubicBezTo>
                  <a:cubicBezTo>
                    <a:pt x="816866" y="5715"/>
                    <a:pt x="822581" y="0"/>
                    <a:pt x="829566" y="0"/>
                  </a:cubicBezTo>
                  <a:close/>
                  <a:moveTo>
                    <a:pt x="880620" y="0"/>
                  </a:moveTo>
                  <a:lnTo>
                    <a:pt x="881382" y="0"/>
                  </a:lnTo>
                  <a:cubicBezTo>
                    <a:pt x="888367" y="0"/>
                    <a:pt x="894082" y="5715"/>
                    <a:pt x="894082" y="12699"/>
                  </a:cubicBezTo>
                  <a:cubicBezTo>
                    <a:pt x="894082" y="19684"/>
                    <a:pt x="888367" y="25399"/>
                    <a:pt x="881382" y="25399"/>
                  </a:cubicBezTo>
                  <a:lnTo>
                    <a:pt x="880620" y="25399"/>
                  </a:lnTo>
                  <a:cubicBezTo>
                    <a:pt x="873635" y="25399"/>
                    <a:pt x="867920" y="19684"/>
                    <a:pt x="867920" y="12699"/>
                  </a:cubicBezTo>
                  <a:cubicBezTo>
                    <a:pt x="867920" y="5715"/>
                    <a:pt x="873635" y="0"/>
                    <a:pt x="880620" y="0"/>
                  </a:cubicBezTo>
                  <a:close/>
                  <a:moveTo>
                    <a:pt x="931674" y="0"/>
                  </a:moveTo>
                  <a:lnTo>
                    <a:pt x="932436" y="0"/>
                  </a:lnTo>
                  <a:cubicBezTo>
                    <a:pt x="939421" y="0"/>
                    <a:pt x="945136" y="5715"/>
                    <a:pt x="945136" y="12699"/>
                  </a:cubicBezTo>
                  <a:cubicBezTo>
                    <a:pt x="945136" y="19684"/>
                    <a:pt x="939421" y="25399"/>
                    <a:pt x="932436" y="25399"/>
                  </a:cubicBezTo>
                  <a:lnTo>
                    <a:pt x="931674" y="25399"/>
                  </a:lnTo>
                  <a:cubicBezTo>
                    <a:pt x="924689" y="25399"/>
                    <a:pt x="918974" y="19684"/>
                    <a:pt x="918974" y="12699"/>
                  </a:cubicBezTo>
                  <a:cubicBezTo>
                    <a:pt x="918974" y="5715"/>
                    <a:pt x="924689" y="0"/>
                    <a:pt x="931674" y="0"/>
                  </a:cubicBezTo>
                  <a:close/>
                  <a:moveTo>
                    <a:pt x="982728" y="0"/>
                  </a:moveTo>
                  <a:lnTo>
                    <a:pt x="983490" y="0"/>
                  </a:lnTo>
                  <a:cubicBezTo>
                    <a:pt x="990475" y="0"/>
                    <a:pt x="996190" y="5715"/>
                    <a:pt x="996190" y="12699"/>
                  </a:cubicBezTo>
                  <a:cubicBezTo>
                    <a:pt x="996190" y="19684"/>
                    <a:pt x="990475" y="25399"/>
                    <a:pt x="983490" y="25399"/>
                  </a:cubicBezTo>
                  <a:lnTo>
                    <a:pt x="982728" y="25399"/>
                  </a:lnTo>
                  <a:cubicBezTo>
                    <a:pt x="975743" y="25399"/>
                    <a:pt x="970028" y="19684"/>
                    <a:pt x="970028" y="12699"/>
                  </a:cubicBezTo>
                  <a:cubicBezTo>
                    <a:pt x="970028" y="5715"/>
                    <a:pt x="975743" y="0"/>
                    <a:pt x="982728" y="0"/>
                  </a:cubicBezTo>
                  <a:close/>
                  <a:moveTo>
                    <a:pt x="1033782" y="0"/>
                  </a:moveTo>
                  <a:lnTo>
                    <a:pt x="1034544" y="0"/>
                  </a:lnTo>
                  <a:cubicBezTo>
                    <a:pt x="1041529" y="0"/>
                    <a:pt x="1047244" y="5715"/>
                    <a:pt x="1047244" y="12699"/>
                  </a:cubicBezTo>
                  <a:cubicBezTo>
                    <a:pt x="1047244" y="19684"/>
                    <a:pt x="1041529" y="25399"/>
                    <a:pt x="1034544" y="25399"/>
                  </a:cubicBezTo>
                  <a:lnTo>
                    <a:pt x="1033782" y="25399"/>
                  </a:lnTo>
                  <a:cubicBezTo>
                    <a:pt x="1026797" y="25399"/>
                    <a:pt x="1021082" y="19684"/>
                    <a:pt x="1021082" y="12699"/>
                  </a:cubicBezTo>
                  <a:cubicBezTo>
                    <a:pt x="1021082" y="5715"/>
                    <a:pt x="1026797" y="0"/>
                    <a:pt x="1033782" y="0"/>
                  </a:cubicBezTo>
                  <a:close/>
                  <a:moveTo>
                    <a:pt x="1084836" y="0"/>
                  </a:moveTo>
                  <a:lnTo>
                    <a:pt x="1085598" y="0"/>
                  </a:lnTo>
                  <a:cubicBezTo>
                    <a:pt x="1092583" y="0"/>
                    <a:pt x="1098298" y="5715"/>
                    <a:pt x="1098298" y="12699"/>
                  </a:cubicBezTo>
                  <a:cubicBezTo>
                    <a:pt x="1098298" y="19684"/>
                    <a:pt x="1092583" y="25399"/>
                    <a:pt x="1085598" y="25399"/>
                  </a:cubicBezTo>
                  <a:lnTo>
                    <a:pt x="1084836" y="25399"/>
                  </a:lnTo>
                  <a:cubicBezTo>
                    <a:pt x="1077851" y="25399"/>
                    <a:pt x="1072136" y="19684"/>
                    <a:pt x="1072136" y="12699"/>
                  </a:cubicBezTo>
                  <a:cubicBezTo>
                    <a:pt x="1072136" y="5715"/>
                    <a:pt x="1077851" y="0"/>
                    <a:pt x="1084836" y="0"/>
                  </a:cubicBezTo>
                  <a:close/>
                  <a:moveTo>
                    <a:pt x="1135890" y="0"/>
                  </a:moveTo>
                  <a:lnTo>
                    <a:pt x="1136652" y="0"/>
                  </a:lnTo>
                  <a:cubicBezTo>
                    <a:pt x="1143637" y="0"/>
                    <a:pt x="1149352" y="5715"/>
                    <a:pt x="1149352" y="12699"/>
                  </a:cubicBezTo>
                  <a:cubicBezTo>
                    <a:pt x="1149352" y="19684"/>
                    <a:pt x="1143637" y="25399"/>
                    <a:pt x="1136652" y="25399"/>
                  </a:cubicBezTo>
                  <a:lnTo>
                    <a:pt x="1135890" y="25399"/>
                  </a:lnTo>
                  <a:cubicBezTo>
                    <a:pt x="1128905" y="25399"/>
                    <a:pt x="1123190" y="19684"/>
                    <a:pt x="1123190" y="12699"/>
                  </a:cubicBezTo>
                  <a:cubicBezTo>
                    <a:pt x="1123190" y="5715"/>
                    <a:pt x="1128905" y="0"/>
                    <a:pt x="1135890" y="0"/>
                  </a:cubicBezTo>
                  <a:close/>
                  <a:moveTo>
                    <a:pt x="1186944" y="0"/>
                  </a:moveTo>
                  <a:lnTo>
                    <a:pt x="1187706" y="0"/>
                  </a:lnTo>
                  <a:cubicBezTo>
                    <a:pt x="1194691" y="0"/>
                    <a:pt x="1200406" y="5715"/>
                    <a:pt x="1200406" y="12699"/>
                  </a:cubicBezTo>
                  <a:cubicBezTo>
                    <a:pt x="1200406" y="19684"/>
                    <a:pt x="1194691" y="25399"/>
                    <a:pt x="1187706" y="25399"/>
                  </a:cubicBezTo>
                  <a:lnTo>
                    <a:pt x="1186944" y="25399"/>
                  </a:lnTo>
                  <a:cubicBezTo>
                    <a:pt x="1179959" y="25399"/>
                    <a:pt x="1174244" y="19684"/>
                    <a:pt x="1174244" y="12699"/>
                  </a:cubicBezTo>
                  <a:cubicBezTo>
                    <a:pt x="1174244" y="5715"/>
                    <a:pt x="1179959" y="0"/>
                    <a:pt x="1186944" y="0"/>
                  </a:cubicBezTo>
                  <a:close/>
                  <a:moveTo>
                    <a:pt x="1237999" y="0"/>
                  </a:moveTo>
                  <a:lnTo>
                    <a:pt x="1238760" y="0"/>
                  </a:lnTo>
                  <a:cubicBezTo>
                    <a:pt x="1245746" y="0"/>
                    <a:pt x="1251460" y="5715"/>
                    <a:pt x="1251460" y="12699"/>
                  </a:cubicBezTo>
                  <a:cubicBezTo>
                    <a:pt x="1251460" y="19684"/>
                    <a:pt x="1245746" y="25399"/>
                    <a:pt x="1238760" y="25399"/>
                  </a:cubicBezTo>
                  <a:lnTo>
                    <a:pt x="1237999" y="25399"/>
                  </a:lnTo>
                  <a:cubicBezTo>
                    <a:pt x="1231013" y="25399"/>
                    <a:pt x="1225299" y="19684"/>
                    <a:pt x="1225299" y="12699"/>
                  </a:cubicBezTo>
                  <a:cubicBezTo>
                    <a:pt x="1225299" y="5715"/>
                    <a:pt x="1231013" y="0"/>
                    <a:pt x="1237999" y="0"/>
                  </a:cubicBezTo>
                  <a:close/>
                  <a:moveTo>
                    <a:pt x="1289053" y="0"/>
                  </a:moveTo>
                  <a:lnTo>
                    <a:pt x="1289815" y="0"/>
                  </a:lnTo>
                  <a:cubicBezTo>
                    <a:pt x="1296800" y="0"/>
                    <a:pt x="1302515" y="5715"/>
                    <a:pt x="1302515" y="12699"/>
                  </a:cubicBezTo>
                  <a:cubicBezTo>
                    <a:pt x="1302515" y="19684"/>
                    <a:pt x="1296800" y="25399"/>
                    <a:pt x="1289815" y="25399"/>
                  </a:cubicBezTo>
                  <a:lnTo>
                    <a:pt x="1289053" y="25399"/>
                  </a:lnTo>
                  <a:cubicBezTo>
                    <a:pt x="1282068" y="25399"/>
                    <a:pt x="1276353" y="19684"/>
                    <a:pt x="1276353" y="12699"/>
                  </a:cubicBezTo>
                  <a:cubicBezTo>
                    <a:pt x="1276353" y="5715"/>
                    <a:pt x="1282068" y="0"/>
                    <a:pt x="1289053" y="0"/>
                  </a:cubicBezTo>
                  <a:close/>
                  <a:moveTo>
                    <a:pt x="1340107" y="0"/>
                  </a:moveTo>
                  <a:lnTo>
                    <a:pt x="1340869" y="0"/>
                  </a:lnTo>
                  <a:cubicBezTo>
                    <a:pt x="1347854" y="0"/>
                    <a:pt x="1353569" y="5715"/>
                    <a:pt x="1353569" y="12699"/>
                  </a:cubicBezTo>
                  <a:cubicBezTo>
                    <a:pt x="1353569" y="19684"/>
                    <a:pt x="1347854" y="25399"/>
                    <a:pt x="1340869" y="25399"/>
                  </a:cubicBezTo>
                  <a:lnTo>
                    <a:pt x="1340107" y="25399"/>
                  </a:lnTo>
                  <a:cubicBezTo>
                    <a:pt x="1333122" y="25399"/>
                    <a:pt x="1327407" y="19684"/>
                    <a:pt x="1327407" y="12699"/>
                  </a:cubicBezTo>
                  <a:cubicBezTo>
                    <a:pt x="1327407" y="5715"/>
                    <a:pt x="1333122" y="0"/>
                    <a:pt x="1340107" y="0"/>
                  </a:cubicBezTo>
                  <a:close/>
                  <a:moveTo>
                    <a:pt x="1391161" y="0"/>
                  </a:moveTo>
                  <a:lnTo>
                    <a:pt x="1391923" y="0"/>
                  </a:lnTo>
                  <a:cubicBezTo>
                    <a:pt x="1398908" y="0"/>
                    <a:pt x="1404623" y="5715"/>
                    <a:pt x="1404623" y="12699"/>
                  </a:cubicBezTo>
                  <a:cubicBezTo>
                    <a:pt x="1404623" y="19684"/>
                    <a:pt x="1398908" y="25399"/>
                    <a:pt x="1391923" y="25399"/>
                  </a:cubicBezTo>
                  <a:lnTo>
                    <a:pt x="1391161" y="25399"/>
                  </a:lnTo>
                  <a:cubicBezTo>
                    <a:pt x="1384176" y="25399"/>
                    <a:pt x="1378461" y="19684"/>
                    <a:pt x="1378461" y="12699"/>
                  </a:cubicBezTo>
                  <a:cubicBezTo>
                    <a:pt x="1378461" y="5715"/>
                    <a:pt x="1384176" y="0"/>
                    <a:pt x="1391161" y="0"/>
                  </a:cubicBezTo>
                  <a:close/>
                  <a:moveTo>
                    <a:pt x="12700" y="0"/>
                  </a:moveTo>
                  <a:lnTo>
                    <a:pt x="13462" y="0"/>
                  </a:lnTo>
                  <a:cubicBezTo>
                    <a:pt x="20447" y="0"/>
                    <a:pt x="26162" y="5715"/>
                    <a:pt x="26162" y="12699"/>
                  </a:cubicBezTo>
                  <a:cubicBezTo>
                    <a:pt x="26162" y="19684"/>
                    <a:pt x="20447" y="25399"/>
                    <a:pt x="13462" y="25399"/>
                  </a:cubicBezTo>
                  <a:lnTo>
                    <a:pt x="12700" y="25399"/>
                  </a:lnTo>
                  <a:cubicBezTo>
                    <a:pt x="5715" y="25399"/>
                    <a:pt x="0" y="19684"/>
                    <a:pt x="0" y="12699"/>
                  </a:cubicBezTo>
                  <a:cubicBezTo>
                    <a:pt x="0" y="5715"/>
                    <a:pt x="5715" y="0"/>
                    <a:pt x="12700" y="0"/>
                  </a:cubicBezTo>
                  <a:close/>
                </a:path>
              </a:pathLst>
            </a:custGeom>
            <a:solidFill>
              <a:srgbClr val="95377A"/>
            </a:solidFill>
            <a:ln w="12700">
              <a:solidFill>
                <a:srgbClr val="000000"/>
              </a:solidFill>
            </a:ln>
          </p:spPr>
        </p:sp>
      </p:grpSp>
      <p:grpSp>
        <p:nvGrpSpPr>
          <p:cNvPr name="Group 17" id="17"/>
          <p:cNvGrpSpPr/>
          <p:nvPr/>
        </p:nvGrpSpPr>
        <p:grpSpPr>
          <a:xfrm rot="0">
            <a:off x="13649588" y="4934759"/>
            <a:ext cx="2104622" cy="227651"/>
            <a:chOff x="0" y="0"/>
            <a:chExt cx="1408925" cy="152400"/>
          </a:xfrm>
        </p:grpSpPr>
        <p:sp>
          <p:nvSpPr>
            <p:cNvPr name="Freeform 18" id="18"/>
            <p:cNvSpPr/>
            <p:nvPr/>
          </p:nvSpPr>
          <p:spPr>
            <a:xfrm flipH="false" flipV="false" rot="0">
              <a:off x="113792" y="63500"/>
              <a:ext cx="1200404" cy="25400"/>
            </a:xfrm>
            <a:custGeom>
              <a:avLst/>
              <a:gdLst/>
              <a:ahLst/>
              <a:cxnLst/>
              <a:rect r="r" b="b" t="t" l="l"/>
              <a:pathLst>
                <a:path h="25400" w="1200404">
                  <a:moveTo>
                    <a:pt x="63754" y="0"/>
                  </a:moveTo>
                  <a:lnTo>
                    <a:pt x="64516" y="0"/>
                  </a:lnTo>
                  <a:cubicBezTo>
                    <a:pt x="71501" y="0"/>
                    <a:pt x="77216" y="5715"/>
                    <a:pt x="77216" y="12700"/>
                  </a:cubicBezTo>
                  <a:cubicBezTo>
                    <a:pt x="77216" y="19685"/>
                    <a:pt x="71501" y="25400"/>
                    <a:pt x="64516" y="25400"/>
                  </a:cubicBezTo>
                  <a:lnTo>
                    <a:pt x="63754" y="25400"/>
                  </a:lnTo>
                  <a:cubicBezTo>
                    <a:pt x="56769" y="25400"/>
                    <a:pt x="51054" y="19685"/>
                    <a:pt x="51054" y="12700"/>
                  </a:cubicBezTo>
                  <a:cubicBezTo>
                    <a:pt x="51054" y="5715"/>
                    <a:pt x="56769" y="0"/>
                    <a:pt x="63754" y="0"/>
                  </a:cubicBezTo>
                  <a:close/>
                  <a:moveTo>
                    <a:pt x="114808" y="0"/>
                  </a:moveTo>
                  <a:lnTo>
                    <a:pt x="115570" y="0"/>
                  </a:lnTo>
                  <a:cubicBezTo>
                    <a:pt x="122555" y="0"/>
                    <a:pt x="128270" y="5715"/>
                    <a:pt x="128270" y="12700"/>
                  </a:cubicBezTo>
                  <a:cubicBezTo>
                    <a:pt x="128270" y="19685"/>
                    <a:pt x="122555" y="25400"/>
                    <a:pt x="115570" y="25400"/>
                  </a:cubicBezTo>
                  <a:lnTo>
                    <a:pt x="114808" y="25400"/>
                  </a:lnTo>
                  <a:cubicBezTo>
                    <a:pt x="107823" y="25400"/>
                    <a:pt x="102108" y="19685"/>
                    <a:pt x="102108" y="12700"/>
                  </a:cubicBezTo>
                  <a:cubicBezTo>
                    <a:pt x="102108" y="5715"/>
                    <a:pt x="107823" y="0"/>
                    <a:pt x="114808" y="0"/>
                  </a:cubicBezTo>
                  <a:close/>
                  <a:moveTo>
                    <a:pt x="165862" y="0"/>
                  </a:moveTo>
                  <a:lnTo>
                    <a:pt x="166624" y="0"/>
                  </a:lnTo>
                  <a:cubicBezTo>
                    <a:pt x="173609" y="0"/>
                    <a:pt x="179324" y="5715"/>
                    <a:pt x="179324" y="12700"/>
                  </a:cubicBezTo>
                  <a:cubicBezTo>
                    <a:pt x="179324" y="19685"/>
                    <a:pt x="173609" y="25400"/>
                    <a:pt x="166624" y="25400"/>
                  </a:cubicBezTo>
                  <a:lnTo>
                    <a:pt x="165862" y="25400"/>
                  </a:lnTo>
                  <a:cubicBezTo>
                    <a:pt x="158877" y="25400"/>
                    <a:pt x="153162" y="19685"/>
                    <a:pt x="153162" y="12700"/>
                  </a:cubicBezTo>
                  <a:cubicBezTo>
                    <a:pt x="153162" y="5715"/>
                    <a:pt x="158877" y="0"/>
                    <a:pt x="165862" y="0"/>
                  </a:cubicBezTo>
                  <a:close/>
                  <a:moveTo>
                    <a:pt x="216916" y="0"/>
                  </a:moveTo>
                  <a:lnTo>
                    <a:pt x="217678" y="0"/>
                  </a:lnTo>
                  <a:cubicBezTo>
                    <a:pt x="224663" y="0"/>
                    <a:pt x="230378" y="5715"/>
                    <a:pt x="230378" y="12700"/>
                  </a:cubicBezTo>
                  <a:cubicBezTo>
                    <a:pt x="230378" y="19685"/>
                    <a:pt x="224663" y="25400"/>
                    <a:pt x="217678" y="25400"/>
                  </a:cubicBezTo>
                  <a:lnTo>
                    <a:pt x="216916" y="25400"/>
                  </a:lnTo>
                  <a:cubicBezTo>
                    <a:pt x="209931" y="25400"/>
                    <a:pt x="204216" y="19685"/>
                    <a:pt x="204216" y="12700"/>
                  </a:cubicBezTo>
                  <a:cubicBezTo>
                    <a:pt x="204216" y="5715"/>
                    <a:pt x="209931" y="0"/>
                    <a:pt x="216916" y="0"/>
                  </a:cubicBezTo>
                  <a:close/>
                  <a:moveTo>
                    <a:pt x="267970" y="0"/>
                  </a:moveTo>
                  <a:lnTo>
                    <a:pt x="268732" y="0"/>
                  </a:lnTo>
                  <a:cubicBezTo>
                    <a:pt x="275717" y="0"/>
                    <a:pt x="281432" y="5715"/>
                    <a:pt x="281432" y="12700"/>
                  </a:cubicBezTo>
                  <a:cubicBezTo>
                    <a:pt x="281432" y="19685"/>
                    <a:pt x="275717" y="25400"/>
                    <a:pt x="268732" y="25400"/>
                  </a:cubicBezTo>
                  <a:lnTo>
                    <a:pt x="267970" y="25400"/>
                  </a:lnTo>
                  <a:cubicBezTo>
                    <a:pt x="260985" y="25400"/>
                    <a:pt x="255270" y="19685"/>
                    <a:pt x="255270" y="12700"/>
                  </a:cubicBezTo>
                  <a:cubicBezTo>
                    <a:pt x="255270" y="5715"/>
                    <a:pt x="260985" y="0"/>
                    <a:pt x="267970" y="0"/>
                  </a:cubicBezTo>
                  <a:close/>
                  <a:moveTo>
                    <a:pt x="319024" y="0"/>
                  </a:moveTo>
                  <a:lnTo>
                    <a:pt x="319786" y="0"/>
                  </a:lnTo>
                  <a:cubicBezTo>
                    <a:pt x="326771" y="0"/>
                    <a:pt x="332486" y="5715"/>
                    <a:pt x="332486" y="12700"/>
                  </a:cubicBezTo>
                  <a:cubicBezTo>
                    <a:pt x="332486" y="19685"/>
                    <a:pt x="326771" y="25400"/>
                    <a:pt x="319786" y="25400"/>
                  </a:cubicBezTo>
                  <a:lnTo>
                    <a:pt x="319024" y="25400"/>
                  </a:lnTo>
                  <a:cubicBezTo>
                    <a:pt x="312039" y="25400"/>
                    <a:pt x="306324" y="19685"/>
                    <a:pt x="306324" y="12700"/>
                  </a:cubicBezTo>
                  <a:cubicBezTo>
                    <a:pt x="306324" y="5715"/>
                    <a:pt x="312039" y="0"/>
                    <a:pt x="319024" y="0"/>
                  </a:cubicBezTo>
                  <a:close/>
                  <a:moveTo>
                    <a:pt x="370078" y="0"/>
                  </a:moveTo>
                  <a:lnTo>
                    <a:pt x="370840" y="0"/>
                  </a:lnTo>
                  <a:cubicBezTo>
                    <a:pt x="377825" y="0"/>
                    <a:pt x="383540" y="5715"/>
                    <a:pt x="383540" y="12700"/>
                  </a:cubicBezTo>
                  <a:cubicBezTo>
                    <a:pt x="383540" y="19685"/>
                    <a:pt x="377825" y="25400"/>
                    <a:pt x="370840" y="25400"/>
                  </a:cubicBezTo>
                  <a:lnTo>
                    <a:pt x="370078" y="25400"/>
                  </a:lnTo>
                  <a:cubicBezTo>
                    <a:pt x="363093" y="25400"/>
                    <a:pt x="357378" y="19685"/>
                    <a:pt x="357378" y="12700"/>
                  </a:cubicBezTo>
                  <a:cubicBezTo>
                    <a:pt x="357378" y="5715"/>
                    <a:pt x="363093" y="0"/>
                    <a:pt x="370078" y="0"/>
                  </a:cubicBezTo>
                  <a:close/>
                  <a:moveTo>
                    <a:pt x="421132" y="0"/>
                  </a:moveTo>
                  <a:lnTo>
                    <a:pt x="421894" y="0"/>
                  </a:lnTo>
                  <a:cubicBezTo>
                    <a:pt x="428879" y="0"/>
                    <a:pt x="434594" y="5715"/>
                    <a:pt x="434594" y="12700"/>
                  </a:cubicBezTo>
                  <a:cubicBezTo>
                    <a:pt x="434594" y="19685"/>
                    <a:pt x="428879" y="25400"/>
                    <a:pt x="421894" y="25400"/>
                  </a:cubicBezTo>
                  <a:lnTo>
                    <a:pt x="421132" y="25400"/>
                  </a:lnTo>
                  <a:cubicBezTo>
                    <a:pt x="414147" y="25400"/>
                    <a:pt x="408432" y="19685"/>
                    <a:pt x="408432" y="12700"/>
                  </a:cubicBezTo>
                  <a:cubicBezTo>
                    <a:pt x="408432" y="5715"/>
                    <a:pt x="414147" y="0"/>
                    <a:pt x="421132" y="0"/>
                  </a:cubicBezTo>
                  <a:close/>
                  <a:moveTo>
                    <a:pt x="472186" y="0"/>
                  </a:moveTo>
                  <a:lnTo>
                    <a:pt x="472948" y="0"/>
                  </a:lnTo>
                  <a:cubicBezTo>
                    <a:pt x="479933" y="0"/>
                    <a:pt x="485648" y="5715"/>
                    <a:pt x="485648" y="12700"/>
                  </a:cubicBezTo>
                  <a:cubicBezTo>
                    <a:pt x="485648" y="19685"/>
                    <a:pt x="479933" y="25400"/>
                    <a:pt x="472948" y="25400"/>
                  </a:cubicBezTo>
                  <a:lnTo>
                    <a:pt x="472186" y="25400"/>
                  </a:lnTo>
                  <a:cubicBezTo>
                    <a:pt x="465201" y="25400"/>
                    <a:pt x="459486" y="19685"/>
                    <a:pt x="459486" y="12700"/>
                  </a:cubicBezTo>
                  <a:cubicBezTo>
                    <a:pt x="459486" y="5715"/>
                    <a:pt x="465201" y="0"/>
                    <a:pt x="472186" y="0"/>
                  </a:cubicBezTo>
                  <a:close/>
                  <a:moveTo>
                    <a:pt x="523240" y="0"/>
                  </a:moveTo>
                  <a:lnTo>
                    <a:pt x="524002" y="0"/>
                  </a:lnTo>
                  <a:cubicBezTo>
                    <a:pt x="530987" y="0"/>
                    <a:pt x="536702" y="5715"/>
                    <a:pt x="536702" y="12700"/>
                  </a:cubicBezTo>
                  <a:cubicBezTo>
                    <a:pt x="536702" y="19685"/>
                    <a:pt x="530987" y="25400"/>
                    <a:pt x="524002" y="25400"/>
                  </a:cubicBezTo>
                  <a:lnTo>
                    <a:pt x="523240" y="25400"/>
                  </a:lnTo>
                  <a:cubicBezTo>
                    <a:pt x="516255" y="25400"/>
                    <a:pt x="510540" y="19685"/>
                    <a:pt x="510540" y="12700"/>
                  </a:cubicBezTo>
                  <a:cubicBezTo>
                    <a:pt x="510540" y="5715"/>
                    <a:pt x="516255" y="0"/>
                    <a:pt x="523240" y="0"/>
                  </a:cubicBezTo>
                  <a:close/>
                  <a:moveTo>
                    <a:pt x="574294" y="0"/>
                  </a:moveTo>
                  <a:lnTo>
                    <a:pt x="575056" y="0"/>
                  </a:lnTo>
                  <a:cubicBezTo>
                    <a:pt x="582041" y="0"/>
                    <a:pt x="587756" y="5715"/>
                    <a:pt x="587756" y="12700"/>
                  </a:cubicBezTo>
                  <a:cubicBezTo>
                    <a:pt x="587756" y="19685"/>
                    <a:pt x="582041" y="25400"/>
                    <a:pt x="575056" y="25400"/>
                  </a:cubicBezTo>
                  <a:lnTo>
                    <a:pt x="574294" y="25400"/>
                  </a:lnTo>
                  <a:cubicBezTo>
                    <a:pt x="567309" y="25400"/>
                    <a:pt x="561594" y="19685"/>
                    <a:pt x="561594" y="12700"/>
                  </a:cubicBezTo>
                  <a:cubicBezTo>
                    <a:pt x="561594" y="5715"/>
                    <a:pt x="567309" y="0"/>
                    <a:pt x="574294" y="0"/>
                  </a:cubicBezTo>
                  <a:close/>
                  <a:moveTo>
                    <a:pt x="625348" y="0"/>
                  </a:moveTo>
                  <a:lnTo>
                    <a:pt x="626110" y="0"/>
                  </a:lnTo>
                  <a:cubicBezTo>
                    <a:pt x="633095" y="0"/>
                    <a:pt x="638810" y="5715"/>
                    <a:pt x="638810" y="12700"/>
                  </a:cubicBezTo>
                  <a:cubicBezTo>
                    <a:pt x="638810" y="19685"/>
                    <a:pt x="633095" y="25400"/>
                    <a:pt x="626110" y="25400"/>
                  </a:cubicBezTo>
                  <a:lnTo>
                    <a:pt x="625348" y="25400"/>
                  </a:lnTo>
                  <a:cubicBezTo>
                    <a:pt x="618363" y="25400"/>
                    <a:pt x="612648" y="19685"/>
                    <a:pt x="612648" y="12700"/>
                  </a:cubicBezTo>
                  <a:cubicBezTo>
                    <a:pt x="612648" y="5715"/>
                    <a:pt x="618363" y="0"/>
                    <a:pt x="625348" y="0"/>
                  </a:cubicBezTo>
                  <a:close/>
                  <a:moveTo>
                    <a:pt x="676402" y="0"/>
                  </a:moveTo>
                  <a:lnTo>
                    <a:pt x="677164" y="0"/>
                  </a:lnTo>
                  <a:cubicBezTo>
                    <a:pt x="684149" y="0"/>
                    <a:pt x="689864" y="5715"/>
                    <a:pt x="689864" y="12700"/>
                  </a:cubicBezTo>
                  <a:cubicBezTo>
                    <a:pt x="689864" y="19685"/>
                    <a:pt x="684149" y="25400"/>
                    <a:pt x="677164" y="25400"/>
                  </a:cubicBezTo>
                  <a:lnTo>
                    <a:pt x="676402" y="25400"/>
                  </a:lnTo>
                  <a:cubicBezTo>
                    <a:pt x="669417" y="25400"/>
                    <a:pt x="663702" y="19685"/>
                    <a:pt x="663702" y="12700"/>
                  </a:cubicBezTo>
                  <a:cubicBezTo>
                    <a:pt x="663702" y="5715"/>
                    <a:pt x="669417" y="0"/>
                    <a:pt x="676402" y="0"/>
                  </a:cubicBezTo>
                  <a:close/>
                  <a:moveTo>
                    <a:pt x="727456" y="0"/>
                  </a:moveTo>
                  <a:lnTo>
                    <a:pt x="728218" y="0"/>
                  </a:lnTo>
                  <a:cubicBezTo>
                    <a:pt x="735203" y="0"/>
                    <a:pt x="740918" y="5715"/>
                    <a:pt x="740918" y="12700"/>
                  </a:cubicBezTo>
                  <a:cubicBezTo>
                    <a:pt x="740918" y="19685"/>
                    <a:pt x="735203" y="25400"/>
                    <a:pt x="728218" y="25400"/>
                  </a:cubicBezTo>
                  <a:lnTo>
                    <a:pt x="727456" y="25400"/>
                  </a:lnTo>
                  <a:cubicBezTo>
                    <a:pt x="720471" y="25400"/>
                    <a:pt x="714756" y="19685"/>
                    <a:pt x="714756" y="12700"/>
                  </a:cubicBezTo>
                  <a:cubicBezTo>
                    <a:pt x="714756" y="5715"/>
                    <a:pt x="720471" y="0"/>
                    <a:pt x="727456" y="0"/>
                  </a:cubicBezTo>
                  <a:close/>
                  <a:moveTo>
                    <a:pt x="778510" y="0"/>
                  </a:moveTo>
                  <a:lnTo>
                    <a:pt x="779272" y="0"/>
                  </a:lnTo>
                  <a:cubicBezTo>
                    <a:pt x="786257" y="0"/>
                    <a:pt x="791972" y="5715"/>
                    <a:pt x="791972" y="12700"/>
                  </a:cubicBezTo>
                  <a:cubicBezTo>
                    <a:pt x="791972" y="19685"/>
                    <a:pt x="786257" y="25400"/>
                    <a:pt x="779272" y="25400"/>
                  </a:cubicBezTo>
                  <a:lnTo>
                    <a:pt x="778510" y="25400"/>
                  </a:lnTo>
                  <a:cubicBezTo>
                    <a:pt x="771525" y="25400"/>
                    <a:pt x="765810" y="19685"/>
                    <a:pt x="765810" y="12700"/>
                  </a:cubicBezTo>
                  <a:cubicBezTo>
                    <a:pt x="765810" y="5715"/>
                    <a:pt x="771525" y="0"/>
                    <a:pt x="778510" y="0"/>
                  </a:cubicBezTo>
                  <a:close/>
                  <a:moveTo>
                    <a:pt x="829564" y="0"/>
                  </a:moveTo>
                  <a:lnTo>
                    <a:pt x="830326" y="0"/>
                  </a:lnTo>
                  <a:cubicBezTo>
                    <a:pt x="837311" y="0"/>
                    <a:pt x="843026" y="5715"/>
                    <a:pt x="843026" y="12700"/>
                  </a:cubicBezTo>
                  <a:cubicBezTo>
                    <a:pt x="843026" y="19685"/>
                    <a:pt x="837311" y="25400"/>
                    <a:pt x="830326" y="25400"/>
                  </a:cubicBezTo>
                  <a:lnTo>
                    <a:pt x="829564" y="25400"/>
                  </a:lnTo>
                  <a:cubicBezTo>
                    <a:pt x="822579" y="25400"/>
                    <a:pt x="816864" y="19685"/>
                    <a:pt x="816864" y="12700"/>
                  </a:cubicBezTo>
                  <a:cubicBezTo>
                    <a:pt x="816864" y="5715"/>
                    <a:pt x="822579" y="0"/>
                    <a:pt x="829564" y="0"/>
                  </a:cubicBezTo>
                  <a:close/>
                  <a:moveTo>
                    <a:pt x="880618" y="0"/>
                  </a:moveTo>
                  <a:lnTo>
                    <a:pt x="881380" y="0"/>
                  </a:lnTo>
                  <a:cubicBezTo>
                    <a:pt x="888365" y="0"/>
                    <a:pt x="894080" y="5715"/>
                    <a:pt x="894080" y="12700"/>
                  </a:cubicBezTo>
                  <a:cubicBezTo>
                    <a:pt x="894080" y="19685"/>
                    <a:pt x="888365" y="25400"/>
                    <a:pt x="881380" y="25400"/>
                  </a:cubicBezTo>
                  <a:lnTo>
                    <a:pt x="880618" y="25400"/>
                  </a:lnTo>
                  <a:cubicBezTo>
                    <a:pt x="873633" y="25400"/>
                    <a:pt x="867918" y="19685"/>
                    <a:pt x="867918" y="12700"/>
                  </a:cubicBezTo>
                  <a:cubicBezTo>
                    <a:pt x="867918" y="5715"/>
                    <a:pt x="873633" y="0"/>
                    <a:pt x="880618" y="0"/>
                  </a:cubicBezTo>
                  <a:close/>
                  <a:moveTo>
                    <a:pt x="931672" y="0"/>
                  </a:moveTo>
                  <a:lnTo>
                    <a:pt x="932434" y="0"/>
                  </a:lnTo>
                  <a:cubicBezTo>
                    <a:pt x="939419" y="0"/>
                    <a:pt x="945134" y="5715"/>
                    <a:pt x="945134" y="12700"/>
                  </a:cubicBezTo>
                  <a:cubicBezTo>
                    <a:pt x="945134" y="19685"/>
                    <a:pt x="939419" y="25400"/>
                    <a:pt x="932434" y="25400"/>
                  </a:cubicBezTo>
                  <a:lnTo>
                    <a:pt x="931672" y="25400"/>
                  </a:lnTo>
                  <a:cubicBezTo>
                    <a:pt x="924687" y="25400"/>
                    <a:pt x="918972" y="19685"/>
                    <a:pt x="918972" y="12700"/>
                  </a:cubicBezTo>
                  <a:cubicBezTo>
                    <a:pt x="918972" y="5715"/>
                    <a:pt x="924687" y="0"/>
                    <a:pt x="931672" y="0"/>
                  </a:cubicBezTo>
                  <a:close/>
                  <a:moveTo>
                    <a:pt x="982726" y="0"/>
                  </a:moveTo>
                  <a:lnTo>
                    <a:pt x="983488" y="0"/>
                  </a:lnTo>
                  <a:cubicBezTo>
                    <a:pt x="990473" y="0"/>
                    <a:pt x="996188" y="5715"/>
                    <a:pt x="996188" y="12700"/>
                  </a:cubicBezTo>
                  <a:cubicBezTo>
                    <a:pt x="996188" y="19685"/>
                    <a:pt x="990473" y="25400"/>
                    <a:pt x="983488" y="25400"/>
                  </a:cubicBezTo>
                  <a:lnTo>
                    <a:pt x="982726" y="25400"/>
                  </a:lnTo>
                  <a:cubicBezTo>
                    <a:pt x="975741" y="25400"/>
                    <a:pt x="970026" y="19685"/>
                    <a:pt x="970026" y="12700"/>
                  </a:cubicBezTo>
                  <a:cubicBezTo>
                    <a:pt x="970026" y="5715"/>
                    <a:pt x="975741" y="0"/>
                    <a:pt x="982726" y="0"/>
                  </a:cubicBezTo>
                  <a:close/>
                  <a:moveTo>
                    <a:pt x="1033780" y="0"/>
                  </a:moveTo>
                  <a:lnTo>
                    <a:pt x="1034542" y="0"/>
                  </a:lnTo>
                  <a:cubicBezTo>
                    <a:pt x="1041527" y="0"/>
                    <a:pt x="1047242" y="5715"/>
                    <a:pt x="1047242" y="12700"/>
                  </a:cubicBezTo>
                  <a:cubicBezTo>
                    <a:pt x="1047242" y="19685"/>
                    <a:pt x="1041527" y="25400"/>
                    <a:pt x="1034542" y="25400"/>
                  </a:cubicBezTo>
                  <a:lnTo>
                    <a:pt x="1033780" y="25400"/>
                  </a:lnTo>
                  <a:cubicBezTo>
                    <a:pt x="1026795" y="25400"/>
                    <a:pt x="1021080" y="19685"/>
                    <a:pt x="1021080" y="12700"/>
                  </a:cubicBezTo>
                  <a:cubicBezTo>
                    <a:pt x="1021080" y="5715"/>
                    <a:pt x="1026795" y="0"/>
                    <a:pt x="1033780" y="0"/>
                  </a:cubicBezTo>
                  <a:close/>
                  <a:moveTo>
                    <a:pt x="1084834" y="0"/>
                  </a:moveTo>
                  <a:lnTo>
                    <a:pt x="1085596" y="0"/>
                  </a:lnTo>
                  <a:cubicBezTo>
                    <a:pt x="1092581" y="0"/>
                    <a:pt x="1098296" y="5715"/>
                    <a:pt x="1098296" y="12700"/>
                  </a:cubicBezTo>
                  <a:cubicBezTo>
                    <a:pt x="1098296" y="19685"/>
                    <a:pt x="1092581" y="25400"/>
                    <a:pt x="1085596" y="25400"/>
                  </a:cubicBezTo>
                  <a:lnTo>
                    <a:pt x="1084834" y="25400"/>
                  </a:lnTo>
                  <a:cubicBezTo>
                    <a:pt x="1077849" y="25400"/>
                    <a:pt x="1072134" y="19685"/>
                    <a:pt x="1072134" y="12700"/>
                  </a:cubicBezTo>
                  <a:cubicBezTo>
                    <a:pt x="1072134" y="5715"/>
                    <a:pt x="1077849" y="0"/>
                    <a:pt x="1084834" y="0"/>
                  </a:cubicBezTo>
                  <a:close/>
                  <a:moveTo>
                    <a:pt x="1135888" y="0"/>
                  </a:moveTo>
                  <a:lnTo>
                    <a:pt x="1136650" y="0"/>
                  </a:lnTo>
                  <a:cubicBezTo>
                    <a:pt x="1143635" y="0"/>
                    <a:pt x="1149350" y="5715"/>
                    <a:pt x="1149350" y="12700"/>
                  </a:cubicBezTo>
                  <a:cubicBezTo>
                    <a:pt x="1149350" y="19685"/>
                    <a:pt x="1143635" y="25400"/>
                    <a:pt x="1136650" y="25400"/>
                  </a:cubicBezTo>
                  <a:lnTo>
                    <a:pt x="1135888" y="25400"/>
                  </a:lnTo>
                  <a:cubicBezTo>
                    <a:pt x="1128903" y="25400"/>
                    <a:pt x="1123188" y="19685"/>
                    <a:pt x="1123188" y="12700"/>
                  </a:cubicBezTo>
                  <a:cubicBezTo>
                    <a:pt x="1123188" y="5715"/>
                    <a:pt x="1128903" y="0"/>
                    <a:pt x="1135888" y="0"/>
                  </a:cubicBezTo>
                  <a:close/>
                  <a:moveTo>
                    <a:pt x="1186942" y="0"/>
                  </a:moveTo>
                  <a:lnTo>
                    <a:pt x="1187704" y="0"/>
                  </a:lnTo>
                  <a:cubicBezTo>
                    <a:pt x="1194689" y="0"/>
                    <a:pt x="1200404" y="5715"/>
                    <a:pt x="1200404" y="12700"/>
                  </a:cubicBezTo>
                  <a:cubicBezTo>
                    <a:pt x="1200404" y="19685"/>
                    <a:pt x="1194689" y="25400"/>
                    <a:pt x="1187704" y="25400"/>
                  </a:cubicBezTo>
                  <a:lnTo>
                    <a:pt x="1186942" y="25400"/>
                  </a:lnTo>
                  <a:cubicBezTo>
                    <a:pt x="1179957" y="25400"/>
                    <a:pt x="1174242" y="19685"/>
                    <a:pt x="1174242" y="12700"/>
                  </a:cubicBezTo>
                  <a:cubicBezTo>
                    <a:pt x="1174242" y="5715"/>
                    <a:pt x="1179957" y="0"/>
                    <a:pt x="1186942" y="0"/>
                  </a:cubicBezTo>
                  <a:close/>
                  <a:moveTo>
                    <a:pt x="12700" y="0"/>
                  </a:moveTo>
                  <a:lnTo>
                    <a:pt x="13462" y="0"/>
                  </a:lnTo>
                  <a:cubicBezTo>
                    <a:pt x="20447" y="0"/>
                    <a:pt x="26162" y="5715"/>
                    <a:pt x="26162" y="12700"/>
                  </a:cubicBezTo>
                  <a:cubicBezTo>
                    <a:pt x="26162" y="19685"/>
                    <a:pt x="20447" y="25400"/>
                    <a:pt x="13462" y="25400"/>
                  </a:cubicBezTo>
                  <a:lnTo>
                    <a:pt x="12700" y="25400"/>
                  </a:lnTo>
                  <a:cubicBezTo>
                    <a:pt x="5715" y="25400"/>
                    <a:pt x="0" y="19685"/>
                    <a:pt x="0" y="12700"/>
                  </a:cubicBezTo>
                  <a:cubicBezTo>
                    <a:pt x="0" y="5715"/>
                    <a:pt x="5715" y="0"/>
                    <a:pt x="12700" y="0"/>
                  </a:cubicBezTo>
                  <a:close/>
                </a:path>
              </a:pathLst>
            </a:custGeom>
            <a:solidFill>
              <a:srgbClr val="95377A"/>
            </a:solidFill>
            <a:ln w="12700">
              <a:solidFill>
                <a:srgbClr val="000000"/>
              </a:solidFill>
            </a:ln>
          </p:spPr>
        </p:sp>
        <p:sp>
          <p:nvSpPr>
            <p:cNvPr name="Freeform 19" id="19"/>
            <p:cNvSpPr/>
            <p:nvPr/>
          </p:nvSpPr>
          <p:spPr>
            <a:xfrm flipH="false" flipV="false" rot="0">
              <a:off x="63500" y="63500"/>
              <a:ext cx="1281938" cy="25400"/>
            </a:xfrm>
            <a:custGeom>
              <a:avLst/>
              <a:gdLst/>
              <a:ahLst/>
              <a:cxnLst/>
              <a:rect r="r" b="b" t="t" l="l"/>
              <a:pathLst>
                <a:path h="25400" w="1281938">
                  <a:moveTo>
                    <a:pt x="12700" y="0"/>
                  </a:moveTo>
                  <a:cubicBezTo>
                    <a:pt x="19685" y="0"/>
                    <a:pt x="25400" y="5715"/>
                    <a:pt x="25400" y="12700"/>
                  </a:cubicBezTo>
                  <a:cubicBezTo>
                    <a:pt x="25400" y="19685"/>
                    <a:pt x="19685" y="25400"/>
                    <a:pt x="12700" y="25400"/>
                  </a:cubicBezTo>
                  <a:cubicBezTo>
                    <a:pt x="5715" y="25400"/>
                    <a:pt x="0" y="19685"/>
                    <a:pt x="0" y="12700"/>
                  </a:cubicBezTo>
                  <a:cubicBezTo>
                    <a:pt x="0" y="5715"/>
                    <a:pt x="5715" y="0"/>
                    <a:pt x="12700" y="0"/>
                  </a:cubicBezTo>
                  <a:close/>
                  <a:moveTo>
                    <a:pt x="1269238" y="0"/>
                  </a:moveTo>
                  <a:cubicBezTo>
                    <a:pt x="1276223" y="0"/>
                    <a:pt x="1281938" y="5715"/>
                    <a:pt x="1281938" y="12700"/>
                  </a:cubicBezTo>
                  <a:cubicBezTo>
                    <a:pt x="1281938" y="19685"/>
                    <a:pt x="1276223" y="25400"/>
                    <a:pt x="1269238" y="25400"/>
                  </a:cubicBezTo>
                  <a:cubicBezTo>
                    <a:pt x="1262253" y="25400"/>
                    <a:pt x="1256538" y="19685"/>
                    <a:pt x="1256538" y="12700"/>
                  </a:cubicBezTo>
                  <a:cubicBezTo>
                    <a:pt x="1256538" y="5715"/>
                    <a:pt x="1262253" y="0"/>
                    <a:pt x="1269238" y="0"/>
                  </a:cubicBezTo>
                  <a:close/>
                </a:path>
              </a:pathLst>
            </a:custGeom>
            <a:solidFill>
              <a:srgbClr val="95377A"/>
            </a:solidFill>
            <a:ln w="12700">
              <a:solidFill>
                <a:srgbClr val="000000"/>
              </a:solidFill>
            </a:ln>
          </p:spPr>
        </p:sp>
      </p:grpSp>
      <p:sp>
        <p:nvSpPr>
          <p:cNvPr name="TextBox 20" id="20"/>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6F5F4"/>
                </a:solidFill>
                <a:latin typeface="Poetsen"/>
                <a:ea typeface="Poetsen"/>
                <a:cs typeface="Poetsen"/>
                <a:sym typeface="Poetsen"/>
              </a:rPr>
              <a:t>DİN KÜLTÜRÜ VE AHLAK BİLGİSİ</a:t>
            </a:r>
          </a:p>
        </p:txBody>
      </p:sp>
      <p:sp>
        <p:nvSpPr>
          <p:cNvPr name="TextBox 21" id="21"/>
          <p:cNvSpPr txBox="true"/>
          <p:nvPr/>
        </p:nvSpPr>
        <p:spPr>
          <a:xfrm rot="0">
            <a:off x="2346160" y="1363402"/>
            <a:ext cx="190402" cy="379103"/>
          </a:xfrm>
          <a:prstGeom prst="rect">
            <a:avLst/>
          </a:prstGeom>
        </p:spPr>
        <p:txBody>
          <a:bodyPr anchor="t" rtlCol="false" tIns="0" lIns="0" bIns="0" rIns="0">
            <a:spAutoFit/>
          </a:bodyPr>
          <a:lstStyle/>
          <a:p>
            <a:pPr algn="l">
              <a:lnSpc>
                <a:spcPts val="2649"/>
              </a:lnSpc>
            </a:pPr>
            <a:r>
              <a:rPr lang="en-US" sz="2987">
                <a:solidFill>
                  <a:srgbClr val="F6F5F4"/>
                </a:solidFill>
                <a:latin typeface="Poetsen"/>
                <a:ea typeface="Poetsen"/>
                <a:cs typeface="Poetsen"/>
                <a:sym typeface="Poetsen"/>
              </a:rPr>
              <a:t>7</a:t>
            </a:r>
          </a:p>
        </p:txBody>
      </p:sp>
      <p:sp>
        <p:nvSpPr>
          <p:cNvPr name="TextBox 22" id="22"/>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6F5F4"/>
                </a:solidFill>
                <a:latin typeface="Poetsen"/>
                <a:ea typeface="Poetsen"/>
                <a:cs typeface="Poetsen"/>
                <a:sym typeface="Poetsen"/>
              </a:rPr>
              <a:t>.</a:t>
            </a:r>
            <a:r>
              <a:rPr lang="en-US" sz="2240">
                <a:solidFill>
                  <a:srgbClr val="000000"/>
                </a:solidFill>
                <a:latin typeface="Poetsen"/>
                <a:ea typeface="Poetsen"/>
                <a:cs typeface="Poetsen"/>
                <a:sym typeface="Poetsen"/>
              </a:rPr>
              <a:t> </a:t>
            </a:r>
            <a:r>
              <a:rPr lang="en-US" sz="2240">
                <a:solidFill>
                  <a:srgbClr val="F6F5F4"/>
                </a:solidFill>
                <a:latin typeface="Poetsen"/>
                <a:ea typeface="Poetsen"/>
                <a:cs typeface="Poetsen"/>
                <a:sym typeface="Poetsen"/>
              </a:rPr>
              <a:t>Sınıf</a:t>
            </a:r>
          </a:p>
        </p:txBody>
      </p:sp>
      <p:sp>
        <p:nvSpPr>
          <p:cNvPr name="TextBox 23" id="23"/>
          <p:cNvSpPr txBox="true"/>
          <p:nvPr/>
        </p:nvSpPr>
        <p:spPr>
          <a:xfrm rot="0">
            <a:off x="1505686" y="3569579"/>
            <a:ext cx="3123632" cy="1042414"/>
          </a:xfrm>
          <a:prstGeom prst="rect">
            <a:avLst/>
          </a:prstGeom>
        </p:spPr>
        <p:txBody>
          <a:bodyPr anchor="t" rtlCol="false" tIns="0" lIns="0" bIns="0" rIns="0">
            <a:spAutoFit/>
          </a:bodyPr>
          <a:lstStyle/>
          <a:p>
            <a:pPr algn="r">
              <a:lnSpc>
                <a:spcPts val="3883"/>
              </a:lnSpc>
            </a:pPr>
            <a:r>
              <a:rPr lang="en-US" sz="3734" spc="3">
                <a:solidFill>
                  <a:srgbClr val="9A509F"/>
                </a:solidFill>
                <a:latin typeface="Baloo Bhai"/>
                <a:ea typeface="Baloo Bhai"/>
                <a:cs typeface="Baloo Bhai"/>
                <a:sym typeface="Baloo Bhai"/>
              </a:rPr>
              <a:t>AHLAKİ DAVRANIŞLAR</a:t>
            </a:r>
          </a:p>
        </p:txBody>
      </p:sp>
      <p:sp>
        <p:nvSpPr>
          <p:cNvPr name="TextBox 24" id="24"/>
          <p:cNvSpPr txBox="true"/>
          <p:nvPr/>
        </p:nvSpPr>
        <p:spPr>
          <a:xfrm rot="0">
            <a:off x="1214961" y="2906157"/>
            <a:ext cx="365722" cy="697810"/>
          </a:xfrm>
          <a:prstGeom prst="rect">
            <a:avLst/>
          </a:prstGeom>
        </p:spPr>
        <p:txBody>
          <a:bodyPr anchor="t" rtlCol="false" tIns="0" lIns="0" bIns="0" rIns="0">
            <a:spAutoFit/>
          </a:bodyPr>
          <a:lstStyle/>
          <a:p>
            <a:pPr algn="l">
              <a:lnSpc>
                <a:spcPts val="5228"/>
              </a:lnSpc>
            </a:pPr>
            <a:r>
              <a:rPr lang="en-US" sz="3734">
                <a:solidFill>
                  <a:srgbClr val="9B867A"/>
                </a:solidFill>
                <a:latin typeface="Baloo Tama"/>
                <a:ea typeface="Baloo Tama"/>
                <a:cs typeface="Baloo Tama"/>
                <a:sym typeface="Baloo Tama"/>
              </a:rPr>
              <a:t>3.</a:t>
            </a:r>
          </a:p>
        </p:txBody>
      </p:sp>
      <p:sp>
        <p:nvSpPr>
          <p:cNvPr name="TextBox 25" id="25"/>
          <p:cNvSpPr txBox="true"/>
          <p:nvPr/>
        </p:nvSpPr>
        <p:spPr>
          <a:xfrm rot="0">
            <a:off x="1645421" y="3006051"/>
            <a:ext cx="1065038" cy="552541"/>
          </a:xfrm>
          <a:prstGeom prst="rect">
            <a:avLst/>
          </a:prstGeom>
        </p:spPr>
        <p:txBody>
          <a:bodyPr anchor="t" rtlCol="false" tIns="0" lIns="0" bIns="0" rIns="0">
            <a:spAutoFit/>
          </a:bodyPr>
          <a:lstStyle/>
          <a:p>
            <a:pPr algn="l">
              <a:lnSpc>
                <a:spcPts val="4182"/>
              </a:lnSpc>
            </a:pPr>
            <a:r>
              <a:rPr lang="en-US" sz="2987">
                <a:solidFill>
                  <a:srgbClr val="9B867A"/>
                </a:solidFill>
                <a:latin typeface="Baloo Tama"/>
                <a:ea typeface="Baloo Tama"/>
                <a:cs typeface="Baloo Tama"/>
                <a:sym typeface="Baloo Tama"/>
              </a:rPr>
              <a:t>ÜNİTE</a:t>
            </a:r>
          </a:p>
        </p:txBody>
      </p:sp>
      <p:sp>
        <p:nvSpPr>
          <p:cNvPr name="TextBox 26" id="26"/>
          <p:cNvSpPr txBox="true"/>
          <p:nvPr/>
        </p:nvSpPr>
        <p:spPr>
          <a:xfrm rot="0">
            <a:off x="6937531" y="2899032"/>
            <a:ext cx="6752266" cy="2346187"/>
          </a:xfrm>
          <a:prstGeom prst="rect">
            <a:avLst/>
          </a:prstGeom>
        </p:spPr>
        <p:txBody>
          <a:bodyPr anchor="t" rtlCol="false" tIns="0" lIns="0" bIns="0" rIns="0">
            <a:spAutoFit/>
          </a:bodyPr>
          <a:lstStyle/>
          <a:p>
            <a:pPr algn="l">
              <a:lnSpc>
                <a:spcPts val="6138"/>
              </a:lnSpc>
            </a:pPr>
            <a:r>
              <a:rPr lang="en-US" sz="2688">
                <a:solidFill>
                  <a:srgbClr val="AE007E"/>
                </a:solidFill>
                <a:latin typeface="Baloo Tama"/>
                <a:ea typeface="Baloo Tama"/>
                <a:cs typeface="Baloo Tama"/>
                <a:sym typeface="Baloo Tama"/>
              </a:rPr>
              <a:t>İçindekiler: Güzel Ahlaki Tutum ve Davranışlar</a:t>
            </a:r>
          </a:p>
          <a:p>
            <a:pPr algn="l">
              <a:lnSpc>
                <a:spcPts val="1344"/>
              </a:lnSpc>
            </a:pPr>
            <a:r>
              <a:rPr lang="en-US" sz="2688">
                <a:solidFill>
                  <a:srgbClr val="AE007E"/>
                </a:solidFill>
                <a:latin typeface="Baloo Tama"/>
                <a:ea typeface="Baloo Tama"/>
                <a:cs typeface="Baloo Tama"/>
                <a:sym typeface="Baloo Tama"/>
              </a:rPr>
              <a:t>Bir Peygamber Tanıyorum: Hz. Salih (as) </a:t>
            </a:r>
          </a:p>
          <a:p>
            <a:pPr algn="l">
              <a:lnSpc>
                <a:spcPts val="5369"/>
              </a:lnSpc>
            </a:pPr>
            <a:r>
              <a:rPr lang="en-US" sz="2688">
                <a:solidFill>
                  <a:srgbClr val="AE007E"/>
                </a:solidFill>
                <a:latin typeface="Baloo Tama"/>
                <a:ea typeface="Baloo Tama"/>
                <a:cs typeface="Baloo Tama"/>
                <a:sym typeface="Baloo Tama"/>
              </a:rPr>
              <a:t>Bir Sure Tanıyorum: Felak Suresi ve Anlamı</a:t>
            </a:r>
          </a:p>
        </p:txBody>
      </p:sp>
      <p:sp>
        <p:nvSpPr>
          <p:cNvPr name="TextBox 27" id="27"/>
          <p:cNvSpPr txBox="true"/>
          <p:nvPr/>
        </p:nvSpPr>
        <p:spPr>
          <a:xfrm rot="0">
            <a:off x="15731630" y="3957723"/>
            <a:ext cx="349701" cy="1269867"/>
          </a:xfrm>
          <a:prstGeom prst="rect">
            <a:avLst/>
          </a:prstGeom>
        </p:spPr>
        <p:txBody>
          <a:bodyPr anchor="t" rtlCol="false" tIns="0" lIns="0" bIns="0" rIns="0">
            <a:spAutoFit/>
          </a:bodyPr>
          <a:lstStyle/>
          <a:p>
            <a:pPr algn="r">
              <a:lnSpc>
                <a:spcPts val="3234"/>
              </a:lnSpc>
            </a:pPr>
            <a:r>
              <a:rPr lang="en-US" sz="2688">
                <a:solidFill>
                  <a:srgbClr val="AE007E"/>
                </a:solidFill>
                <a:latin typeface="Baloo Tama"/>
                <a:ea typeface="Baloo Tama"/>
                <a:cs typeface="Baloo Tama"/>
                <a:sym typeface="Baloo Tama"/>
              </a:rPr>
              <a:t>2 14 15</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913" y="30837"/>
            <a:ext cx="3562899" cy="10217432"/>
            <a:chOff x="0" y="0"/>
            <a:chExt cx="2385162" cy="6840004"/>
          </a:xfrm>
        </p:grpSpPr>
        <p:sp>
          <p:nvSpPr>
            <p:cNvPr name="Freeform 3" id="3"/>
            <p:cNvSpPr/>
            <p:nvPr/>
          </p:nvSpPr>
          <p:spPr>
            <a:xfrm flipH="false" flipV="false" rot="0">
              <a:off x="0" y="0"/>
              <a:ext cx="2385187" cy="6839966"/>
            </a:xfrm>
            <a:custGeom>
              <a:avLst/>
              <a:gdLst/>
              <a:ahLst/>
              <a:cxnLst/>
              <a:rect r="r" b="b" t="t" l="l"/>
              <a:pathLst>
                <a:path h="6839966" w="2385187">
                  <a:moveTo>
                    <a:pt x="0" y="6839966"/>
                  </a:moveTo>
                  <a:lnTo>
                    <a:pt x="2385187" y="6839966"/>
                  </a:lnTo>
                  <a:lnTo>
                    <a:pt x="2385187" y="0"/>
                  </a:lnTo>
                  <a:lnTo>
                    <a:pt x="0" y="0"/>
                  </a:lnTo>
                  <a:close/>
                </a:path>
              </a:pathLst>
            </a:custGeom>
            <a:solidFill>
              <a:srgbClr val="9A509F">
                <a:alpha val="29804"/>
              </a:srgbClr>
            </a:solidFill>
            <a:ln w="12700">
              <a:solidFill>
                <a:srgbClr val="000000"/>
              </a:solidFill>
            </a:ln>
          </p:spPr>
        </p:sp>
      </p:grpSp>
      <p:grpSp>
        <p:nvGrpSpPr>
          <p:cNvPr name="Group 4" id="4"/>
          <p:cNvGrpSpPr/>
          <p:nvPr/>
        </p:nvGrpSpPr>
        <p:grpSpPr>
          <a:xfrm rot="0">
            <a:off x="15627707" y="9519614"/>
            <a:ext cx="2645180" cy="381785"/>
            <a:chOff x="0" y="0"/>
            <a:chExt cx="1770799" cy="255588"/>
          </a:xfrm>
        </p:grpSpPr>
        <p:sp>
          <p:nvSpPr>
            <p:cNvPr name="Freeform 5" id="5"/>
            <p:cNvSpPr/>
            <p:nvPr/>
          </p:nvSpPr>
          <p:spPr>
            <a:xfrm flipH="false" flipV="false" rot="0">
              <a:off x="0" y="0"/>
              <a:ext cx="1770761" cy="255529"/>
            </a:xfrm>
            <a:custGeom>
              <a:avLst/>
              <a:gdLst/>
              <a:ahLst/>
              <a:cxnLst/>
              <a:rect r="r" b="b" t="t" l="l"/>
              <a:pathLst>
                <a:path h="255529" w="1770761">
                  <a:moveTo>
                    <a:pt x="0" y="0"/>
                  </a:moveTo>
                  <a:lnTo>
                    <a:pt x="0" y="255529"/>
                  </a:lnTo>
                  <a:lnTo>
                    <a:pt x="1770761" y="255529"/>
                  </a:lnTo>
                  <a:lnTo>
                    <a:pt x="1770761" y="0"/>
                  </a:lnTo>
                  <a:close/>
                </a:path>
              </a:pathLst>
            </a:custGeom>
            <a:solidFill>
              <a:srgbClr val="9A509F">
                <a:alpha val="29804"/>
              </a:srgbClr>
            </a:solidFill>
            <a:ln w="12700">
              <a:solidFill>
                <a:srgbClr val="000000"/>
              </a:solidFill>
            </a:ln>
          </p:spPr>
        </p:sp>
      </p:grpSp>
      <p:sp>
        <p:nvSpPr>
          <p:cNvPr name="Freeform 6" id="6"/>
          <p:cNvSpPr/>
          <p:nvPr/>
        </p:nvSpPr>
        <p:spPr>
          <a:xfrm flipH="false" flipV="false" rot="0">
            <a:off x="704965" y="2554992"/>
            <a:ext cx="4867171" cy="2941255"/>
          </a:xfrm>
          <a:custGeom>
            <a:avLst/>
            <a:gdLst/>
            <a:ahLst/>
            <a:cxnLst/>
            <a:rect r="r" b="b" t="t" l="l"/>
            <a:pathLst>
              <a:path h="2941255" w="4867171">
                <a:moveTo>
                  <a:pt x="0" y="0"/>
                </a:moveTo>
                <a:lnTo>
                  <a:pt x="4867171" y="0"/>
                </a:lnTo>
                <a:lnTo>
                  <a:pt x="4867171" y="2941255"/>
                </a:lnTo>
                <a:lnTo>
                  <a:pt x="0" y="2941255"/>
                </a:lnTo>
                <a:lnTo>
                  <a:pt x="0" y="0"/>
                </a:lnTo>
                <a:close/>
              </a:path>
            </a:pathLst>
          </a:custGeom>
          <a:blipFill>
            <a:blip r:embed="rId2">
              <a:alphaModFix amt="30000"/>
            </a:blip>
            <a:stretch>
              <a:fillRect l="0" t="0" r="0" b="0"/>
            </a:stretch>
          </a:blipFill>
        </p:spPr>
      </p:sp>
      <p:grpSp>
        <p:nvGrpSpPr>
          <p:cNvPr name="Group 7" id="7"/>
          <p:cNvGrpSpPr/>
          <p:nvPr/>
        </p:nvGrpSpPr>
        <p:grpSpPr>
          <a:xfrm rot="0">
            <a:off x="588094" y="-64022"/>
            <a:ext cx="17790551" cy="10407136"/>
            <a:chOff x="0" y="0"/>
            <a:chExt cx="11909793" cy="6967004"/>
          </a:xfrm>
        </p:grpSpPr>
        <p:sp>
          <p:nvSpPr>
            <p:cNvPr name="Freeform 8" id="8"/>
            <p:cNvSpPr/>
            <p:nvPr/>
          </p:nvSpPr>
          <p:spPr>
            <a:xfrm flipH="false" flipV="false" rot="0">
              <a:off x="199263" y="1875282"/>
              <a:ext cx="2837307" cy="1547876"/>
            </a:xfrm>
            <a:custGeom>
              <a:avLst/>
              <a:gdLst/>
              <a:ahLst/>
              <a:cxnLst/>
              <a:rect r="r" b="b" t="t" l="l"/>
              <a:pathLst>
                <a:path h="1547876" w="2837307">
                  <a:moveTo>
                    <a:pt x="2584577" y="1547876"/>
                  </a:moveTo>
                  <a:lnTo>
                    <a:pt x="252730" y="1547876"/>
                  </a:lnTo>
                  <a:cubicBezTo>
                    <a:pt x="113157" y="1547876"/>
                    <a:pt x="0" y="1434719"/>
                    <a:pt x="0" y="1295146"/>
                  </a:cubicBezTo>
                  <a:lnTo>
                    <a:pt x="0" y="252730"/>
                  </a:lnTo>
                  <a:cubicBezTo>
                    <a:pt x="0" y="113157"/>
                    <a:pt x="113157" y="0"/>
                    <a:pt x="252730" y="0"/>
                  </a:cubicBezTo>
                  <a:lnTo>
                    <a:pt x="2584577" y="0"/>
                  </a:lnTo>
                  <a:cubicBezTo>
                    <a:pt x="2724150" y="0"/>
                    <a:pt x="2837307" y="113157"/>
                    <a:pt x="2837307" y="252730"/>
                  </a:cubicBezTo>
                  <a:lnTo>
                    <a:pt x="2837307" y="1295146"/>
                  </a:lnTo>
                  <a:cubicBezTo>
                    <a:pt x="2837307" y="1434719"/>
                    <a:pt x="2724150" y="1547876"/>
                    <a:pt x="2584577" y="1547876"/>
                  </a:cubicBezTo>
                </a:path>
              </a:pathLst>
            </a:custGeom>
            <a:solidFill>
              <a:srgbClr val="FFFFFF"/>
            </a:solidFill>
            <a:ln w="12700">
              <a:solidFill>
                <a:srgbClr val="000000"/>
              </a:solidFill>
            </a:ln>
          </p:spPr>
        </p:sp>
        <p:sp>
          <p:nvSpPr>
            <p:cNvPr name="Freeform 9" id="9"/>
            <p:cNvSpPr/>
            <p:nvPr/>
          </p:nvSpPr>
          <p:spPr>
            <a:xfrm flipH="false" flipV="false" rot="0">
              <a:off x="180213" y="1856232"/>
              <a:ext cx="2875407" cy="1585976"/>
            </a:xfrm>
            <a:custGeom>
              <a:avLst/>
              <a:gdLst/>
              <a:ahLst/>
              <a:cxnLst/>
              <a:rect r="r" b="b" t="t" l="l"/>
              <a:pathLst>
                <a:path h="1585976" w="2875407">
                  <a:moveTo>
                    <a:pt x="2603627" y="1585976"/>
                  </a:moveTo>
                  <a:lnTo>
                    <a:pt x="271780" y="1585976"/>
                  </a:lnTo>
                  <a:lnTo>
                    <a:pt x="271780" y="1566926"/>
                  </a:lnTo>
                  <a:lnTo>
                    <a:pt x="271780" y="1585976"/>
                  </a:lnTo>
                  <a:cubicBezTo>
                    <a:pt x="121666" y="1585976"/>
                    <a:pt x="0" y="1464310"/>
                    <a:pt x="0" y="1314196"/>
                  </a:cubicBezTo>
                  <a:lnTo>
                    <a:pt x="19050" y="1314196"/>
                  </a:lnTo>
                  <a:lnTo>
                    <a:pt x="0" y="1314196"/>
                  </a:lnTo>
                  <a:lnTo>
                    <a:pt x="0" y="271780"/>
                  </a:lnTo>
                  <a:lnTo>
                    <a:pt x="19050" y="271780"/>
                  </a:lnTo>
                  <a:lnTo>
                    <a:pt x="0" y="271780"/>
                  </a:lnTo>
                  <a:cubicBezTo>
                    <a:pt x="0" y="121666"/>
                    <a:pt x="121666" y="0"/>
                    <a:pt x="271780" y="0"/>
                  </a:cubicBezTo>
                  <a:lnTo>
                    <a:pt x="271780" y="19050"/>
                  </a:lnTo>
                  <a:lnTo>
                    <a:pt x="271780" y="0"/>
                  </a:lnTo>
                  <a:lnTo>
                    <a:pt x="2603627" y="0"/>
                  </a:lnTo>
                  <a:lnTo>
                    <a:pt x="2603627" y="19050"/>
                  </a:lnTo>
                  <a:lnTo>
                    <a:pt x="2603627" y="0"/>
                  </a:lnTo>
                  <a:cubicBezTo>
                    <a:pt x="2753741" y="0"/>
                    <a:pt x="2875407" y="121666"/>
                    <a:pt x="2875407" y="271780"/>
                  </a:cubicBezTo>
                  <a:lnTo>
                    <a:pt x="2856357" y="271780"/>
                  </a:lnTo>
                  <a:lnTo>
                    <a:pt x="2875407" y="271780"/>
                  </a:lnTo>
                  <a:lnTo>
                    <a:pt x="2875407" y="1314196"/>
                  </a:lnTo>
                  <a:lnTo>
                    <a:pt x="2856357" y="1314196"/>
                  </a:lnTo>
                  <a:lnTo>
                    <a:pt x="2875407" y="1314196"/>
                  </a:lnTo>
                  <a:cubicBezTo>
                    <a:pt x="2875407" y="1464310"/>
                    <a:pt x="2753741" y="1585976"/>
                    <a:pt x="2603627" y="1585976"/>
                  </a:cubicBezTo>
                  <a:lnTo>
                    <a:pt x="2603627" y="1566926"/>
                  </a:lnTo>
                  <a:lnTo>
                    <a:pt x="2603627" y="1585976"/>
                  </a:lnTo>
                  <a:moveTo>
                    <a:pt x="2603627" y="1547876"/>
                  </a:moveTo>
                  <a:cubicBezTo>
                    <a:pt x="2732659" y="1547876"/>
                    <a:pt x="2837307" y="1443228"/>
                    <a:pt x="2837307" y="1314196"/>
                  </a:cubicBezTo>
                  <a:lnTo>
                    <a:pt x="2837307" y="271780"/>
                  </a:lnTo>
                  <a:cubicBezTo>
                    <a:pt x="2837307" y="142748"/>
                    <a:pt x="2732659" y="38100"/>
                    <a:pt x="2603627" y="38100"/>
                  </a:cubicBezTo>
                  <a:lnTo>
                    <a:pt x="271780" y="38100"/>
                  </a:lnTo>
                  <a:cubicBezTo>
                    <a:pt x="142748" y="38100"/>
                    <a:pt x="38100" y="142748"/>
                    <a:pt x="38100" y="271780"/>
                  </a:cubicBezTo>
                  <a:lnTo>
                    <a:pt x="38100" y="1314196"/>
                  </a:lnTo>
                  <a:cubicBezTo>
                    <a:pt x="38100" y="1443228"/>
                    <a:pt x="142748" y="1547876"/>
                    <a:pt x="271780" y="1547876"/>
                  </a:cubicBezTo>
                  <a:lnTo>
                    <a:pt x="2603627" y="1547876"/>
                  </a:lnTo>
                  <a:close/>
                </a:path>
              </a:pathLst>
            </a:custGeom>
            <a:solidFill>
              <a:srgbClr val="A13887"/>
            </a:solidFill>
            <a:ln w="12700">
              <a:solidFill>
                <a:srgbClr val="000000"/>
              </a:solidFill>
            </a:ln>
          </p:spPr>
        </p:sp>
        <p:sp>
          <p:nvSpPr>
            <p:cNvPr name="Freeform 10" id="10"/>
            <p:cNvSpPr/>
            <p:nvPr/>
          </p:nvSpPr>
          <p:spPr>
            <a:xfrm flipH="false" flipV="false" rot="0">
              <a:off x="63500" y="63500"/>
              <a:ext cx="11782806" cy="6839966"/>
            </a:xfrm>
            <a:custGeom>
              <a:avLst/>
              <a:gdLst/>
              <a:ahLst/>
              <a:cxnLst/>
              <a:rect r="r" b="b" t="t" l="l"/>
              <a:pathLst>
                <a:path h="6839966" w="11782806">
                  <a:moveTo>
                    <a:pt x="0" y="6839966"/>
                  </a:moveTo>
                  <a:lnTo>
                    <a:pt x="11782806" y="6839966"/>
                  </a:lnTo>
                  <a:lnTo>
                    <a:pt x="11782806" y="0"/>
                  </a:lnTo>
                  <a:lnTo>
                    <a:pt x="0" y="0"/>
                  </a:lnTo>
                  <a:close/>
                </a:path>
              </a:pathLst>
            </a:custGeom>
            <a:solidFill>
              <a:srgbClr val="FFFFFF"/>
            </a:solidFill>
            <a:ln w="12700">
              <a:solidFill>
                <a:srgbClr val="000000"/>
              </a:solidFill>
            </a:ln>
          </p:spPr>
        </p:sp>
      </p:grpSp>
      <p:sp>
        <p:nvSpPr>
          <p:cNvPr name="Freeform 11" id="11"/>
          <p:cNvSpPr/>
          <p:nvPr/>
        </p:nvSpPr>
        <p:spPr>
          <a:xfrm flipH="false" flipV="false" rot="0">
            <a:off x="3395803" y="2117645"/>
            <a:ext cx="12312137" cy="7038224"/>
          </a:xfrm>
          <a:custGeom>
            <a:avLst/>
            <a:gdLst/>
            <a:ahLst/>
            <a:cxnLst/>
            <a:rect r="r" b="b" t="t" l="l"/>
            <a:pathLst>
              <a:path h="7038224" w="12312137">
                <a:moveTo>
                  <a:pt x="0" y="0"/>
                </a:moveTo>
                <a:lnTo>
                  <a:pt x="12312137" y="0"/>
                </a:lnTo>
                <a:lnTo>
                  <a:pt x="12312137" y="7038225"/>
                </a:lnTo>
                <a:lnTo>
                  <a:pt x="0" y="7038225"/>
                </a:lnTo>
                <a:lnTo>
                  <a:pt x="0" y="0"/>
                </a:lnTo>
                <a:close/>
              </a:path>
            </a:pathLst>
          </a:custGeom>
          <a:blipFill>
            <a:blip r:embed="rId3"/>
            <a:stretch>
              <a:fillRect l="0" t="0" r="0" b="0"/>
            </a:stretch>
          </a:blipFill>
        </p:spPr>
      </p:sp>
      <p:grpSp>
        <p:nvGrpSpPr>
          <p:cNvPr name="Group 12" id="12"/>
          <p:cNvGrpSpPr/>
          <p:nvPr/>
        </p:nvGrpSpPr>
        <p:grpSpPr>
          <a:xfrm rot="0">
            <a:off x="3266127" y="1975079"/>
            <a:ext cx="12346768" cy="7050176"/>
            <a:chOff x="0" y="0"/>
            <a:chExt cx="8265478" cy="4719701"/>
          </a:xfrm>
        </p:grpSpPr>
        <p:sp>
          <p:nvSpPr>
            <p:cNvPr name="Freeform 13" id="13"/>
            <p:cNvSpPr/>
            <p:nvPr/>
          </p:nvSpPr>
          <p:spPr>
            <a:xfrm flipH="false" flipV="false" rot="0">
              <a:off x="63500" y="63500"/>
              <a:ext cx="8117967" cy="4592701"/>
            </a:xfrm>
            <a:custGeom>
              <a:avLst/>
              <a:gdLst/>
              <a:ahLst/>
              <a:cxnLst/>
              <a:rect r="r" b="b" t="t" l="l"/>
              <a:pathLst>
                <a:path h="4592701" w="8117967">
                  <a:moveTo>
                    <a:pt x="0" y="4592701"/>
                  </a:moveTo>
                  <a:lnTo>
                    <a:pt x="8117967" y="4592701"/>
                  </a:lnTo>
                  <a:lnTo>
                    <a:pt x="8117967" y="0"/>
                  </a:lnTo>
                  <a:lnTo>
                    <a:pt x="0" y="0"/>
                  </a:lnTo>
                  <a:close/>
                </a:path>
              </a:pathLst>
            </a:custGeom>
            <a:solidFill>
              <a:srgbClr val="FFFFFF">
                <a:alpha val="29804"/>
              </a:srgbClr>
            </a:solidFill>
            <a:ln w="12700">
              <a:solidFill>
                <a:srgbClr val="000000"/>
              </a:solidFill>
            </a:ln>
          </p:spPr>
        </p:sp>
        <p:sp>
          <p:nvSpPr>
            <p:cNvPr name="Freeform 14" id="14"/>
            <p:cNvSpPr/>
            <p:nvPr/>
          </p:nvSpPr>
          <p:spPr>
            <a:xfrm flipH="false" flipV="false" rot="0">
              <a:off x="7021957" y="4333875"/>
              <a:ext cx="1159510" cy="170307"/>
            </a:xfrm>
            <a:custGeom>
              <a:avLst/>
              <a:gdLst/>
              <a:ahLst/>
              <a:cxnLst/>
              <a:rect r="r" b="b" t="t" l="l"/>
              <a:pathLst>
                <a:path h="170307" w="1159510">
                  <a:moveTo>
                    <a:pt x="0" y="0"/>
                  </a:moveTo>
                  <a:lnTo>
                    <a:pt x="0" y="170307"/>
                  </a:lnTo>
                  <a:lnTo>
                    <a:pt x="1159510" y="170307"/>
                  </a:lnTo>
                  <a:lnTo>
                    <a:pt x="1159510" y="0"/>
                  </a:lnTo>
                  <a:close/>
                </a:path>
              </a:pathLst>
            </a:custGeom>
            <a:solidFill>
              <a:srgbClr val="9A509F">
                <a:alpha val="29804"/>
              </a:srgbClr>
            </a:solidFill>
            <a:ln w="12700">
              <a:solidFill>
                <a:srgbClr val="000000"/>
              </a:solidFill>
            </a:ln>
          </p:spPr>
        </p:sp>
        <p:sp>
          <p:nvSpPr>
            <p:cNvPr name="Freeform 15" id="15"/>
            <p:cNvSpPr/>
            <p:nvPr/>
          </p:nvSpPr>
          <p:spPr>
            <a:xfrm flipH="false" flipV="false" rot="0">
              <a:off x="63500" y="100965"/>
              <a:ext cx="1581150" cy="4555236"/>
            </a:xfrm>
            <a:custGeom>
              <a:avLst/>
              <a:gdLst/>
              <a:ahLst/>
              <a:cxnLst/>
              <a:rect r="r" b="b" t="t" l="l"/>
              <a:pathLst>
                <a:path h="4555236" w="1581150">
                  <a:moveTo>
                    <a:pt x="0" y="4555236"/>
                  </a:moveTo>
                  <a:lnTo>
                    <a:pt x="1581150" y="4555236"/>
                  </a:lnTo>
                  <a:lnTo>
                    <a:pt x="1581150" y="0"/>
                  </a:lnTo>
                  <a:lnTo>
                    <a:pt x="0" y="0"/>
                  </a:lnTo>
                  <a:close/>
                </a:path>
              </a:pathLst>
            </a:custGeom>
            <a:solidFill>
              <a:srgbClr val="9A509F">
                <a:alpha val="29804"/>
              </a:srgbClr>
            </a:solidFill>
            <a:ln w="12700">
              <a:solidFill>
                <a:srgbClr val="000000"/>
              </a:solidFill>
            </a:ln>
          </p:spPr>
        </p:sp>
      </p:grpSp>
      <p:sp>
        <p:nvSpPr>
          <p:cNvPr name="Freeform 16" id="16"/>
          <p:cNvSpPr/>
          <p:nvPr/>
        </p:nvSpPr>
        <p:spPr>
          <a:xfrm flipH="false" flipV="false" rot="0">
            <a:off x="3811239" y="3807857"/>
            <a:ext cx="3243348" cy="1959964"/>
          </a:xfrm>
          <a:custGeom>
            <a:avLst/>
            <a:gdLst/>
            <a:ahLst/>
            <a:cxnLst/>
            <a:rect r="r" b="b" t="t" l="l"/>
            <a:pathLst>
              <a:path h="1959964" w="3243348">
                <a:moveTo>
                  <a:pt x="0" y="0"/>
                </a:moveTo>
                <a:lnTo>
                  <a:pt x="3243348" y="0"/>
                </a:lnTo>
                <a:lnTo>
                  <a:pt x="3243348" y="1959964"/>
                </a:lnTo>
                <a:lnTo>
                  <a:pt x="0" y="1959964"/>
                </a:lnTo>
                <a:lnTo>
                  <a:pt x="0" y="0"/>
                </a:lnTo>
                <a:close/>
              </a:path>
            </a:pathLst>
          </a:custGeom>
          <a:blipFill>
            <a:blip r:embed="rId4">
              <a:alphaModFix amt="30000"/>
            </a:blip>
            <a:stretch>
              <a:fillRect l="0" t="0" r="0" b="0"/>
            </a:stretch>
          </a:blipFill>
        </p:spPr>
      </p:sp>
      <p:grpSp>
        <p:nvGrpSpPr>
          <p:cNvPr name="Group 17" id="17"/>
          <p:cNvGrpSpPr/>
          <p:nvPr/>
        </p:nvGrpSpPr>
        <p:grpSpPr>
          <a:xfrm rot="0">
            <a:off x="3817883" y="3815540"/>
            <a:ext cx="3051879" cy="1768296"/>
            <a:chOff x="0" y="0"/>
            <a:chExt cx="2043062" cy="1183780"/>
          </a:xfrm>
        </p:grpSpPr>
        <p:sp>
          <p:nvSpPr>
            <p:cNvPr name="Freeform 18" id="18"/>
            <p:cNvSpPr/>
            <p:nvPr/>
          </p:nvSpPr>
          <p:spPr>
            <a:xfrm flipH="false" flipV="false" rot="0">
              <a:off x="76200" y="76200"/>
              <a:ext cx="1890649" cy="1031367"/>
            </a:xfrm>
            <a:custGeom>
              <a:avLst/>
              <a:gdLst/>
              <a:ahLst/>
              <a:cxnLst/>
              <a:rect r="r" b="b" t="t" l="l"/>
              <a:pathLst>
                <a:path h="1031367" w="1890649">
                  <a:moveTo>
                    <a:pt x="1722247" y="1031367"/>
                  </a:moveTo>
                  <a:lnTo>
                    <a:pt x="168402" y="1031367"/>
                  </a:lnTo>
                  <a:cubicBezTo>
                    <a:pt x="75438" y="1031367"/>
                    <a:pt x="0" y="955929"/>
                    <a:pt x="0" y="862965"/>
                  </a:cubicBezTo>
                  <a:lnTo>
                    <a:pt x="0" y="168402"/>
                  </a:lnTo>
                  <a:cubicBezTo>
                    <a:pt x="0" y="75438"/>
                    <a:pt x="75438" y="0"/>
                    <a:pt x="168402" y="0"/>
                  </a:cubicBezTo>
                  <a:lnTo>
                    <a:pt x="1722247" y="0"/>
                  </a:lnTo>
                  <a:cubicBezTo>
                    <a:pt x="1815211" y="0"/>
                    <a:pt x="1890649" y="75438"/>
                    <a:pt x="1890649" y="168402"/>
                  </a:cubicBezTo>
                  <a:lnTo>
                    <a:pt x="1890649" y="862965"/>
                  </a:lnTo>
                  <a:cubicBezTo>
                    <a:pt x="1890649" y="955929"/>
                    <a:pt x="1815211" y="1031367"/>
                    <a:pt x="1722247" y="1031367"/>
                  </a:cubicBezTo>
                </a:path>
              </a:pathLst>
            </a:custGeom>
            <a:solidFill>
              <a:srgbClr val="FFFFFF"/>
            </a:solidFill>
            <a:ln w="12700">
              <a:solidFill>
                <a:srgbClr val="000000"/>
              </a:solidFill>
            </a:ln>
          </p:spPr>
        </p:sp>
        <p:sp>
          <p:nvSpPr>
            <p:cNvPr name="Freeform 19" id="19"/>
            <p:cNvSpPr/>
            <p:nvPr/>
          </p:nvSpPr>
          <p:spPr>
            <a:xfrm flipH="false" flipV="false" rot="0">
              <a:off x="63500" y="63500"/>
              <a:ext cx="1916049" cy="1056767"/>
            </a:xfrm>
            <a:custGeom>
              <a:avLst/>
              <a:gdLst/>
              <a:ahLst/>
              <a:cxnLst/>
              <a:rect r="r" b="b" t="t" l="l"/>
              <a:pathLst>
                <a:path h="1056767" w="1916049">
                  <a:moveTo>
                    <a:pt x="1734947" y="1056767"/>
                  </a:moveTo>
                  <a:lnTo>
                    <a:pt x="181102" y="1056767"/>
                  </a:lnTo>
                  <a:lnTo>
                    <a:pt x="181102" y="1044067"/>
                  </a:lnTo>
                  <a:lnTo>
                    <a:pt x="181102" y="1056767"/>
                  </a:lnTo>
                  <a:cubicBezTo>
                    <a:pt x="81026" y="1056767"/>
                    <a:pt x="0" y="975741"/>
                    <a:pt x="0" y="875665"/>
                  </a:cubicBezTo>
                  <a:lnTo>
                    <a:pt x="12700" y="875665"/>
                  </a:lnTo>
                  <a:lnTo>
                    <a:pt x="0" y="875665"/>
                  </a:lnTo>
                  <a:lnTo>
                    <a:pt x="0" y="181102"/>
                  </a:lnTo>
                  <a:lnTo>
                    <a:pt x="12700" y="181102"/>
                  </a:lnTo>
                  <a:lnTo>
                    <a:pt x="0" y="181102"/>
                  </a:lnTo>
                  <a:cubicBezTo>
                    <a:pt x="0" y="81026"/>
                    <a:pt x="81026" y="0"/>
                    <a:pt x="181102" y="0"/>
                  </a:cubicBezTo>
                  <a:lnTo>
                    <a:pt x="181102" y="12700"/>
                  </a:lnTo>
                  <a:lnTo>
                    <a:pt x="181102" y="0"/>
                  </a:lnTo>
                  <a:lnTo>
                    <a:pt x="1734947" y="0"/>
                  </a:lnTo>
                  <a:lnTo>
                    <a:pt x="1734947" y="12700"/>
                  </a:lnTo>
                  <a:lnTo>
                    <a:pt x="1734947" y="0"/>
                  </a:lnTo>
                  <a:cubicBezTo>
                    <a:pt x="1835023" y="0"/>
                    <a:pt x="1916049" y="81026"/>
                    <a:pt x="1916049" y="181102"/>
                  </a:cubicBezTo>
                  <a:lnTo>
                    <a:pt x="1903349" y="181102"/>
                  </a:lnTo>
                  <a:lnTo>
                    <a:pt x="1916049" y="181102"/>
                  </a:lnTo>
                  <a:lnTo>
                    <a:pt x="1916049" y="875665"/>
                  </a:lnTo>
                  <a:lnTo>
                    <a:pt x="1903349" y="875665"/>
                  </a:lnTo>
                  <a:lnTo>
                    <a:pt x="1916049" y="875665"/>
                  </a:lnTo>
                  <a:cubicBezTo>
                    <a:pt x="1916049" y="975614"/>
                    <a:pt x="1835023" y="1056767"/>
                    <a:pt x="1734947" y="1056767"/>
                  </a:cubicBezTo>
                  <a:lnTo>
                    <a:pt x="1734947" y="1044067"/>
                  </a:lnTo>
                  <a:lnTo>
                    <a:pt x="1734947" y="1056767"/>
                  </a:lnTo>
                  <a:moveTo>
                    <a:pt x="1734947" y="1031367"/>
                  </a:moveTo>
                  <a:cubicBezTo>
                    <a:pt x="1820926" y="1031367"/>
                    <a:pt x="1890649" y="961644"/>
                    <a:pt x="1890649" y="875665"/>
                  </a:cubicBezTo>
                  <a:lnTo>
                    <a:pt x="1890649" y="181102"/>
                  </a:lnTo>
                  <a:cubicBezTo>
                    <a:pt x="1890649" y="95123"/>
                    <a:pt x="1820926" y="25400"/>
                    <a:pt x="1734947" y="25400"/>
                  </a:cubicBezTo>
                  <a:lnTo>
                    <a:pt x="181102" y="25400"/>
                  </a:lnTo>
                  <a:cubicBezTo>
                    <a:pt x="95123" y="25400"/>
                    <a:pt x="25400" y="95123"/>
                    <a:pt x="25400" y="181102"/>
                  </a:cubicBezTo>
                  <a:lnTo>
                    <a:pt x="25400" y="875665"/>
                  </a:lnTo>
                  <a:cubicBezTo>
                    <a:pt x="25400" y="961644"/>
                    <a:pt x="95123" y="1031367"/>
                    <a:pt x="181102" y="1031367"/>
                  </a:cubicBezTo>
                  <a:lnTo>
                    <a:pt x="1734947" y="1031367"/>
                  </a:lnTo>
                  <a:close/>
                </a:path>
              </a:pathLst>
            </a:custGeom>
            <a:solidFill>
              <a:srgbClr val="A13887"/>
            </a:solidFill>
            <a:ln w="12700">
              <a:solidFill>
                <a:srgbClr val="000000"/>
              </a:solidFill>
            </a:ln>
          </p:spPr>
        </p:sp>
      </p:grpSp>
      <p:grpSp>
        <p:nvGrpSpPr>
          <p:cNvPr name="Group 20" id="20"/>
          <p:cNvGrpSpPr/>
          <p:nvPr/>
        </p:nvGrpSpPr>
        <p:grpSpPr>
          <a:xfrm rot="0">
            <a:off x="7142759" y="8139734"/>
            <a:ext cx="6151409" cy="9490"/>
            <a:chOff x="0" y="0"/>
            <a:chExt cx="4118026" cy="6350"/>
          </a:xfrm>
        </p:grpSpPr>
        <p:sp>
          <p:nvSpPr>
            <p:cNvPr name="Freeform 21" id="21"/>
            <p:cNvSpPr/>
            <p:nvPr/>
          </p:nvSpPr>
          <p:spPr>
            <a:xfrm flipH="false" flipV="false" rot="0">
              <a:off x="0" y="0"/>
              <a:ext cx="4117975" cy="6350"/>
            </a:xfrm>
            <a:custGeom>
              <a:avLst/>
              <a:gdLst/>
              <a:ahLst/>
              <a:cxnLst/>
              <a:rect r="r" b="b" t="t" l="l"/>
              <a:pathLst>
                <a:path h="6350" w="4117975">
                  <a:moveTo>
                    <a:pt x="0" y="0"/>
                  </a:moveTo>
                  <a:lnTo>
                    <a:pt x="4117975" y="0"/>
                  </a:lnTo>
                  <a:lnTo>
                    <a:pt x="4117975" y="6350"/>
                  </a:lnTo>
                  <a:lnTo>
                    <a:pt x="0" y="6350"/>
                  </a:lnTo>
                  <a:close/>
                </a:path>
              </a:pathLst>
            </a:custGeom>
            <a:solidFill>
              <a:srgbClr val="744B7E"/>
            </a:solidFill>
            <a:ln w="12700">
              <a:solidFill>
                <a:srgbClr val="000000"/>
              </a:solidFill>
            </a:ln>
          </p:spPr>
        </p:sp>
      </p:grpSp>
      <p:grpSp>
        <p:nvGrpSpPr>
          <p:cNvPr name="Group 22" id="22"/>
          <p:cNvGrpSpPr/>
          <p:nvPr/>
        </p:nvGrpSpPr>
        <p:grpSpPr>
          <a:xfrm rot="0">
            <a:off x="7142759" y="8367286"/>
            <a:ext cx="1548484" cy="9490"/>
            <a:chOff x="0" y="0"/>
            <a:chExt cx="1036625" cy="6350"/>
          </a:xfrm>
        </p:grpSpPr>
        <p:sp>
          <p:nvSpPr>
            <p:cNvPr name="Freeform 23" id="23"/>
            <p:cNvSpPr/>
            <p:nvPr/>
          </p:nvSpPr>
          <p:spPr>
            <a:xfrm flipH="false" flipV="false" rot="0">
              <a:off x="0" y="0"/>
              <a:ext cx="1036574" cy="6350"/>
            </a:xfrm>
            <a:custGeom>
              <a:avLst/>
              <a:gdLst/>
              <a:ahLst/>
              <a:cxnLst/>
              <a:rect r="r" b="b" t="t" l="l"/>
              <a:pathLst>
                <a:path h="6350" w="1036574">
                  <a:moveTo>
                    <a:pt x="0" y="0"/>
                  </a:moveTo>
                  <a:lnTo>
                    <a:pt x="1036574" y="0"/>
                  </a:lnTo>
                  <a:lnTo>
                    <a:pt x="1036574" y="6350"/>
                  </a:lnTo>
                  <a:lnTo>
                    <a:pt x="0" y="6350"/>
                  </a:lnTo>
                  <a:close/>
                </a:path>
              </a:pathLst>
            </a:custGeom>
            <a:solidFill>
              <a:srgbClr val="744B7E"/>
            </a:solidFill>
            <a:ln w="12700">
              <a:solidFill>
                <a:srgbClr val="000000"/>
              </a:solidFill>
            </a:ln>
          </p:spPr>
        </p:sp>
      </p:grpSp>
      <p:grpSp>
        <p:nvGrpSpPr>
          <p:cNvPr name="Group 24" id="24"/>
          <p:cNvGrpSpPr/>
          <p:nvPr/>
        </p:nvGrpSpPr>
        <p:grpSpPr>
          <a:xfrm rot="0">
            <a:off x="6979220" y="4643237"/>
            <a:ext cx="4274879" cy="1270223"/>
            <a:chOff x="0" y="0"/>
            <a:chExt cx="2861793" cy="850341"/>
          </a:xfrm>
        </p:grpSpPr>
        <p:sp>
          <p:nvSpPr>
            <p:cNvPr name="Freeform 25" id="25"/>
            <p:cNvSpPr/>
            <p:nvPr/>
          </p:nvSpPr>
          <p:spPr>
            <a:xfrm flipH="false" flipV="false" rot="0">
              <a:off x="63500" y="63500"/>
              <a:ext cx="2734812" cy="704212"/>
            </a:xfrm>
            <a:custGeom>
              <a:avLst/>
              <a:gdLst/>
              <a:ahLst/>
              <a:cxnLst/>
              <a:rect r="r" b="b" t="t" l="l"/>
              <a:pathLst>
                <a:path h="704212" w="2734812">
                  <a:moveTo>
                    <a:pt x="2734812" y="16891"/>
                  </a:moveTo>
                  <a:lnTo>
                    <a:pt x="8509" y="16891"/>
                  </a:lnTo>
                  <a:lnTo>
                    <a:pt x="8509" y="8509"/>
                  </a:lnTo>
                  <a:lnTo>
                    <a:pt x="17018" y="8509"/>
                  </a:lnTo>
                  <a:lnTo>
                    <a:pt x="17018" y="704211"/>
                  </a:lnTo>
                  <a:lnTo>
                    <a:pt x="0" y="704211"/>
                  </a:lnTo>
                  <a:lnTo>
                    <a:pt x="0" y="8509"/>
                  </a:lnTo>
                  <a:lnTo>
                    <a:pt x="0" y="0"/>
                  </a:lnTo>
                  <a:lnTo>
                    <a:pt x="8509" y="0"/>
                  </a:lnTo>
                  <a:lnTo>
                    <a:pt x="2734812" y="0"/>
                  </a:lnTo>
                  <a:close/>
                </a:path>
              </a:pathLst>
            </a:custGeom>
            <a:solidFill>
              <a:srgbClr val="B29D7F"/>
            </a:solidFill>
            <a:ln w="12700">
              <a:solidFill>
                <a:srgbClr val="000000"/>
              </a:solidFill>
            </a:ln>
          </p:spPr>
        </p:sp>
        <p:sp>
          <p:nvSpPr>
            <p:cNvPr name="Freeform 26" id="26"/>
            <p:cNvSpPr/>
            <p:nvPr/>
          </p:nvSpPr>
          <p:spPr>
            <a:xfrm flipH="false" flipV="false" rot="0">
              <a:off x="213868" y="223138"/>
              <a:ext cx="83947" cy="77978"/>
            </a:xfrm>
            <a:custGeom>
              <a:avLst/>
              <a:gdLst/>
              <a:ahLst/>
              <a:cxnLst/>
              <a:rect r="r" b="b" t="t" l="l"/>
              <a:pathLst>
                <a:path h="77978" w="83947">
                  <a:moveTo>
                    <a:pt x="0" y="77978"/>
                  </a:moveTo>
                  <a:lnTo>
                    <a:pt x="83946" y="77978"/>
                  </a:lnTo>
                  <a:lnTo>
                    <a:pt x="83946" y="0"/>
                  </a:lnTo>
                  <a:lnTo>
                    <a:pt x="0" y="0"/>
                  </a:lnTo>
                  <a:close/>
                </a:path>
              </a:pathLst>
            </a:custGeom>
            <a:solidFill>
              <a:srgbClr val="A79B82"/>
            </a:solidFill>
            <a:ln w="12700">
              <a:solidFill>
                <a:srgbClr val="000000"/>
              </a:solidFill>
            </a:ln>
          </p:spPr>
        </p:sp>
        <p:sp>
          <p:nvSpPr>
            <p:cNvPr name="Freeform 27" id="27"/>
            <p:cNvSpPr/>
            <p:nvPr/>
          </p:nvSpPr>
          <p:spPr>
            <a:xfrm flipH="false" flipV="false" rot="0">
              <a:off x="213868" y="708911"/>
              <a:ext cx="83947" cy="77978"/>
            </a:xfrm>
            <a:custGeom>
              <a:avLst/>
              <a:gdLst/>
              <a:ahLst/>
              <a:cxnLst/>
              <a:rect r="r" b="b" t="t" l="l"/>
              <a:pathLst>
                <a:path h="77978" w="83947">
                  <a:moveTo>
                    <a:pt x="0" y="77977"/>
                  </a:moveTo>
                  <a:lnTo>
                    <a:pt x="83946" y="77977"/>
                  </a:lnTo>
                  <a:lnTo>
                    <a:pt x="83946" y="0"/>
                  </a:lnTo>
                  <a:lnTo>
                    <a:pt x="0" y="0"/>
                  </a:lnTo>
                  <a:close/>
                </a:path>
              </a:pathLst>
            </a:custGeom>
            <a:solidFill>
              <a:srgbClr val="A79B82"/>
            </a:solidFill>
            <a:ln w="12700">
              <a:solidFill>
                <a:srgbClr val="000000"/>
              </a:solidFill>
            </a:ln>
          </p:spPr>
        </p:sp>
      </p:grpSp>
      <p:grpSp>
        <p:nvGrpSpPr>
          <p:cNvPr name="Group 28" id="28"/>
          <p:cNvGrpSpPr/>
          <p:nvPr/>
        </p:nvGrpSpPr>
        <p:grpSpPr>
          <a:xfrm rot="0">
            <a:off x="7298629" y="6384798"/>
            <a:ext cx="125422" cy="116458"/>
            <a:chOff x="0" y="0"/>
            <a:chExt cx="83960" cy="77965"/>
          </a:xfrm>
        </p:grpSpPr>
        <p:sp>
          <p:nvSpPr>
            <p:cNvPr name="Freeform 29" id="29"/>
            <p:cNvSpPr/>
            <p:nvPr/>
          </p:nvSpPr>
          <p:spPr>
            <a:xfrm flipH="false" flipV="false" rot="0">
              <a:off x="0" y="0"/>
              <a:ext cx="83947" cy="77978"/>
            </a:xfrm>
            <a:custGeom>
              <a:avLst/>
              <a:gdLst/>
              <a:ahLst/>
              <a:cxnLst/>
              <a:rect r="r" b="b" t="t" l="l"/>
              <a:pathLst>
                <a:path h="77978" w="83947">
                  <a:moveTo>
                    <a:pt x="0" y="77978"/>
                  </a:moveTo>
                  <a:lnTo>
                    <a:pt x="83947" y="77978"/>
                  </a:lnTo>
                  <a:lnTo>
                    <a:pt x="83947" y="0"/>
                  </a:lnTo>
                  <a:lnTo>
                    <a:pt x="0" y="0"/>
                  </a:lnTo>
                  <a:close/>
                </a:path>
              </a:pathLst>
            </a:custGeom>
            <a:solidFill>
              <a:srgbClr val="A79B82"/>
            </a:solidFill>
            <a:ln w="12700">
              <a:solidFill>
                <a:srgbClr val="000000"/>
              </a:solidFill>
            </a:ln>
          </p:spPr>
        </p:sp>
      </p:grpSp>
      <p:sp>
        <p:nvSpPr>
          <p:cNvPr name="Freeform 30" id="30"/>
          <p:cNvSpPr/>
          <p:nvPr/>
        </p:nvSpPr>
        <p:spPr>
          <a:xfrm flipH="false" flipV="false" rot="0">
            <a:off x="6080111" y="7659375"/>
            <a:ext cx="979228" cy="828551"/>
          </a:xfrm>
          <a:custGeom>
            <a:avLst/>
            <a:gdLst/>
            <a:ahLst/>
            <a:cxnLst/>
            <a:rect r="r" b="b" t="t" l="l"/>
            <a:pathLst>
              <a:path h="828551" w="979228">
                <a:moveTo>
                  <a:pt x="0" y="0"/>
                </a:moveTo>
                <a:lnTo>
                  <a:pt x="979228" y="0"/>
                </a:lnTo>
                <a:lnTo>
                  <a:pt x="979228" y="828552"/>
                </a:lnTo>
                <a:lnTo>
                  <a:pt x="0" y="828552"/>
                </a:lnTo>
                <a:lnTo>
                  <a:pt x="0" y="0"/>
                </a:lnTo>
                <a:close/>
              </a:path>
            </a:pathLst>
          </a:custGeom>
          <a:blipFill>
            <a:blip r:embed="rId5"/>
            <a:stretch>
              <a:fillRect l="0" t="-1" r="0" b="-1"/>
            </a:stretch>
          </a:blipFill>
        </p:spPr>
      </p:sp>
      <p:sp>
        <p:nvSpPr>
          <p:cNvPr name="Freeform 31" id="31"/>
          <p:cNvSpPr/>
          <p:nvPr/>
        </p:nvSpPr>
        <p:spPr>
          <a:xfrm flipH="false" flipV="false" rot="0">
            <a:off x="12343183" y="3335253"/>
            <a:ext cx="3077333" cy="2939875"/>
          </a:xfrm>
          <a:custGeom>
            <a:avLst/>
            <a:gdLst/>
            <a:ahLst/>
            <a:cxnLst/>
            <a:rect r="r" b="b" t="t" l="l"/>
            <a:pathLst>
              <a:path h="2939875" w="3077333">
                <a:moveTo>
                  <a:pt x="0" y="0"/>
                </a:moveTo>
                <a:lnTo>
                  <a:pt x="3077333" y="0"/>
                </a:lnTo>
                <a:lnTo>
                  <a:pt x="3077333" y="2939874"/>
                </a:lnTo>
                <a:lnTo>
                  <a:pt x="0" y="2939874"/>
                </a:lnTo>
                <a:lnTo>
                  <a:pt x="0" y="0"/>
                </a:lnTo>
                <a:close/>
              </a:path>
            </a:pathLst>
          </a:custGeom>
          <a:blipFill>
            <a:blip r:embed="rId6"/>
            <a:stretch>
              <a:fillRect l="0" t="0" r="0" b="0"/>
            </a:stretch>
          </a:blipFill>
        </p:spPr>
      </p:sp>
      <p:grpSp>
        <p:nvGrpSpPr>
          <p:cNvPr name="Group 32" id="32"/>
          <p:cNvGrpSpPr/>
          <p:nvPr/>
        </p:nvGrpSpPr>
        <p:grpSpPr>
          <a:xfrm rot="0">
            <a:off x="2903152" y="2479583"/>
            <a:ext cx="1289431" cy="395103"/>
            <a:chOff x="0" y="0"/>
            <a:chExt cx="863206" cy="264490"/>
          </a:xfrm>
        </p:grpSpPr>
        <p:sp>
          <p:nvSpPr>
            <p:cNvPr name="Freeform 33" id="33"/>
            <p:cNvSpPr/>
            <p:nvPr/>
          </p:nvSpPr>
          <p:spPr>
            <a:xfrm flipH="false" flipV="false" rot="0">
              <a:off x="89535" y="63499"/>
              <a:ext cx="710186" cy="68071"/>
            </a:xfrm>
            <a:custGeom>
              <a:avLst/>
              <a:gdLst/>
              <a:ahLst/>
              <a:cxnLst/>
              <a:rect r="r" b="b" t="t" l="l"/>
              <a:pathLst>
                <a:path h="68071" w="710186">
                  <a:moveTo>
                    <a:pt x="710186" y="12699"/>
                  </a:moveTo>
                  <a:lnTo>
                    <a:pt x="6350" y="12699"/>
                  </a:lnTo>
                  <a:lnTo>
                    <a:pt x="6350" y="6350"/>
                  </a:lnTo>
                  <a:lnTo>
                    <a:pt x="12700" y="6350"/>
                  </a:lnTo>
                  <a:lnTo>
                    <a:pt x="12700" y="68070"/>
                  </a:lnTo>
                  <a:lnTo>
                    <a:pt x="0" y="68070"/>
                  </a:lnTo>
                  <a:lnTo>
                    <a:pt x="0" y="6350"/>
                  </a:lnTo>
                  <a:lnTo>
                    <a:pt x="0" y="0"/>
                  </a:lnTo>
                  <a:lnTo>
                    <a:pt x="6350" y="0"/>
                  </a:lnTo>
                  <a:lnTo>
                    <a:pt x="710186" y="0"/>
                  </a:lnTo>
                  <a:close/>
                </a:path>
              </a:pathLst>
            </a:custGeom>
            <a:solidFill>
              <a:srgbClr val="231F20"/>
            </a:solidFill>
            <a:ln w="12700">
              <a:solidFill>
                <a:srgbClr val="000000"/>
              </a:solidFill>
            </a:ln>
          </p:spPr>
        </p:sp>
        <p:sp>
          <p:nvSpPr>
            <p:cNvPr name="Freeform 34" id="34"/>
            <p:cNvSpPr/>
            <p:nvPr/>
          </p:nvSpPr>
          <p:spPr>
            <a:xfrm flipH="false" flipV="false" rot="0">
              <a:off x="63500" y="111885"/>
              <a:ext cx="64770" cy="89152"/>
            </a:xfrm>
            <a:custGeom>
              <a:avLst/>
              <a:gdLst/>
              <a:ahLst/>
              <a:cxnLst/>
              <a:rect r="r" b="b" t="t" l="l"/>
              <a:pathLst>
                <a:path h="89152" w="64770">
                  <a:moveTo>
                    <a:pt x="32385" y="89152"/>
                  </a:moveTo>
                  <a:lnTo>
                    <a:pt x="0" y="0"/>
                  </a:lnTo>
                  <a:lnTo>
                    <a:pt x="64770" y="0"/>
                  </a:lnTo>
                  <a:close/>
                </a:path>
              </a:pathLst>
            </a:custGeom>
            <a:solidFill>
              <a:srgbClr val="231F20"/>
            </a:solidFill>
            <a:ln w="12700">
              <a:solidFill>
                <a:srgbClr val="000000"/>
              </a:solidFill>
            </a:ln>
          </p:spPr>
        </p:sp>
      </p:grpSp>
      <p:grpSp>
        <p:nvGrpSpPr>
          <p:cNvPr name="Group 35" id="35"/>
          <p:cNvGrpSpPr/>
          <p:nvPr/>
        </p:nvGrpSpPr>
        <p:grpSpPr>
          <a:xfrm rot="0">
            <a:off x="2903152" y="4264952"/>
            <a:ext cx="1063573" cy="395103"/>
            <a:chOff x="0" y="0"/>
            <a:chExt cx="712000" cy="264490"/>
          </a:xfrm>
        </p:grpSpPr>
        <p:sp>
          <p:nvSpPr>
            <p:cNvPr name="Freeform 36" id="36"/>
            <p:cNvSpPr/>
            <p:nvPr/>
          </p:nvSpPr>
          <p:spPr>
            <a:xfrm flipH="false" flipV="false" rot="0">
              <a:off x="89535" y="63499"/>
              <a:ext cx="558924" cy="68071"/>
            </a:xfrm>
            <a:custGeom>
              <a:avLst/>
              <a:gdLst/>
              <a:ahLst/>
              <a:cxnLst/>
              <a:rect r="r" b="b" t="t" l="l"/>
              <a:pathLst>
                <a:path h="68071" w="558924">
                  <a:moveTo>
                    <a:pt x="558924" y="12700"/>
                  </a:moveTo>
                  <a:lnTo>
                    <a:pt x="6349" y="12700"/>
                  </a:lnTo>
                  <a:lnTo>
                    <a:pt x="6349" y="6350"/>
                  </a:lnTo>
                  <a:lnTo>
                    <a:pt x="12699" y="6350"/>
                  </a:lnTo>
                  <a:lnTo>
                    <a:pt x="12699" y="68071"/>
                  </a:lnTo>
                  <a:lnTo>
                    <a:pt x="0" y="68071"/>
                  </a:lnTo>
                  <a:lnTo>
                    <a:pt x="0" y="6350"/>
                  </a:lnTo>
                  <a:lnTo>
                    <a:pt x="0" y="0"/>
                  </a:lnTo>
                  <a:lnTo>
                    <a:pt x="6349" y="0"/>
                  </a:lnTo>
                  <a:lnTo>
                    <a:pt x="558924" y="0"/>
                  </a:lnTo>
                  <a:close/>
                </a:path>
              </a:pathLst>
            </a:custGeom>
            <a:solidFill>
              <a:srgbClr val="231F20"/>
            </a:solidFill>
            <a:ln w="12700">
              <a:solidFill>
                <a:srgbClr val="000000"/>
              </a:solidFill>
            </a:ln>
          </p:spPr>
        </p:sp>
        <p:sp>
          <p:nvSpPr>
            <p:cNvPr name="Freeform 37" id="37"/>
            <p:cNvSpPr/>
            <p:nvPr/>
          </p:nvSpPr>
          <p:spPr>
            <a:xfrm flipH="false" flipV="false" rot="0">
              <a:off x="63500" y="111885"/>
              <a:ext cx="64770" cy="89152"/>
            </a:xfrm>
            <a:custGeom>
              <a:avLst/>
              <a:gdLst/>
              <a:ahLst/>
              <a:cxnLst/>
              <a:rect r="r" b="b" t="t" l="l"/>
              <a:pathLst>
                <a:path h="89152" w="64770">
                  <a:moveTo>
                    <a:pt x="32384" y="89152"/>
                  </a:moveTo>
                  <a:lnTo>
                    <a:pt x="0" y="0"/>
                  </a:lnTo>
                  <a:lnTo>
                    <a:pt x="64769" y="0"/>
                  </a:lnTo>
                  <a:close/>
                </a:path>
              </a:pathLst>
            </a:custGeom>
            <a:solidFill>
              <a:srgbClr val="231F20"/>
            </a:solidFill>
            <a:ln w="12700">
              <a:solidFill>
                <a:srgbClr val="000000"/>
              </a:solidFill>
            </a:ln>
          </p:spPr>
        </p:sp>
      </p:grpSp>
      <p:grpSp>
        <p:nvGrpSpPr>
          <p:cNvPr name="Group 38" id="38"/>
          <p:cNvGrpSpPr/>
          <p:nvPr/>
        </p:nvGrpSpPr>
        <p:grpSpPr>
          <a:xfrm rot="0">
            <a:off x="2903152" y="6873822"/>
            <a:ext cx="1063573" cy="395103"/>
            <a:chOff x="0" y="0"/>
            <a:chExt cx="712000" cy="264490"/>
          </a:xfrm>
        </p:grpSpPr>
        <p:sp>
          <p:nvSpPr>
            <p:cNvPr name="Freeform 39" id="39"/>
            <p:cNvSpPr/>
            <p:nvPr/>
          </p:nvSpPr>
          <p:spPr>
            <a:xfrm flipH="false" flipV="false" rot="0">
              <a:off x="89535" y="63499"/>
              <a:ext cx="558924" cy="68071"/>
            </a:xfrm>
            <a:custGeom>
              <a:avLst/>
              <a:gdLst/>
              <a:ahLst/>
              <a:cxnLst/>
              <a:rect r="r" b="b" t="t" l="l"/>
              <a:pathLst>
                <a:path h="68071" w="558924">
                  <a:moveTo>
                    <a:pt x="558924" y="12700"/>
                  </a:moveTo>
                  <a:lnTo>
                    <a:pt x="6349" y="12700"/>
                  </a:lnTo>
                  <a:lnTo>
                    <a:pt x="6349" y="6350"/>
                  </a:lnTo>
                  <a:lnTo>
                    <a:pt x="12699" y="6350"/>
                  </a:lnTo>
                  <a:lnTo>
                    <a:pt x="12699" y="68071"/>
                  </a:lnTo>
                  <a:lnTo>
                    <a:pt x="0" y="68071"/>
                  </a:lnTo>
                  <a:lnTo>
                    <a:pt x="0" y="6350"/>
                  </a:lnTo>
                  <a:lnTo>
                    <a:pt x="0" y="0"/>
                  </a:lnTo>
                  <a:lnTo>
                    <a:pt x="6349" y="0"/>
                  </a:lnTo>
                  <a:lnTo>
                    <a:pt x="558924" y="0"/>
                  </a:lnTo>
                  <a:close/>
                </a:path>
              </a:pathLst>
            </a:custGeom>
            <a:solidFill>
              <a:srgbClr val="231F20"/>
            </a:solidFill>
            <a:ln w="12700">
              <a:solidFill>
                <a:srgbClr val="000000"/>
              </a:solidFill>
            </a:ln>
          </p:spPr>
        </p:sp>
        <p:sp>
          <p:nvSpPr>
            <p:cNvPr name="Freeform 40" id="40"/>
            <p:cNvSpPr/>
            <p:nvPr/>
          </p:nvSpPr>
          <p:spPr>
            <a:xfrm flipH="false" flipV="false" rot="0">
              <a:off x="63500" y="111885"/>
              <a:ext cx="64770" cy="89152"/>
            </a:xfrm>
            <a:custGeom>
              <a:avLst/>
              <a:gdLst/>
              <a:ahLst/>
              <a:cxnLst/>
              <a:rect r="r" b="b" t="t" l="l"/>
              <a:pathLst>
                <a:path h="89152" w="64770">
                  <a:moveTo>
                    <a:pt x="32384" y="89152"/>
                  </a:moveTo>
                  <a:lnTo>
                    <a:pt x="0" y="0"/>
                  </a:lnTo>
                  <a:lnTo>
                    <a:pt x="64769" y="0"/>
                  </a:lnTo>
                  <a:close/>
                </a:path>
              </a:pathLst>
            </a:custGeom>
            <a:solidFill>
              <a:srgbClr val="231F20"/>
            </a:solidFill>
            <a:ln w="12700">
              <a:solidFill>
                <a:srgbClr val="000000"/>
              </a:solidFill>
            </a:ln>
          </p:spPr>
        </p:sp>
      </p:grpSp>
      <p:grpSp>
        <p:nvGrpSpPr>
          <p:cNvPr name="Group 41" id="41"/>
          <p:cNvGrpSpPr/>
          <p:nvPr/>
        </p:nvGrpSpPr>
        <p:grpSpPr>
          <a:xfrm rot="0">
            <a:off x="7138007" y="1354331"/>
            <a:ext cx="395103" cy="1675272"/>
            <a:chOff x="0" y="0"/>
            <a:chExt cx="264490" cy="1121499"/>
          </a:xfrm>
        </p:grpSpPr>
        <p:sp>
          <p:nvSpPr>
            <p:cNvPr name="Freeform 42" id="42"/>
            <p:cNvSpPr/>
            <p:nvPr/>
          </p:nvSpPr>
          <p:spPr>
            <a:xfrm flipH="false" flipV="false" rot="0">
              <a:off x="63499" y="89535"/>
              <a:ext cx="68071" cy="968499"/>
            </a:xfrm>
            <a:custGeom>
              <a:avLst/>
              <a:gdLst/>
              <a:ahLst/>
              <a:cxnLst/>
              <a:rect r="r" b="b" t="t" l="l"/>
              <a:pathLst>
                <a:path h="968499" w="68071">
                  <a:moveTo>
                    <a:pt x="0" y="968499"/>
                  </a:moveTo>
                  <a:lnTo>
                    <a:pt x="0" y="6350"/>
                  </a:lnTo>
                  <a:lnTo>
                    <a:pt x="0" y="0"/>
                  </a:lnTo>
                  <a:lnTo>
                    <a:pt x="6350" y="0"/>
                  </a:lnTo>
                  <a:lnTo>
                    <a:pt x="68070" y="0"/>
                  </a:lnTo>
                  <a:lnTo>
                    <a:pt x="68070" y="12700"/>
                  </a:lnTo>
                  <a:lnTo>
                    <a:pt x="6350" y="12700"/>
                  </a:lnTo>
                  <a:lnTo>
                    <a:pt x="6350" y="6350"/>
                  </a:lnTo>
                  <a:lnTo>
                    <a:pt x="12699" y="6350"/>
                  </a:lnTo>
                  <a:lnTo>
                    <a:pt x="12699" y="968499"/>
                  </a:lnTo>
                  <a:close/>
                </a:path>
              </a:pathLst>
            </a:custGeom>
            <a:solidFill>
              <a:srgbClr val="231F20"/>
            </a:solidFill>
            <a:ln w="12700">
              <a:solidFill>
                <a:srgbClr val="000000"/>
              </a:solidFill>
            </a:ln>
          </p:spPr>
        </p:sp>
        <p:sp>
          <p:nvSpPr>
            <p:cNvPr name="Freeform 43" id="43"/>
            <p:cNvSpPr/>
            <p:nvPr/>
          </p:nvSpPr>
          <p:spPr>
            <a:xfrm flipH="false" flipV="false" rot="0">
              <a:off x="111885" y="63500"/>
              <a:ext cx="89152" cy="64770"/>
            </a:xfrm>
            <a:custGeom>
              <a:avLst/>
              <a:gdLst/>
              <a:ahLst/>
              <a:cxnLst/>
              <a:rect r="r" b="b" t="t" l="l"/>
              <a:pathLst>
                <a:path h="64770" w="89152">
                  <a:moveTo>
                    <a:pt x="89152" y="32385"/>
                  </a:moveTo>
                  <a:lnTo>
                    <a:pt x="0" y="0"/>
                  </a:lnTo>
                  <a:lnTo>
                    <a:pt x="0" y="64770"/>
                  </a:lnTo>
                  <a:close/>
                </a:path>
              </a:pathLst>
            </a:custGeom>
            <a:solidFill>
              <a:srgbClr val="231F20"/>
            </a:solidFill>
            <a:ln w="12700">
              <a:solidFill>
                <a:srgbClr val="000000"/>
              </a:solidFill>
            </a:ln>
          </p:spPr>
        </p:sp>
      </p:grpSp>
      <p:grpSp>
        <p:nvGrpSpPr>
          <p:cNvPr name="Group 44" id="44"/>
          <p:cNvGrpSpPr/>
          <p:nvPr/>
        </p:nvGrpSpPr>
        <p:grpSpPr>
          <a:xfrm rot="0">
            <a:off x="7224045" y="8475904"/>
            <a:ext cx="560762" cy="1022937"/>
            <a:chOff x="0" y="0"/>
            <a:chExt cx="375399" cy="684797"/>
          </a:xfrm>
        </p:grpSpPr>
        <p:sp>
          <p:nvSpPr>
            <p:cNvPr name="Freeform 45" id="45"/>
            <p:cNvSpPr/>
            <p:nvPr/>
          </p:nvSpPr>
          <p:spPr>
            <a:xfrm flipH="false" flipV="false" rot="0">
              <a:off x="63500" y="63500"/>
              <a:ext cx="179071" cy="531749"/>
            </a:xfrm>
            <a:custGeom>
              <a:avLst/>
              <a:gdLst/>
              <a:ahLst/>
              <a:cxnLst/>
              <a:rect r="r" b="b" t="t" l="l"/>
              <a:pathLst>
                <a:path h="531749" w="179071">
                  <a:moveTo>
                    <a:pt x="12701" y="0"/>
                  </a:moveTo>
                  <a:lnTo>
                    <a:pt x="12701" y="525399"/>
                  </a:lnTo>
                  <a:lnTo>
                    <a:pt x="6351" y="525399"/>
                  </a:lnTo>
                  <a:lnTo>
                    <a:pt x="6351" y="519049"/>
                  </a:lnTo>
                  <a:lnTo>
                    <a:pt x="179072" y="519049"/>
                  </a:lnTo>
                  <a:lnTo>
                    <a:pt x="179072" y="531749"/>
                  </a:lnTo>
                  <a:lnTo>
                    <a:pt x="6351" y="531749"/>
                  </a:lnTo>
                  <a:lnTo>
                    <a:pt x="0" y="531749"/>
                  </a:lnTo>
                  <a:lnTo>
                    <a:pt x="0" y="525399"/>
                  </a:lnTo>
                  <a:lnTo>
                    <a:pt x="0" y="0"/>
                  </a:lnTo>
                  <a:close/>
                </a:path>
              </a:pathLst>
            </a:custGeom>
            <a:solidFill>
              <a:srgbClr val="231F20"/>
            </a:solidFill>
            <a:ln w="12700">
              <a:solidFill>
                <a:srgbClr val="000000"/>
              </a:solidFill>
            </a:ln>
          </p:spPr>
        </p:sp>
        <p:sp>
          <p:nvSpPr>
            <p:cNvPr name="Freeform 46" id="46"/>
            <p:cNvSpPr/>
            <p:nvPr/>
          </p:nvSpPr>
          <p:spPr>
            <a:xfrm flipH="false" flipV="false" rot="0">
              <a:off x="222887" y="556514"/>
              <a:ext cx="89028" cy="64770"/>
            </a:xfrm>
            <a:custGeom>
              <a:avLst/>
              <a:gdLst/>
              <a:ahLst/>
              <a:cxnLst/>
              <a:rect r="r" b="b" t="t" l="l"/>
              <a:pathLst>
                <a:path h="64770" w="89028">
                  <a:moveTo>
                    <a:pt x="89027" y="32385"/>
                  </a:moveTo>
                  <a:lnTo>
                    <a:pt x="0" y="64770"/>
                  </a:lnTo>
                  <a:lnTo>
                    <a:pt x="0" y="0"/>
                  </a:lnTo>
                  <a:close/>
                </a:path>
              </a:pathLst>
            </a:custGeom>
            <a:solidFill>
              <a:srgbClr val="231F20"/>
            </a:solidFill>
            <a:ln w="12700">
              <a:solidFill>
                <a:srgbClr val="000000"/>
              </a:solidFill>
            </a:ln>
          </p:spPr>
        </p:sp>
      </p:grpSp>
      <p:grpSp>
        <p:nvGrpSpPr>
          <p:cNvPr name="Group 47" id="47"/>
          <p:cNvGrpSpPr/>
          <p:nvPr/>
        </p:nvGrpSpPr>
        <p:grpSpPr>
          <a:xfrm rot="0">
            <a:off x="12752428" y="6608722"/>
            <a:ext cx="3080848" cy="557504"/>
            <a:chOff x="0" y="0"/>
            <a:chExt cx="2062455" cy="373215"/>
          </a:xfrm>
        </p:grpSpPr>
        <p:sp>
          <p:nvSpPr>
            <p:cNvPr name="Freeform 48" id="48"/>
            <p:cNvSpPr/>
            <p:nvPr/>
          </p:nvSpPr>
          <p:spPr>
            <a:xfrm flipH="false" flipV="false" rot="0">
              <a:off x="63500" y="63499"/>
              <a:ext cx="1866139" cy="220214"/>
            </a:xfrm>
            <a:custGeom>
              <a:avLst/>
              <a:gdLst/>
              <a:ahLst/>
              <a:cxnLst/>
              <a:rect r="r" b="b" t="t" l="l"/>
              <a:pathLst>
                <a:path h="220214" w="1866139">
                  <a:moveTo>
                    <a:pt x="12700" y="0"/>
                  </a:moveTo>
                  <a:lnTo>
                    <a:pt x="12700" y="213864"/>
                  </a:lnTo>
                  <a:lnTo>
                    <a:pt x="6350" y="213864"/>
                  </a:lnTo>
                  <a:lnTo>
                    <a:pt x="6350" y="207514"/>
                  </a:lnTo>
                  <a:lnTo>
                    <a:pt x="1866139" y="207514"/>
                  </a:lnTo>
                  <a:lnTo>
                    <a:pt x="1866139" y="220214"/>
                  </a:lnTo>
                  <a:lnTo>
                    <a:pt x="6350" y="220214"/>
                  </a:lnTo>
                  <a:lnTo>
                    <a:pt x="0" y="220214"/>
                  </a:lnTo>
                  <a:lnTo>
                    <a:pt x="0" y="213864"/>
                  </a:lnTo>
                  <a:lnTo>
                    <a:pt x="0" y="0"/>
                  </a:lnTo>
                  <a:close/>
                </a:path>
              </a:pathLst>
            </a:custGeom>
            <a:solidFill>
              <a:srgbClr val="231F20"/>
            </a:solidFill>
            <a:ln w="12700">
              <a:solidFill>
                <a:srgbClr val="000000"/>
              </a:solidFill>
            </a:ln>
          </p:spPr>
        </p:sp>
        <p:sp>
          <p:nvSpPr>
            <p:cNvPr name="Freeform 49" id="49"/>
            <p:cNvSpPr/>
            <p:nvPr/>
          </p:nvSpPr>
          <p:spPr>
            <a:xfrm flipH="false" flipV="false" rot="0">
              <a:off x="1909954" y="244979"/>
              <a:ext cx="89027" cy="64769"/>
            </a:xfrm>
            <a:custGeom>
              <a:avLst/>
              <a:gdLst/>
              <a:ahLst/>
              <a:cxnLst/>
              <a:rect r="r" b="b" t="t" l="l"/>
              <a:pathLst>
                <a:path h="64769" w="89027">
                  <a:moveTo>
                    <a:pt x="89027" y="32384"/>
                  </a:moveTo>
                  <a:lnTo>
                    <a:pt x="0" y="64769"/>
                  </a:lnTo>
                  <a:lnTo>
                    <a:pt x="0" y="0"/>
                  </a:lnTo>
                  <a:close/>
                </a:path>
              </a:pathLst>
            </a:custGeom>
            <a:solidFill>
              <a:srgbClr val="231F20"/>
            </a:solidFill>
            <a:ln w="12700">
              <a:solidFill>
                <a:srgbClr val="000000"/>
              </a:solidFill>
            </a:ln>
          </p:spPr>
        </p:sp>
      </p:grpSp>
      <p:grpSp>
        <p:nvGrpSpPr>
          <p:cNvPr name="Group 50" id="50"/>
          <p:cNvGrpSpPr/>
          <p:nvPr/>
        </p:nvGrpSpPr>
        <p:grpSpPr>
          <a:xfrm rot="0">
            <a:off x="14895182" y="3473252"/>
            <a:ext cx="1178352" cy="395103"/>
            <a:chOff x="0" y="0"/>
            <a:chExt cx="788835" cy="264490"/>
          </a:xfrm>
        </p:grpSpPr>
        <p:sp>
          <p:nvSpPr>
            <p:cNvPr name="Freeform 51" id="51"/>
            <p:cNvSpPr/>
            <p:nvPr/>
          </p:nvSpPr>
          <p:spPr>
            <a:xfrm flipH="false" flipV="false" rot="0">
              <a:off x="63500" y="63499"/>
              <a:ext cx="635758" cy="68071"/>
            </a:xfrm>
            <a:custGeom>
              <a:avLst/>
              <a:gdLst/>
              <a:ahLst/>
              <a:cxnLst/>
              <a:rect r="r" b="b" t="t" l="l"/>
              <a:pathLst>
                <a:path h="68071" w="635758">
                  <a:moveTo>
                    <a:pt x="0" y="0"/>
                  </a:moveTo>
                  <a:lnTo>
                    <a:pt x="629408" y="0"/>
                  </a:lnTo>
                  <a:lnTo>
                    <a:pt x="635758" y="0"/>
                  </a:lnTo>
                  <a:lnTo>
                    <a:pt x="635758" y="6350"/>
                  </a:lnTo>
                  <a:lnTo>
                    <a:pt x="635758" y="68070"/>
                  </a:lnTo>
                  <a:lnTo>
                    <a:pt x="623058" y="68070"/>
                  </a:lnTo>
                  <a:lnTo>
                    <a:pt x="623058" y="6350"/>
                  </a:lnTo>
                  <a:lnTo>
                    <a:pt x="629408" y="6350"/>
                  </a:lnTo>
                  <a:lnTo>
                    <a:pt x="629408" y="12699"/>
                  </a:lnTo>
                  <a:lnTo>
                    <a:pt x="0" y="12699"/>
                  </a:lnTo>
                  <a:close/>
                </a:path>
              </a:pathLst>
            </a:custGeom>
            <a:solidFill>
              <a:srgbClr val="231F20"/>
            </a:solidFill>
            <a:ln w="12700">
              <a:solidFill>
                <a:srgbClr val="000000"/>
              </a:solidFill>
            </a:ln>
          </p:spPr>
        </p:sp>
        <p:sp>
          <p:nvSpPr>
            <p:cNvPr name="Freeform 52" id="52"/>
            <p:cNvSpPr/>
            <p:nvPr/>
          </p:nvSpPr>
          <p:spPr>
            <a:xfrm flipH="false" flipV="false" rot="0">
              <a:off x="660523" y="112012"/>
              <a:ext cx="64770" cy="89025"/>
            </a:xfrm>
            <a:custGeom>
              <a:avLst/>
              <a:gdLst/>
              <a:ahLst/>
              <a:cxnLst/>
              <a:rect r="r" b="b" t="t" l="l"/>
              <a:pathLst>
                <a:path h="89025" w="64770">
                  <a:moveTo>
                    <a:pt x="32385" y="89025"/>
                  </a:moveTo>
                  <a:lnTo>
                    <a:pt x="64770" y="0"/>
                  </a:lnTo>
                  <a:lnTo>
                    <a:pt x="0" y="0"/>
                  </a:lnTo>
                  <a:close/>
                </a:path>
              </a:pathLst>
            </a:custGeom>
            <a:solidFill>
              <a:srgbClr val="231F20"/>
            </a:solidFill>
            <a:ln w="12700">
              <a:solidFill>
                <a:srgbClr val="000000"/>
              </a:solidFill>
            </a:ln>
          </p:spPr>
        </p:sp>
      </p:grpSp>
      <p:grpSp>
        <p:nvGrpSpPr>
          <p:cNvPr name="Group 53" id="53"/>
          <p:cNvGrpSpPr/>
          <p:nvPr/>
        </p:nvGrpSpPr>
        <p:grpSpPr>
          <a:xfrm rot="0">
            <a:off x="15494986" y="8475904"/>
            <a:ext cx="763286" cy="395103"/>
            <a:chOff x="0" y="0"/>
            <a:chExt cx="510972" cy="264490"/>
          </a:xfrm>
        </p:grpSpPr>
        <p:sp>
          <p:nvSpPr>
            <p:cNvPr name="Freeform 54" id="54"/>
            <p:cNvSpPr/>
            <p:nvPr/>
          </p:nvSpPr>
          <p:spPr>
            <a:xfrm flipH="false" flipV="false" rot="0">
              <a:off x="63500" y="63499"/>
              <a:ext cx="357883" cy="68071"/>
            </a:xfrm>
            <a:custGeom>
              <a:avLst/>
              <a:gdLst/>
              <a:ahLst/>
              <a:cxnLst/>
              <a:rect r="r" b="b" t="t" l="l"/>
              <a:pathLst>
                <a:path h="68071" w="357883">
                  <a:moveTo>
                    <a:pt x="0" y="0"/>
                  </a:moveTo>
                  <a:lnTo>
                    <a:pt x="351533" y="0"/>
                  </a:lnTo>
                  <a:lnTo>
                    <a:pt x="357883" y="0"/>
                  </a:lnTo>
                  <a:lnTo>
                    <a:pt x="357883" y="6350"/>
                  </a:lnTo>
                  <a:lnTo>
                    <a:pt x="357883" y="68070"/>
                  </a:lnTo>
                  <a:lnTo>
                    <a:pt x="345183" y="68070"/>
                  </a:lnTo>
                  <a:lnTo>
                    <a:pt x="345183" y="6350"/>
                  </a:lnTo>
                  <a:lnTo>
                    <a:pt x="351533" y="6350"/>
                  </a:lnTo>
                  <a:lnTo>
                    <a:pt x="351533" y="12700"/>
                  </a:lnTo>
                  <a:lnTo>
                    <a:pt x="0" y="12700"/>
                  </a:lnTo>
                  <a:close/>
                </a:path>
              </a:pathLst>
            </a:custGeom>
            <a:solidFill>
              <a:srgbClr val="231F20"/>
            </a:solidFill>
            <a:ln w="12700">
              <a:solidFill>
                <a:srgbClr val="000000"/>
              </a:solidFill>
            </a:ln>
          </p:spPr>
        </p:sp>
        <p:sp>
          <p:nvSpPr>
            <p:cNvPr name="Freeform 55" id="55"/>
            <p:cNvSpPr/>
            <p:nvPr/>
          </p:nvSpPr>
          <p:spPr>
            <a:xfrm flipH="false" flipV="false" rot="0">
              <a:off x="382648" y="112012"/>
              <a:ext cx="64769" cy="89025"/>
            </a:xfrm>
            <a:custGeom>
              <a:avLst/>
              <a:gdLst/>
              <a:ahLst/>
              <a:cxnLst/>
              <a:rect r="r" b="b" t="t" l="l"/>
              <a:pathLst>
                <a:path h="89025" w="64769">
                  <a:moveTo>
                    <a:pt x="32385" y="89025"/>
                  </a:moveTo>
                  <a:lnTo>
                    <a:pt x="64770" y="0"/>
                  </a:lnTo>
                  <a:lnTo>
                    <a:pt x="0" y="0"/>
                  </a:lnTo>
                  <a:close/>
                </a:path>
              </a:pathLst>
            </a:custGeom>
            <a:solidFill>
              <a:srgbClr val="231F20"/>
            </a:solidFill>
            <a:ln w="12700">
              <a:solidFill>
                <a:srgbClr val="000000"/>
              </a:solidFill>
            </a:ln>
          </p:spPr>
        </p:sp>
      </p:grpSp>
      <p:sp>
        <p:nvSpPr>
          <p:cNvPr name="TextBox 56" id="56"/>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6F5F4"/>
                </a:solidFill>
                <a:latin typeface="Poetsen"/>
                <a:ea typeface="Poetsen"/>
                <a:cs typeface="Poetsen"/>
                <a:sym typeface="Poetsen"/>
              </a:rPr>
              <a:t>DİN KÜLTÜRÜ VE AHLAK BİLGİSİ</a:t>
            </a:r>
          </a:p>
        </p:txBody>
      </p:sp>
      <p:sp>
        <p:nvSpPr>
          <p:cNvPr name="TextBox 57" id="57"/>
          <p:cNvSpPr txBox="true"/>
          <p:nvPr/>
        </p:nvSpPr>
        <p:spPr>
          <a:xfrm rot="0">
            <a:off x="2346160" y="1363402"/>
            <a:ext cx="190402" cy="379103"/>
          </a:xfrm>
          <a:prstGeom prst="rect">
            <a:avLst/>
          </a:prstGeom>
        </p:spPr>
        <p:txBody>
          <a:bodyPr anchor="t" rtlCol="false" tIns="0" lIns="0" bIns="0" rIns="0">
            <a:spAutoFit/>
          </a:bodyPr>
          <a:lstStyle/>
          <a:p>
            <a:pPr algn="l">
              <a:lnSpc>
                <a:spcPts val="2649"/>
              </a:lnSpc>
            </a:pPr>
            <a:r>
              <a:rPr lang="en-US" sz="2987">
                <a:solidFill>
                  <a:srgbClr val="F6F5F4"/>
                </a:solidFill>
                <a:latin typeface="Poetsen"/>
                <a:ea typeface="Poetsen"/>
                <a:cs typeface="Poetsen"/>
                <a:sym typeface="Poetsen"/>
              </a:rPr>
              <a:t>7</a:t>
            </a:r>
          </a:p>
        </p:txBody>
      </p:sp>
      <p:sp>
        <p:nvSpPr>
          <p:cNvPr name="TextBox 58" id="58"/>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6F5F4"/>
                </a:solidFill>
                <a:latin typeface="Poetsen"/>
                <a:ea typeface="Poetsen"/>
                <a:cs typeface="Poetsen"/>
                <a:sym typeface="Poetsen"/>
              </a:rPr>
              <a:t>.</a:t>
            </a:r>
            <a:r>
              <a:rPr lang="en-US" sz="2240">
                <a:solidFill>
                  <a:srgbClr val="FFFFFF"/>
                </a:solidFill>
                <a:latin typeface="Poetsen"/>
                <a:ea typeface="Poetsen"/>
                <a:cs typeface="Poetsen"/>
                <a:sym typeface="Poetsen"/>
              </a:rPr>
              <a:t> </a:t>
            </a:r>
            <a:r>
              <a:rPr lang="en-US" sz="2240">
                <a:solidFill>
                  <a:srgbClr val="F6F5F4"/>
                </a:solidFill>
                <a:latin typeface="Poetsen"/>
                <a:ea typeface="Poetsen"/>
                <a:cs typeface="Poetsen"/>
                <a:sym typeface="Poetsen"/>
              </a:rPr>
              <a:t>Sınıf</a:t>
            </a:r>
          </a:p>
        </p:txBody>
      </p:sp>
      <p:sp>
        <p:nvSpPr>
          <p:cNvPr name="TextBox 59" id="59"/>
          <p:cNvSpPr txBox="true"/>
          <p:nvPr/>
        </p:nvSpPr>
        <p:spPr>
          <a:xfrm rot="0">
            <a:off x="2364870" y="3129016"/>
            <a:ext cx="46441" cy="292232"/>
          </a:xfrm>
          <a:prstGeom prst="rect">
            <a:avLst/>
          </a:prstGeom>
        </p:spPr>
        <p:txBody>
          <a:bodyPr anchor="t" rtlCol="false" tIns="0" lIns="0" bIns="0" rIns="0">
            <a:spAutoFit/>
          </a:bodyPr>
          <a:lstStyle/>
          <a:p>
            <a:pPr algn="l">
              <a:lnSpc>
                <a:spcPts val="2294"/>
              </a:lnSpc>
            </a:pPr>
            <a:r>
              <a:rPr lang="en-US" sz="1792">
                <a:solidFill>
                  <a:srgbClr val="6E8D82"/>
                </a:solidFill>
                <a:latin typeface="Barlow"/>
                <a:ea typeface="Barlow"/>
                <a:cs typeface="Barlow"/>
                <a:sym typeface="Barlow"/>
              </a:rPr>
              <a:t> </a:t>
            </a:r>
          </a:p>
        </p:txBody>
      </p:sp>
      <p:sp>
        <p:nvSpPr>
          <p:cNvPr name="TextBox 60" id="60"/>
          <p:cNvSpPr txBox="true"/>
          <p:nvPr/>
        </p:nvSpPr>
        <p:spPr>
          <a:xfrm rot="0">
            <a:off x="1505686" y="3483854"/>
            <a:ext cx="3123632" cy="1128139"/>
          </a:xfrm>
          <a:prstGeom prst="rect">
            <a:avLst/>
          </a:prstGeom>
        </p:spPr>
        <p:txBody>
          <a:bodyPr anchor="t" rtlCol="false" tIns="0" lIns="0" bIns="0" rIns="0">
            <a:spAutoFit/>
          </a:bodyPr>
          <a:lstStyle/>
          <a:p>
            <a:pPr algn="r">
              <a:lnSpc>
                <a:spcPts val="4780"/>
              </a:lnSpc>
            </a:pPr>
            <a:r>
              <a:rPr lang="en-US" sz="3734" spc="3">
                <a:solidFill>
                  <a:srgbClr val="9A509F"/>
                </a:solidFill>
                <a:latin typeface="Baloo Bhai"/>
                <a:ea typeface="Baloo Bhai"/>
                <a:cs typeface="Baloo Bhai"/>
                <a:sym typeface="Baloo Bhai"/>
              </a:rPr>
              <a:t>AHLAKİ</a:t>
            </a:r>
          </a:p>
          <a:p>
            <a:pPr algn="r">
              <a:lnSpc>
                <a:spcPts val="3080"/>
              </a:lnSpc>
            </a:pPr>
            <a:r>
              <a:rPr lang="en-US" sz="3734">
                <a:solidFill>
                  <a:srgbClr val="9A509F"/>
                </a:solidFill>
                <a:latin typeface="Baloo Bhai"/>
                <a:ea typeface="Baloo Bhai"/>
                <a:cs typeface="Baloo Bhai"/>
                <a:sym typeface="Baloo Bhai"/>
              </a:rPr>
              <a:t>DAVRANIŞLA</a:t>
            </a:r>
            <a:r>
              <a:rPr lang="en-US" sz="3734">
                <a:solidFill>
                  <a:srgbClr val="9B867A"/>
                </a:solidFill>
                <a:latin typeface="Baloo Bhai"/>
                <a:ea typeface="Baloo Bhai"/>
                <a:cs typeface="Baloo Bhai"/>
                <a:sym typeface="Baloo Bhai"/>
              </a:rPr>
              <a:t>3</a:t>
            </a:r>
            <a:r>
              <a:rPr lang="en-US" sz="3734">
                <a:solidFill>
                  <a:srgbClr val="9A509F"/>
                </a:solidFill>
                <a:latin typeface="Baloo Bhai"/>
                <a:ea typeface="Baloo Bhai"/>
                <a:cs typeface="Baloo Bhai"/>
                <a:sym typeface="Baloo Bhai"/>
              </a:rPr>
              <a:t>R</a:t>
            </a:r>
            <a:r>
              <a:rPr lang="en-US" sz="3734">
                <a:solidFill>
                  <a:srgbClr val="9B867A"/>
                </a:solidFill>
                <a:latin typeface="Baloo Bhai"/>
                <a:ea typeface="Baloo Bhai"/>
                <a:cs typeface="Baloo Bhai"/>
                <a:sym typeface="Baloo Bhai"/>
              </a:rPr>
              <a:t>.</a:t>
            </a:r>
          </a:p>
        </p:txBody>
      </p:sp>
      <p:sp>
        <p:nvSpPr>
          <p:cNvPr name="TextBox 61" id="61"/>
          <p:cNvSpPr txBox="true"/>
          <p:nvPr/>
        </p:nvSpPr>
        <p:spPr>
          <a:xfrm rot="0">
            <a:off x="2221450" y="4429022"/>
            <a:ext cx="46441" cy="501782"/>
          </a:xfrm>
          <a:prstGeom prst="rect">
            <a:avLst/>
          </a:prstGeom>
        </p:spPr>
        <p:txBody>
          <a:bodyPr anchor="t" rtlCol="false" tIns="0" lIns="0" bIns="0" rIns="0">
            <a:spAutoFit/>
          </a:bodyPr>
          <a:lstStyle/>
          <a:p>
            <a:pPr algn="l">
              <a:lnSpc>
                <a:spcPts val="4481"/>
              </a:lnSpc>
            </a:pPr>
            <a:r>
              <a:rPr lang="en-US" sz="1792">
                <a:solidFill>
                  <a:srgbClr val="6E8D82"/>
                </a:solidFill>
                <a:latin typeface="Barlow"/>
                <a:ea typeface="Barlow"/>
                <a:cs typeface="Barlow"/>
                <a:sym typeface="Barlow"/>
              </a:rPr>
              <a:t> </a:t>
            </a:r>
          </a:p>
        </p:txBody>
      </p:sp>
      <p:sp>
        <p:nvSpPr>
          <p:cNvPr name="TextBox 62" id="62"/>
          <p:cNvSpPr txBox="true"/>
          <p:nvPr/>
        </p:nvSpPr>
        <p:spPr>
          <a:xfrm rot="0">
            <a:off x="1214961" y="2906171"/>
            <a:ext cx="365722" cy="697810"/>
          </a:xfrm>
          <a:prstGeom prst="rect">
            <a:avLst/>
          </a:prstGeom>
        </p:spPr>
        <p:txBody>
          <a:bodyPr anchor="t" rtlCol="false" tIns="0" lIns="0" bIns="0" rIns="0">
            <a:spAutoFit/>
          </a:bodyPr>
          <a:lstStyle/>
          <a:p>
            <a:pPr algn="l">
              <a:lnSpc>
                <a:spcPts val="5228"/>
              </a:lnSpc>
            </a:pPr>
            <a:r>
              <a:rPr lang="en-US" sz="3734">
                <a:solidFill>
                  <a:srgbClr val="9B867A"/>
                </a:solidFill>
                <a:latin typeface="Baloo Tama"/>
                <a:ea typeface="Baloo Tama"/>
                <a:cs typeface="Baloo Tama"/>
                <a:sym typeface="Baloo Tama"/>
              </a:rPr>
              <a:t>3.</a:t>
            </a:r>
          </a:p>
        </p:txBody>
      </p:sp>
      <p:sp>
        <p:nvSpPr>
          <p:cNvPr name="TextBox 63" id="63"/>
          <p:cNvSpPr txBox="true"/>
          <p:nvPr/>
        </p:nvSpPr>
        <p:spPr>
          <a:xfrm rot="0">
            <a:off x="2521722" y="2960610"/>
            <a:ext cx="46441" cy="187457"/>
          </a:xfrm>
          <a:prstGeom prst="rect">
            <a:avLst/>
          </a:prstGeom>
        </p:spPr>
        <p:txBody>
          <a:bodyPr anchor="t" rtlCol="false" tIns="0" lIns="0" bIns="0" rIns="0">
            <a:spAutoFit/>
          </a:bodyPr>
          <a:lstStyle/>
          <a:p>
            <a:pPr algn="l">
              <a:lnSpc>
                <a:spcPts val="1174"/>
              </a:lnSpc>
            </a:pPr>
            <a:r>
              <a:rPr lang="en-US" sz="1792">
                <a:solidFill>
                  <a:srgbClr val="6E8D82"/>
                </a:solidFill>
                <a:latin typeface="Barlow"/>
                <a:ea typeface="Barlow"/>
                <a:cs typeface="Barlow"/>
                <a:sym typeface="Barlow"/>
              </a:rPr>
              <a:t> </a:t>
            </a:r>
          </a:p>
        </p:txBody>
      </p:sp>
      <p:sp>
        <p:nvSpPr>
          <p:cNvPr name="TextBox 64" id="64"/>
          <p:cNvSpPr txBox="true"/>
          <p:nvPr/>
        </p:nvSpPr>
        <p:spPr>
          <a:xfrm rot="0">
            <a:off x="1645421" y="3215601"/>
            <a:ext cx="1065038" cy="342991"/>
          </a:xfrm>
          <a:prstGeom prst="rect">
            <a:avLst/>
          </a:prstGeom>
        </p:spPr>
        <p:txBody>
          <a:bodyPr anchor="t" rtlCol="false" tIns="0" lIns="0" bIns="0" rIns="0">
            <a:spAutoFit/>
          </a:bodyPr>
          <a:lstStyle/>
          <a:p>
            <a:pPr algn="l">
              <a:lnSpc>
                <a:spcPts val="1956"/>
              </a:lnSpc>
            </a:pPr>
            <a:r>
              <a:rPr lang="en-US" sz="2987">
                <a:solidFill>
                  <a:srgbClr val="9B867A"/>
                </a:solidFill>
                <a:latin typeface="Baloo Tama"/>
                <a:ea typeface="Baloo Tama"/>
                <a:cs typeface="Baloo Tama"/>
                <a:sym typeface="Baloo Tama"/>
              </a:rPr>
              <a:t>ÜNİTE</a:t>
            </a:r>
          </a:p>
        </p:txBody>
      </p:sp>
      <p:sp>
        <p:nvSpPr>
          <p:cNvPr name="TextBox 65" id="65"/>
          <p:cNvSpPr txBox="true"/>
          <p:nvPr/>
        </p:nvSpPr>
        <p:spPr>
          <a:xfrm rot="0">
            <a:off x="17514353" y="9448256"/>
            <a:ext cx="112502" cy="434632"/>
          </a:xfrm>
          <a:prstGeom prst="rect">
            <a:avLst/>
          </a:prstGeom>
        </p:spPr>
        <p:txBody>
          <a:bodyPr anchor="t" rtlCol="false" tIns="0" lIns="0" bIns="0" rIns="0">
            <a:spAutoFit/>
          </a:bodyPr>
          <a:lstStyle/>
          <a:p>
            <a:pPr algn="l">
              <a:lnSpc>
                <a:spcPts val="3555"/>
              </a:lnSpc>
            </a:pPr>
            <a:r>
              <a:rPr lang="en-US" b="true" sz="2539" i="true">
                <a:solidFill>
                  <a:srgbClr val="FFFFFF">
                    <a:alpha val="82745"/>
                  </a:srgbClr>
                </a:solidFill>
                <a:latin typeface="Barlow Semi-Bold Italics"/>
                <a:ea typeface="Barlow Semi-Bold Italics"/>
                <a:cs typeface="Barlow Semi-Bold Italics"/>
                <a:sym typeface="Barlow Semi-Bold Italics"/>
              </a:rPr>
              <a:t>1</a:t>
            </a:r>
          </a:p>
        </p:txBody>
      </p:sp>
      <p:sp>
        <p:nvSpPr>
          <p:cNvPr name="TextBox 66" id="66"/>
          <p:cNvSpPr txBox="true"/>
          <p:nvPr/>
        </p:nvSpPr>
        <p:spPr>
          <a:xfrm rot="0">
            <a:off x="3926316" y="2473487"/>
            <a:ext cx="1690752" cy="525312"/>
          </a:xfrm>
          <a:prstGeom prst="rect">
            <a:avLst/>
          </a:prstGeom>
        </p:spPr>
        <p:txBody>
          <a:bodyPr anchor="t" rtlCol="false" tIns="0" lIns="0" bIns="0" rIns="0">
            <a:spAutoFit/>
          </a:bodyPr>
          <a:lstStyle/>
          <a:p>
            <a:pPr algn="r">
              <a:lnSpc>
                <a:spcPts val="2030"/>
              </a:lnSpc>
            </a:pPr>
            <a:r>
              <a:rPr lang="en-US" sz="1692">
                <a:solidFill>
                  <a:srgbClr val="F6F5F4"/>
                </a:solidFill>
                <a:latin typeface="Poetsen"/>
                <a:ea typeface="Poetsen"/>
                <a:cs typeface="Poetsen"/>
                <a:sym typeface="Poetsen"/>
              </a:rPr>
              <a:t>DİN KÜLTÜRÜ VE AHLAK BİLGİSİ</a:t>
            </a:r>
          </a:p>
        </p:txBody>
      </p:sp>
      <p:sp>
        <p:nvSpPr>
          <p:cNvPr name="TextBox 67" id="67"/>
          <p:cNvSpPr txBox="true"/>
          <p:nvPr/>
        </p:nvSpPr>
        <p:spPr>
          <a:xfrm rot="0">
            <a:off x="4904890" y="3010654"/>
            <a:ext cx="126887" cy="255777"/>
          </a:xfrm>
          <a:prstGeom prst="rect">
            <a:avLst/>
          </a:prstGeom>
        </p:spPr>
        <p:txBody>
          <a:bodyPr anchor="t" rtlCol="false" tIns="0" lIns="0" bIns="0" rIns="0">
            <a:spAutoFit/>
          </a:bodyPr>
          <a:lstStyle/>
          <a:p>
            <a:pPr algn="l">
              <a:lnSpc>
                <a:spcPts val="1765"/>
              </a:lnSpc>
            </a:pPr>
            <a:r>
              <a:rPr lang="en-US" sz="1990">
                <a:solidFill>
                  <a:srgbClr val="F6F5F4"/>
                </a:solidFill>
                <a:latin typeface="Poetsen"/>
                <a:ea typeface="Poetsen"/>
                <a:cs typeface="Poetsen"/>
                <a:sym typeface="Poetsen"/>
              </a:rPr>
              <a:t>7</a:t>
            </a:r>
          </a:p>
        </p:txBody>
      </p:sp>
      <p:sp>
        <p:nvSpPr>
          <p:cNvPr name="TextBox 68" id="68"/>
          <p:cNvSpPr txBox="true"/>
          <p:nvPr/>
        </p:nvSpPr>
        <p:spPr>
          <a:xfrm rot="0">
            <a:off x="4504181" y="4055595"/>
            <a:ext cx="642147" cy="351027"/>
          </a:xfrm>
          <a:prstGeom prst="rect">
            <a:avLst/>
          </a:prstGeom>
        </p:spPr>
        <p:txBody>
          <a:bodyPr anchor="t" rtlCol="false" tIns="0" lIns="0" bIns="0" rIns="0">
            <a:spAutoFit/>
          </a:bodyPr>
          <a:lstStyle/>
          <a:p>
            <a:pPr algn="l">
              <a:lnSpc>
                <a:spcPts val="2787"/>
              </a:lnSpc>
            </a:pPr>
            <a:r>
              <a:rPr lang="en-US" sz="1990">
                <a:solidFill>
                  <a:srgbClr val="9B867A"/>
                </a:solidFill>
                <a:latin typeface="Poetsen"/>
                <a:ea typeface="Poetsen"/>
                <a:cs typeface="Poetsen"/>
                <a:sym typeface="Poetsen"/>
              </a:rPr>
              <a:t>Ünite</a:t>
            </a:r>
          </a:p>
        </p:txBody>
      </p:sp>
      <p:sp>
        <p:nvSpPr>
          <p:cNvPr name="TextBox 69" id="69"/>
          <p:cNvSpPr txBox="true"/>
          <p:nvPr/>
        </p:nvSpPr>
        <p:spPr>
          <a:xfrm rot="0">
            <a:off x="5029273" y="2988145"/>
            <a:ext cx="510039" cy="265652"/>
          </a:xfrm>
          <a:prstGeom prst="rect">
            <a:avLst/>
          </a:prstGeom>
        </p:spPr>
        <p:txBody>
          <a:bodyPr anchor="t" rtlCol="false" tIns="0" lIns="0" bIns="0" rIns="0">
            <a:spAutoFit/>
          </a:bodyPr>
          <a:lstStyle/>
          <a:p>
            <a:pPr algn="l">
              <a:lnSpc>
                <a:spcPts val="2090"/>
              </a:lnSpc>
            </a:pPr>
            <a:r>
              <a:rPr lang="en-US" sz="1493">
                <a:solidFill>
                  <a:srgbClr val="F6F5F4"/>
                </a:solidFill>
                <a:latin typeface="Poetsen"/>
                <a:ea typeface="Poetsen"/>
                <a:cs typeface="Poetsen"/>
                <a:sym typeface="Poetsen"/>
              </a:rPr>
              <a:t>.Sınıf</a:t>
            </a:r>
          </a:p>
        </p:txBody>
      </p:sp>
      <p:sp>
        <p:nvSpPr>
          <p:cNvPr name="TextBox 70" id="70"/>
          <p:cNvSpPr txBox="true"/>
          <p:nvPr/>
        </p:nvSpPr>
        <p:spPr>
          <a:xfrm rot="0">
            <a:off x="4706691" y="4487143"/>
            <a:ext cx="1712407" cy="691445"/>
          </a:xfrm>
          <a:prstGeom prst="rect">
            <a:avLst/>
          </a:prstGeom>
        </p:spPr>
        <p:txBody>
          <a:bodyPr anchor="t" rtlCol="false" tIns="0" lIns="0" bIns="0" rIns="0">
            <a:spAutoFit/>
          </a:bodyPr>
          <a:lstStyle/>
          <a:p>
            <a:pPr algn="r">
              <a:lnSpc>
                <a:spcPts val="2588"/>
              </a:lnSpc>
            </a:pPr>
            <a:r>
              <a:rPr lang="en-US" sz="2488" spc="2">
                <a:solidFill>
                  <a:srgbClr val="9A509F"/>
                </a:solidFill>
                <a:latin typeface="Baloo Bhai"/>
                <a:ea typeface="Baloo Bhai"/>
                <a:cs typeface="Baloo Bhai"/>
                <a:sym typeface="Baloo Bhai"/>
              </a:rPr>
              <a:t>Ahlaki Davranışlar</a:t>
            </a:r>
          </a:p>
        </p:txBody>
      </p:sp>
      <p:sp>
        <p:nvSpPr>
          <p:cNvPr name="TextBox 71" id="71"/>
          <p:cNvSpPr txBox="true"/>
          <p:nvPr/>
        </p:nvSpPr>
        <p:spPr>
          <a:xfrm rot="0">
            <a:off x="14957345" y="8394991"/>
            <a:ext cx="187642" cy="295986"/>
          </a:xfrm>
          <a:prstGeom prst="rect">
            <a:avLst/>
          </a:prstGeom>
        </p:spPr>
        <p:txBody>
          <a:bodyPr anchor="t" rtlCol="false" tIns="0" lIns="0" bIns="0" rIns="0">
            <a:spAutoFit/>
          </a:bodyPr>
          <a:lstStyle/>
          <a:p>
            <a:pPr algn="l">
              <a:lnSpc>
                <a:spcPts val="2369"/>
              </a:lnSpc>
            </a:pPr>
            <a:r>
              <a:rPr lang="en-US" b="true" sz="1692" i="true">
                <a:solidFill>
                  <a:srgbClr val="FFFFFF">
                    <a:alpha val="82745"/>
                  </a:srgbClr>
                </a:solidFill>
                <a:latin typeface="Barlow Semi-Bold Italics"/>
                <a:ea typeface="Barlow Semi-Bold Italics"/>
                <a:cs typeface="Barlow Semi-Bold Italics"/>
                <a:sym typeface="Barlow Semi-Bold Italics"/>
              </a:rPr>
              <a:t>15</a:t>
            </a:r>
          </a:p>
        </p:txBody>
      </p:sp>
      <p:sp>
        <p:nvSpPr>
          <p:cNvPr name="TextBox 72" id="72"/>
          <p:cNvSpPr txBox="true"/>
          <p:nvPr/>
        </p:nvSpPr>
        <p:spPr>
          <a:xfrm rot="0">
            <a:off x="7189143" y="4231805"/>
            <a:ext cx="1592577" cy="406068"/>
          </a:xfrm>
          <a:prstGeom prst="rect">
            <a:avLst/>
          </a:prstGeom>
        </p:spPr>
        <p:txBody>
          <a:bodyPr anchor="t" rtlCol="false" tIns="0" lIns="0" bIns="0" rIns="0">
            <a:spAutoFit/>
          </a:bodyPr>
          <a:lstStyle/>
          <a:p>
            <a:pPr algn="l">
              <a:lnSpc>
                <a:spcPts val="3205"/>
              </a:lnSpc>
            </a:pPr>
            <a:r>
              <a:rPr lang="en-US" b="true" sz="2289" i="true">
                <a:solidFill>
                  <a:srgbClr val="231F20"/>
                </a:solidFill>
                <a:latin typeface="Barlow Semi-Bold Italics"/>
                <a:ea typeface="Barlow Semi-Bold Italics"/>
                <a:cs typeface="Barlow Semi-Bold Italics"/>
                <a:sym typeface="Barlow Semi-Bold Italics"/>
              </a:rPr>
              <a:t>Felak suresi;</a:t>
            </a:r>
          </a:p>
        </p:txBody>
      </p:sp>
      <p:sp>
        <p:nvSpPr>
          <p:cNvPr name="TextBox 73" id="73"/>
          <p:cNvSpPr txBox="true"/>
          <p:nvPr/>
        </p:nvSpPr>
        <p:spPr>
          <a:xfrm rot="0">
            <a:off x="6999424" y="3038086"/>
            <a:ext cx="5966527" cy="441854"/>
          </a:xfrm>
          <a:prstGeom prst="rect">
            <a:avLst/>
          </a:prstGeom>
        </p:spPr>
        <p:txBody>
          <a:bodyPr anchor="t" rtlCol="false" tIns="0" lIns="0" bIns="0" rIns="0">
            <a:spAutoFit/>
          </a:bodyPr>
          <a:lstStyle/>
          <a:p>
            <a:pPr algn="l">
              <a:lnSpc>
                <a:spcPts val="3344"/>
              </a:lnSpc>
            </a:pPr>
            <a:r>
              <a:rPr lang="en-US" sz="2388">
                <a:solidFill>
                  <a:srgbClr val="A4007E"/>
                </a:solidFill>
                <a:latin typeface="Baloo Tama"/>
                <a:ea typeface="Baloo Tama"/>
                <a:cs typeface="Baloo Tama"/>
                <a:sym typeface="Baloo Tama"/>
              </a:rPr>
              <a:t>Bir Sure Tanıyorum: Felak Suresi ve Anlamı</a:t>
            </a:r>
          </a:p>
        </p:txBody>
      </p:sp>
      <p:sp>
        <p:nvSpPr>
          <p:cNvPr name="TextBox 74" id="74"/>
          <p:cNvSpPr txBox="true"/>
          <p:nvPr/>
        </p:nvSpPr>
        <p:spPr>
          <a:xfrm rot="0">
            <a:off x="7487693" y="4855502"/>
            <a:ext cx="6560142" cy="1743687"/>
          </a:xfrm>
          <a:prstGeom prst="rect">
            <a:avLst/>
          </a:prstGeom>
        </p:spPr>
        <p:txBody>
          <a:bodyPr anchor="t" rtlCol="false" tIns="0" lIns="0" bIns="0" rIns="0">
            <a:spAutoFit/>
          </a:bodyPr>
          <a:lstStyle/>
          <a:p>
            <a:pPr algn="l">
              <a:lnSpc>
                <a:spcPts val="2508"/>
              </a:lnSpc>
            </a:pPr>
            <a:r>
              <a:rPr lang="en-US" b="true" sz="2090" i="true">
                <a:solidFill>
                  <a:srgbClr val="231F20"/>
                </a:solidFill>
                <a:latin typeface="Barlow Semi-Bold Italics"/>
                <a:ea typeface="Barlow Semi-Bold Italics"/>
                <a:cs typeface="Barlow Semi-Bold Italics"/>
                <a:sym typeface="Barlow Semi-Bold Italics"/>
              </a:rPr>
              <a:t>Beş ayettir. Surede insanın Allah’a (cc) sığınması gereken varlıklardan bahsedilir.</a:t>
            </a:r>
          </a:p>
          <a:p>
            <a:pPr algn="l">
              <a:lnSpc>
                <a:spcPts val="3637"/>
              </a:lnSpc>
            </a:pPr>
            <a:r>
              <a:rPr lang="en-US" b="true" sz="2090" i="true">
                <a:solidFill>
                  <a:srgbClr val="231F20"/>
                </a:solidFill>
                <a:latin typeface="Barlow Semi-Bold Italics"/>
                <a:ea typeface="Barlow Semi-Bold Italics"/>
                <a:cs typeface="Barlow Semi-Bold Italics"/>
                <a:sym typeface="Barlow Semi-Bold Italics"/>
              </a:rPr>
              <a:t>Kişi, karşılaşabilecek olumsuzluklara karşı </a:t>
            </a:r>
          </a:p>
          <a:p>
            <a:pPr algn="l">
              <a:lnSpc>
                <a:spcPts val="1379"/>
              </a:lnSpc>
            </a:pPr>
            <a:r>
              <a:rPr lang="en-US" b="true" sz="2090" i="true">
                <a:solidFill>
                  <a:srgbClr val="231F20"/>
                </a:solidFill>
                <a:latin typeface="Barlow Semi-Bold Italics"/>
                <a:ea typeface="Barlow Semi-Bold Italics"/>
                <a:cs typeface="Barlow Semi-Bold Italics"/>
                <a:sym typeface="Barlow Semi-Bold Italics"/>
              </a:rPr>
              <a:t>gerekli tedbirleri almalı ve Allah’a (cc) sığınmalıdır.</a:t>
            </a:r>
          </a:p>
          <a:p>
            <a:pPr algn="l">
              <a:lnSpc>
                <a:spcPts val="4732"/>
              </a:lnSpc>
            </a:pPr>
            <a:r>
              <a:rPr lang="en-US" b="true" sz="2090" i="true">
                <a:solidFill>
                  <a:srgbClr val="231F20"/>
                </a:solidFill>
                <a:latin typeface="Barlow Semi-Bold Italics"/>
                <a:ea typeface="Barlow Semi-Bold Italics"/>
                <a:cs typeface="Barlow Semi-Bold Italics"/>
                <a:sym typeface="Barlow Semi-Bold Italics"/>
              </a:rPr>
              <a:t>Kulun Rabbine edeceği güzel bir dua niteliği taşımaktadır.</a:t>
            </a:r>
          </a:p>
        </p:txBody>
      </p:sp>
      <p:sp>
        <p:nvSpPr>
          <p:cNvPr name="TextBox 75" id="75"/>
          <p:cNvSpPr txBox="true"/>
          <p:nvPr/>
        </p:nvSpPr>
        <p:spPr>
          <a:xfrm rot="0">
            <a:off x="7142759" y="7577391"/>
            <a:ext cx="6274454" cy="821012"/>
          </a:xfrm>
          <a:prstGeom prst="rect">
            <a:avLst/>
          </a:prstGeom>
        </p:spPr>
        <p:txBody>
          <a:bodyPr anchor="t" rtlCol="false" tIns="0" lIns="0" bIns="0" rIns="0">
            <a:spAutoFit/>
          </a:bodyPr>
          <a:lstStyle/>
          <a:p>
            <a:pPr algn="l">
              <a:lnSpc>
                <a:spcPts val="2356"/>
              </a:lnSpc>
            </a:pPr>
            <a:r>
              <a:rPr lang="en-US" b="true" sz="1493" i="true">
                <a:solidFill>
                  <a:srgbClr val="9E377A"/>
                </a:solidFill>
                <a:latin typeface="Barlow Semi-Bold Italics"/>
                <a:ea typeface="Barlow Semi-Bold Italics"/>
                <a:cs typeface="Barlow Semi-Bold Italics"/>
                <a:sym typeface="Barlow Semi-Bold Italics"/>
              </a:rPr>
              <a:t>Ayetin okunuşunu aşağıdaki linkten dinleyiniz. </a:t>
            </a:r>
            <a:r>
              <a:rPr lang="en-US" b="true" sz="1493" i="true">
                <a:solidFill>
                  <a:srgbClr val="744B7E"/>
                </a:solidFill>
                <a:latin typeface="Barlow Semi-Bold Italics"/>
                <a:ea typeface="Barlow Semi-Bold Italics"/>
                <a:cs typeface="Barlow Semi-Bold Italics"/>
                <a:sym typeface="Barlow Semi-Bold Italics"/>
              </a:rPr>
              <a:t>https://kuran.diyanet.gov.tr/mushaf/kuran-meal-2/felak-suresi-113/ayet-1/</a:t>
            </a:r>
          </a:p>
          <a:p>
            <a:pPr algn="l">
              <a:lnSpc>
                <a:spcPts val="1227"/>
              </a:lnSpc>
            </a:pPr>
            <a:r>
              <a:rPr lang="en-US" b="true" sz="1493" i="true">
                <a:solidFill>
                  <a:srgbClr val="744B7E"/>
                </a:solidFill>
                <a:latin typeface="Barlow Semi-Bold Italics"/>
                <a:ea typeface="Barlow Semi-Bold Italics"/>
                <a:cs typeface="Barlow Semi-Bold Italics"/>
                <a:sym typeface="Barlow Semi-Bold Italics"/>
              </a:rPr>
              <a:t>kuran-yolu-meali-5</a:t>
            </a:r>
          </a:p>
        </p:txBody>
      </p:sp>
      <p:sp>
        <p:nvSpPr>
          <p:cNvPr name="TextBox 76" id="76"/>
          <p:cNvSpPr txBox="true"/>
          <p:nvPr/>
        </p:nvSpPr>
        <p:spPr>
          <a:xfrm rot="0">
            <a:off x="13495696" y="500423"/>
            <a:ext cx="4155291" cy="622073"/>
          </a:xfrm>
          <a:prstGeom prst="rect">
            <a:avLst/>
          </a:prstGeom>
        </p:spPr>
        <p:txBody>
          <a:bodyPr anchor="t" rtlCol="false" tIns="0" lIns="0" bIns="0" rIns="0">
            <a:spAutoFit/>
          </a:bodyPr>
          <a:lstStyle/>
          <a:p>
            <a:pPr algn="l">
              <a:lnSpc>
                <a:spcPts val="4600"/>
              </a:lnSpc>
            </a:pPr>
            <a:r>
              <a:rPr lang="en-US" sz="3286">
                <a:solidFill>
                  <a:srgbClr val="8C518E"/>
                </a:solidFill>
                <a:latin typeface="Baloo Tama"/>
                <a:ea typeface="Baloo Tama"/>
                <a:cs typeface="Baloo Tama"/>
                <a:sym typeface="Baloo Tama"/>
              </a:rPr>
              <a:t>Organizasyon Şeması</a:t>
            </a:r>
          </a:p>
        </p:txBody>
      </p:sp>
      <p:sp>
        <p:nvSpPr>
          <p:cNvPr name="TextBox 77" id="77"/>
          <p:cNvSpPr txBox="true"/>
          <p:nvPr/>
        </p:nvSpPr>
        <p:spPr>
          <a:xfrm rot="0">
            <a:off x="2068013" y="2865360"/>
            <a:ext cx="1173301" cy="282707"/>
          </a:xfrm>
          <a:prstGeom prst="rect">
            <a:avLst/>
          </a:prstGeom>
        </p:spPr>
        <p:txBody>
          <a:bodyPr anchor="t" rtlCol="false" tIns="0" lIns="0" bIns="0" rIns="0">
            <a:spAutoFit/>
          </a:bodyPr>
          <a:lstStyle/>
          <a:p>
            <a:pPr algn="l">
              <a:lnSpc>
                <a:spcPts val="2151"/>
              </a:lnSpc>
            </a:pPr>
            <a:r>
              <a:rPr lang="en-US" sz="1792">
                <a:solidFill>
                  <a:srgbClr val="6E8D82"/>
                </a:solidFill>
                <a:latin typeface="Barlow"/>
                <a:ea typeface="Barlow"/>
                <a:cs typeface="Barlow"/>
                <a:sym typeface="Barlow"/>
              </a:rPr>
              <a:t>Dersadıve </a:t>
            </a:r>
          </a:p>
        </p:txBody>
      </p:sp>
      <p:sp>
        <p:nvSpPr>
          <p:cNvPr name="TextBox 78" id="78"/>
          <p:cNvSpPr txBox="true"/>
          <p:nvPr/>
        </p:nvSpPr>
        <p:spPr>
          <a:xfrm rot="0">
            <a:off x="1955098" y="3138541"/>
            <a:ext cx="1242037" cy="282707"/>
          </a:xfrm>
          <a:prstGeom prst="rect">
            <a:avLst/>
          </a:prstGeom>
        </p:spPr>
        <p:txBody>
          <a:bodyPr anchor="t" rtlCol="false" tIns="0" lIns="0" bIns="0" rIns="0">
            <a:spAutoFit/>
          </a:bodyPr>
          <a:lstStyle/>
          <a:p>
            <a:pPr algn="l">
              <a:lnSpc>
                <a:spcPts val="2151"/>
              </a:lnSpc>
            </a:pPr>
            <a:r>
              <a:rPr lang="en-US" sz="1792">
                <a:solidFill>
                  <a:srgbClr val="6E8D82"/>
                </a:solidFill>
                <a:latin typeface="Barlow"/>
                <a:ea typeface="Barlow"/>
                <a:cs typeface="Barlow"/>
                <a:sym typeface="Barlow"/>
              </a:rPr>
              <a:t>sınıf</a:t>
            </a:r>
            <a:r>
              <a:rPr lang="en-US" sz="1792">
                <a:solidFill>
                  <a:srgbClr val="FFFFFF"/>
                </a:solidFill>
                <a:latin typeface="Barlow"/>
                <a:ea typeface="Barlow"/>
                <a:cs typeface="Barlow"/>
                <a:sym typeface="Barlow"/>
              </a:rPr>
              <a:t> </a:t>
            </a:r>
            <a:r>
              <a:rPr lang="en-US" sz="1792">
                <a:solidFill>
                  <a:srgbClr val="6E8D82"/>
                </a:solidFill>
                <a:latin typeface="Barlow"/>
                <a:ea typeface="Barlow"/>
                <a:cs typeface="Barlow"/>
                <a:sym typeface="Barlow"/>
              </a:rPr>
              <a:t>seviyesi</a:t>
            </a:r>
          </a:p>
        </p:txBody>
      </p:sp>
      <p:sp>
        <p:nvSpPr>
          <p:cNvPr name="TextBox 79" id="79"/>
          <p:cNvSpPr txBox="true"/>
          <p:nvPr/>
        </p:nvSpPr>
        <p:spPr>
          <a:xfrm rot="0">
            <a:off x="1702177" y="4648097"/>
            <a:ext cx="1500037" cy="555888"/>
          </a:xfrm>
          <a:prstGeom prst="rect">
            <a:avLst/>
          </a:prstGeom>
        </p:spPr>
        <p:txBody>
          <a:bodyPr anchor="t" rtlCol="false" tIns="0" lIns="0" bIns="0" rIns="0">
            <a:spAutoFit/>
          </a:bodyPr>
          <a:lstStyle/>
          <a:p>
            <a:pPr algn="r">
              <a:lnSpc>
                <a:spcPts val="2151"/>
              </a:lnSpc>
            </a:pPr>
            <a:r>
              <a:rPr lang="en-US" sz="1792">
                <a:solidFill>
                  <a:srgbClr val="6E8D82"/>
                </a:solidFill>
                <a:latin typeface="Barlow"/>
                <a:ea typeface="Barlow"/>
                <a:cs typeface="Barlow"/>
                <a:sym typeface="Barlow"/>
              </a:rPr>
              <a:t>Ünite</a:t>
            </a:r>
            <a:r>
              <a:rPr lang="en-US" sz="1792">
                <a:solidFill>
                  <a:srgbClr val="FFFFFF"/>
                </a:solidFill>
                <a:latin typeface="Barlow"/>
                <a:ea typeface="Barlow"/>
                <a:cs typeface="Barlow"/>
                <a:sym typeface="Barlow"/>
              </a:rPr>
              <a:t> </a:t>
            </a:r>
            <a:r>
              <a:rPr lang="en-US" sz="1792">
                <a:solidFill>
                  <a:srgbClr val="6E8D82"/>
                </a:solidFill>
                <a:latin typeface="Barlow"/>
                <a:ea typeface="Barlow"/>
                <a:cs typeface="Barlow"/>
                <a:sym typeface="Barlow"/>
              </a:rPr>
              <a:t>numarası ve adı</a:t>
            </a:r>
          </a:p>
        </p:txBody>
      </p:sp>
      <p:sp>
        <p:nvSpPr>
          <p:cNvPr name="TextBox 80" id="80"/>
          <p:cNvSpPr txBox="true"/>
          <p:nvPr/>
        </p:nvSpPr>
        <p:spPr>
          <a:xfrm rot="0">
            <a:off x="1353188" y="7269502"/>
            <a:ext cx="1883388" cy="555888"/>
          </a:xfrm>
          <a:prstGeom prst="rect">
            <a:avLst/>
          </a:prstGeom>
        </p:spPr>
        <p:txBody>
          <a:bodyPr anchor="t" rtlCol="false" tIns="0" lIns="0" bIns="0" rIns="0">
            <a:spAutoFit/>
          </a:bodyPr>
          <a:lstStyle/>
          <a:p>
            <a:pPr algn="r">
              <a:lnSpc>
                <a:spcPts val="2151"/>
              </a:lnSpc>
            </a:pPr>
            <a:r>
              <a:rPr lang="en-US" sz="1792">
                <a:solidFill>
                  <a:srgbClr val="6E8D82"/>
                </a:solidFill>
                <a:latin typeface="Barlow"/>
                <a:ea typeface="Barlow"/>
                <a:cs typeface="Barlow"/>
                <a:sym typeface="Barlow"/>
              </a:rPr>
              <a:t>Ait olduğu üniteyi belirten tema rengi</a:t>
            </a:r>
          </a:p>
        </p:txBody>
      </p:sp>
      <p:sp>
        <p:nvSpPr>
          <p:cNvPr name="TextBox 81" id="81"/>
          <p:cNvSpPr txBox="true"/>
          <p:nvPr/>
        </p:nvSpPr>
        <p:spPr>
          <a:xfrm rot="0">
            <a:off x="7501822" y="1349430"/>
            <a:ext cx="2945950" cy="555888"/>
          </a:xfrm>
          <a:prstGeom prst="rect">
            <a:avLst/>
          </a:prstGeom>
        </p:spPr>
        <p:txBody>
          <a:bodyPr anchor="t" rtlCol="false" tIns="0" lIns="0" bIns="0" rIns="0">
            <a:spAutoFit/>
          </a:bodyPr>
          <a:lstStyle/>
          <a:p>
            <a:pPr algn="l">
              <a:lnSpc>
                <a:spcPts val="2151"/>
              </a:lnSpc>
            </a:pPr>
            <a:r>
              <a:rPr lang="en-US" sz="1792">
                <a:solidFill>
                  <a:srgbClr val="6E8D82"/>
                </a:solidFill>
                <a:latin typeface="Barlow"/>
                <a:ea typeface="Barlow"/>
                <a:cs typeface="Barlow"/>
                <a:sym typeface="Barlow"/>
              </a:rPr>
              <a:t>Konu başlık ve alt başlıklarının yer aldığı alan</a:t>
            </a:r>
          </a:p>
        </p:txBody>
      </p:sp>
      <p:sp>
        <p:nvSpPr>
          <p:cNvPr name="TextBox 82" id="82"/>
          <p:cNvSpPr txBox="true"/>
          <p:nvPr/>
        </p:nvSpPr>
        <p:spPr>
          <a:xfrm rot="0">
            <a:off x="7738352" y="9208180"/>
            <a:ext cx="3409406" cy="555888"/>
          </a:xfrm>
          <a:prstGeom prst="rect">
            <a:avLst/>
          </a:prstGeom>
        </p:spPr>
        <p:txBody>
          <a:bodyPr anchor="t" rtlCol="false" tIns="0" lIns="0" bIns="0" rIns="0">
            <a:spAutoFit/>
          </a:bodyPr>
          <a:lstStyle/>
          <a:p>
            <a:pPr algn="l">
              <a:lnSpc>
                <a:spcPts val="2151"/>
              </a:lnSpc>
            </a:pPr>
            <a:r>
              <a:rPr lang="en-US" sz="1792">
                <a:solidFill>
                  <a:srgbClr val="6E8D82"/>
                </a:solidFill>
                <a:latin typeface="Barlow"/>
                <a:ea typeface="Barlow"/>
                <a:cs typeface="Barlow"/>
                <a:sym typeface="Barlow"/>
              </a:rPr>
              <a:t>Konuyu destekleyecek dijital içerik yönlendirmesi (link)</a:t>
            </a:r>
          </a:p>
        </p:txBody>
      </p:sp>
      <p:sp>
        <p:nvSpPr>
          <p:cNvPr name="TextBox 83" id="83"/>
          <p:cNvSpPr txBox="true"/>
          <p:nvPr/>
        </p:nvSpPr>
        <p:spPr>
          <a:xfrm rot="0">
            <a:off x="16052405" y="8848036"/>
            <a:ext cx="923937" cy="555888"/>
          </a:xfrm>
          <a:prstGeom prst="rect">
            <a:avLst/>
          </a:prstGeom>
        </p:spPr>
        <p:txBody>
          <a:bodyPr anchor="t" rtlCol="false" tIns="0" lIns="0" bIns="0" rIns="0">
            <a:spAutoFit/>
          </a:bodyPr>
          <a:lstStyle/>
          <a:p>
            <a:pPr algn="l">
              <a:lnSpc>
                <a:spcPts val="2151"/>
              </a:lnSpc>
            </a:pPr>
            <a:r>
              <a:rPr lang="en-US" sz="1792">
                <a:solidFill>
                  <a:srgbClr val="6E8D82"/>
                </a:solidFill>
                <a:latin typeface="Barlow"/>
                <a:ea typeface="Barlow"/>
                <a:cs typeface="Barlow"/>
                <a:sym typeface="Barlow"/>
              </a:rPr>
              <a:t>Sayfa numarası</a:t>
            </a:r>
          </a:p>
        </p:txBody>
      </p:sp>
      <p:sp>
        <p:nvSpPr>
          <p:cNvPr name="TextBox 84" id="84"/>
          <p:cNvSpPr txBox="true"/>
          <p:nvPr/>
        </p:nvSpPr>
        <p:spPr>
          <a:xfrm rot="0">
            <a:off x="15867780" y="3845399"/>
            <a:ext cx="2046158" cy="555888"/>
          </a:xfrm>
          <a:prstGeom prst="rect">
            <a:avLst/>
          </a:prstGeom>
        </p:spPr>
        <p:txBody>
          <a:bodyPr anchor="t" rtlCol="false" tIns="0" lIns="0" bIns="0" rIns="0">
            <a:spAutoFit/>
          </a:bodyPr>
          <a:lstStyle/>
          <a:p>
            <a:pPr algn="l">
              <a:lnSpc>
                <a:spcPts val="2151"/>
              </a:lnSpc>
            </a:pPr>
            <a:r>
              <a:rPr lang="en-US" sz="1792">
                <a:solidFill>
                  <a:srgbClr val="6E8D82"/>
                </a:solidFill>
                <a:latin typeface="Barlow"/>
                <a:ea typeface="Barlow"/>
                <a:cs typeface="Barlow"/>
                <a:sym typeface="Barlow"/>
              </a:rPr>
              <a:t>Konuyu destekleyen görsel</a:t>
            </a:r>
          </a:p>
        </p:txBody>
      </p:sp>
      <p:sp>
        <p:nvSpPr>
          <p:cNvPr name="TextBox 85" id="85"/>
          <p:cNvSpPr txBox="true"/>
          <p:nvPr/>
        </p:nvSpPr>
        <p:spPr>
          <a:xfrm rot="0">
            <a:off x="15854121" y="6899796"/>
            <a:ext cx="2180402" cy="1375433"/>
          </a:xfrm>
          <a:prstGeom prst="rect">
            <a:avLst/>
          </a:prstGeom>
        </p:spPr>
        <p:txBody>
          <a:bodyPr anchor="t" rtlCol="false" tIns="0" lIns="0" bIns="0" rIns="0">
            <a:spAutoFit/>
          </a:bodyPr>
          <a:lstStyle/>
          <a:p>
            <a:pPr algn="l">
              <a:lnSpc>
                <a:spcPts val="2151"/>
              </a:lnSpc>
            </a:pPr>
            <a:r>
              <a:rPr lang="en-US" sz="1792">
                <a:solidFill>
                  <a:srgbClr val="6E8D82"/>
                </a:solidFill>
                <a:latin typeface="Barlow"/>
                <a:ea typeface="Barlow"/>
                <a:cs typeface="Barlow"/>
                <a:sym typeface="Barlow"/>
              </a:rPr>
              <a:t>İşlenen konunun daha iyi anlaşılmasına katkı sağlayacak özet bilgilerin yer aldığı gövde metni</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913" y="30837"/>
            <a:ext cx="3562899" cy="10217432"/>
            <a:chOff x="0" y="0"/>
            <a:chExt cx="2385162" cy="6840004"/>
          </a:xfrm>
        </p:grpSpPr>
        <p:sp>
          <p:nvSpPr>
            <p:cNvPr name="Freeform 3" id="3"/>
            <p:cNvSpPr/>
            <p:nvPr/>
          </p:nvSpPr>
          <p:spPr>
            <a:xfrm flipH="false" flipV="false" rot="0">
              <a:off x="0" y="0"/>
              <a:ext cx="2385187" cy="6839966"/>
            </a:xfrm>
            <a:custGeom>
              <a:avLst/>
              <a:gdLst/>
              <a:ahLst/>
              <a:cxnLst/>
              <a:rect r="r" b="b" t="t" l="l"/>
              <a:pathLst>
                <a:path h="6839966" w="2385187">
                  <a:moveTo>
                    <a:pt x="0" y="6839966"/>
                  </a:moveTo>
                  <a:lnTo>
                    <a:pt x="2385187" y="6839966"/>
                  </a:lnTo>
                  <a:lnTo>
                    <a:pt x="2385187" y="0"/>
                  </a:lnTo>
                  <a:lnTo>
                    <a:pt x="0" y="0"/>
                  </a:lnTo>
                  <a:close/>
                </a:path>
              </a:pathLst>
            </a:custGeom>
            <a:solidFill>
              <a:srgbClr val="9A509F">
                <a:alpha val="29804"/>
              </a:srgbClr>
            </a:solidFill>
            <a:ln w="12700">
              <a:solidFill>
                <a:srgbClr val="000000"/>
              </a:solidFill>
            </a:ln>
          </p:spPr>
        </p:sp>
      </p:grpSp>
      <p:grpSp>
        <p:nvGrpSpPr>
          <p:cNvPr name="Group 4" id="4"/>
          <p:cNvGrpSpPr/>
          <p:nvPr/>
        </p:nvGrpSpPr>
        <p:grpSpPr>
          <a:xfrm rot="0">
            <a:off x="15532862" y="-64022"/>
            <a:ext cx="7998230" cy="10407136"/>
            <a:chOff x="0" y="0"/>
            <a:chExt cx="5354371" cy="6967004"/>
          </a:xfrm>
        </p:grpSpPr>
        <p:sp>
          <p:nvSpPr>
            <p:cNvPr name="Freeform 5" id="5"/>
            <p:cNvSpPr/>
            <p:nvPr/>
          </p:nvSpPr>
          <p:spPr>
            <a:xfrm flipH="false" flipV="false" rot="0">
              <a:off x="63500" y="6415659"/>
              <a:ext cx="1770760" cy="255651"/>
            </a:xfrm>
            <a:custGeom>
              <a:avLst/>
              <a:gdLst/>
              <a:ahLst/>
              <a:cxnLst/>
              <a:rect r="r" b="b" t="t" l="l"/>
              <a:pathLst>
                <a:path h="255651" w="1770760">
                  <a:moveTo>
                    <a:pt x="0" y="0"/>
                  </a:moveTo>
                  <a:lnTo>
                    <a:pt x="0" y="255651"/>
                  </a:lnTo>
                  <a:lnTo>
                    <a:pt x="1770760" y="255651"/>
                  </a:lnTo>
                  <a:lnTo>
                    <a:pt x="1770760" y="0"/>
                  </a:lnTo>
                  <a:close/>
                </a:path>
              </a:pathLst>
            </a:custGeom>
            <a:solidFill>
              <a:srgbClr val="9A509F">
                <a:alpha val="29804"/>
              </a:srgbClr>
            </a:solidFill>
            <a:ln w="12700">
              <a:solidFill>
                <a:srgbClr val="000000"/>
              </a:solidFill>
            </a:ln>
          </p:spPr>
        </p:sp>
      </p:grpSp>
      <p:sp>
        <p:nvSpPr>
          <p:cNvPr name="Freeform 6" id="6"/>
          <p:cNvSpPr/>
          <p:nvPr/>
        </p:nvSpPr>
        <p:spPr>
          <a:xfrm flipH="false" flipV="false" rot="0">
            <a:off x="704965" y="2554992"/>
            <a:ext cx="4867171" cy="2941255"/>
          </a:xfrm>
          <a:custGeom>
            <a:avLst/>
            <a:gdLst/>
            <a:ahLst/>
            <a:cxnLst/>
            <a:rect r="r" b="b" t="t" l="l"/>
            <a:pathLst>
              <a:path h="2941255" w="4867171">
                <a:moveTo>
                  <a:pt x="0" y="0"/>
                </a:moveTo>
                <a:lnTo>
                  <a:pt x="4867171" y="0"/>
                </a:lnTo>
                <a:lnTo>
                  <a:pt x="4867171" y="2941255"/>
                </a:lnTo>
                <a:lnTo>
                  <a:pt x="0" y="2941255"/>
                </a:lnTo>
                <a:lnTo>
                  <a:pt x="0" y="0"/>
                </a:lnTo>
                <a:close/>
              </a:path>
            </a:pathLst>
          </a:custGeom>
          <a:blipFill>
            <a:blip r:embed="rId2">
              <a:alphaModFix amt="30000"/>
            </a:blip>
            <a:stretch>
              <a:fillRect l="0" t="0" r="0" b="0"/>
            </a:stretch>
          </a:blipFill>
        </p:spPr>
      </p:sp>
      <p:grpSp>
        <p:nvGrpSpPr>
          <p:cNvPr name="Group 7" id="7"/>
          <p:cNvGrpSpPr/>
          <p:nvPr/>
        </p:nvGrpSpPr>
        <p:grpSpPr>
          <a:xfrm rot="0">
            <a:off x="762418" y="2614011"/>
            <a:ext cx="4484859" cy="2558630"/>
            <a:chOff x="0" y="0"/>
            <a:chExt cx="3002369" cy="1712862"/>
          </a:xfrm>
        </p:grpSpPr>
        <p:sp>
          <p:nvSpPr>
            <p:cNvPr name="Freeform 8" id="8"/>
            <p:cNvSpPr/>
            <p:nvPr/>
          </p:nvSpPr>
          <p:spPr>
            <a:xfrm flipH="false" flipV="false" rot="0">
              <a:off x="82550" y="82550"/>
              <a:ext cx="2837307" cy="1547876"/>
            </a:xfrm>
            <a:custGeom>
              <a:avLst/>
              <a:gdLst/>
              <a:ahLst/>
              <a:cxnLst/>
              <a:rect r="r" b="b" t="t" l="l"/>
              <a:pathLst>
                <a:path h="1547876" w="2837307">
                  <a:moveTo>
                    <a:pt x="2584577" y="1547749"/>
                  </a:moveTo>
                  <a:lnTo>
                    <a:pt x="252730" y="1547749"/>
                  </a:lnTo>
                  <a:cubicBezTo>
                    <a:pt x="113157" y="1547749"/>
                    <a:pt x="0" y="1434592"/>
                    <a:pt x="0" y="1295019"/>
                  </a:cubicBezTo>
                  <a:lnTo>
                    <a:pt x="0" y="252730"/>
                  </a:lnTo>
                  <a:cubicBezTo>
                    <a:pt x="0" y="113157"/>
                    <a:pt x="113157" y="0"/>
                    <a:pt x="252730" y="0"/>
                  </a:cubicBezTo>
                  <a:lnTo>
                    <a:pt x="2584577" y="0"/>
                  </a:lnTo>
                  <a:cubicBezTo>
                    <a:pt x="2724150" y="0"/>
                    <a:pt x="2837307" y="113157"/>
                    <a:pt x="2837307" y="252730"/>
                  </a:cubicBezTo>
                  <a:lnTo>
                    <a:pt x="2837307" y="1295146"/>
                  </a:lnTo>
                  <a:cubicBezTo>
                    <a:pt x="2837307" y="1434719"/>
                    <a:pt x="2724150" y="1547876"/>
                    <a:pt x="2584577" y="1547876"/>
                  </a:cubicBezTo>
                </a:path>
              </a:pathLst>
            </a:custGeom>
            <a:solidFill>
              <a:srgbClr val="FFFFFF"/>
            </a:solidFill>
            <a:ln w="12700">
              <a:solidFill>
                <a:srgbClr val="000000"/>
              </a:solidFill>
            </a:ln>
          </p:spPr>
        </p:sp>
        <p:sp>
          <p:nvSpPr>
            <p:cNvPr name="Freeform 9" id="9"/>
            <p:cNvSpPr/>
            <p:nvPr/>
          </p:nvSpPr>
          <p:spPr>
            <a:xfrm flipH="false" flipV="false" rot="0">
              <a:off x="63500" y="63500"/>
              <a:ext cx="2875407" cy="1585976"/>
            </a:xfrm>
            <a:custGeom>
              <a:avLst/>
              <a:gdLst/>
              <a:ahLst/>
              <a:cxnLst/>
              <a:rect r="r" b="b" t="t" l="l"/>
              <a:pathLst>
                <a:path h="1585976" w="2875407">
                  <a:moveTo>
                    <a:pt x="2603627" y="1585849"/>
                  </a:moveTo>
                  <a:lnTo>
                    <a:pt x="271780" y="1585849"/>
                  </a:lnTo>
                  <a:lnTo>
                    <a:pt x="271780" y="1566799"/>
                  </a:lnTo>
                  <a:lnTo>
                    <a:pt x="271780" y="1585849"/>
                  </a:lnTo>
                  <a:cubicBezTo>
                    <a:pt x="121666" y="1585849"/>
                    <a:pt x="0" y="1464183"/>
                    <a:pt x="0" y="1314069"/>
                  </a:cubicBezTo>
                  <a:lnTo>
                    <a:pt x="19050" y="1314069"/>
                  </a:lnTo>
                  <a:lnTo>
                    <a:pt x="0" y="1314069"/>
                  </a:lnTo>
                  <a:lnTo>
                    <a:pt x="0" y="271780"/>
                  </a:lnTo>
                  <a:lnTo>
                    <a:pt x="19050" y="271780"/>
                  </a:lnTo>
                  <a:lnTo>
                    <a:pt x="0" y="271780"/>
                  </a:lnTo>
                  <a:cubicBezTo>
                    <a:pt x="0" y="121666"/>
                    <a:pt x="121666" y="0"/>
                    <a:pt x="271780" y="0"/>
                  </a:cubicBezTo>
                  <a:lnTo>
                    <a:pt x="271780" y="19050"/>
                  </a:lnTo>
                  <a:lnTo>
                    <a:pt x="271780" y="0"/>
                  </a:lnTo>
                  <a:lnTo>
                    <a:pt x="2603627" y="0"/>
                  </a:lnTo>
                  <a:lnTo>
                    <a:pt x="2603627" y="19050"/>
                  </a:lnTo>
                  <a:lnTo>
                    <a:pt x="2603627" y="0"/>
                  </a:lnTo>
                  <a:cubicBezTo>
                    <a:pt x="2753741" y="0"/>
                    <a:pt x="2875407" y="121666"/>
                    <a:pt x="2875407" y="271780"/>
                  </a:cubicBezTo>
                  <a:lnTo>
                    <a:pt x="2856357" y="271780"/>
                  </a:lnTo>
                  <a:lnTo>
                    <a:pt x="2875407" y="271780"/>
                  </a:lnTo>
                  <a:lnTo>
                    <a:pt x="2875407" y="1314196"/>
                  </a:lnTo>
                  <a:lnTo>
                    <a:pt x="2856357" y="1314196"/>
                  </a:lnTo>
                  <a:lnTo>
                    <a:pt x="2875407" y="1314196"/>
                  </a:lnTo>
                  <a:cubicBezTo>
                    <a:pt x="2875407" y="1464310"/>
                    <a:pt x="2753741" y="1585976"/>
                    <a:pt x="2603627" y="1585976"/>
                  </a:cubicBezTo>
                  <a:lnTo>
                    <a:pt x="2603627" y="1566926"/>
                  </a:lnTo>
                  <a:lnTo>
                    <a:pt x="2603627" y="1585976"/>
                  </a:lnTo>
                  <a:moveTo>
                    <a:pt x="2603627" y="1547876"/>
                  </a:moveTo>
                  <a:cubicBezTo>
                    <a:pt x="2732659" y="1547876"/>
                    <a:pt x="2837307" y="1443228"/>
                    <a:pt x="2837307" y="1314196"/>
                  </a:cubicBezTo>
                  <a:lnTo>
                    <a:pt x="2837307" y="271780"/>
                  </a:lnTo>
                  <a:cubicBezTo>
                    <a:pt x="2837307" y="142748"/>
                    <a:pt x="2732659" y="38100"/>
                    <a:pt x="2603627" y="38100"/>
                  </a:cubicBezTo>
                  <a:lnTo>
                    <a:pt x="271780" y="38100"/>
                  </a:lnTo>
                  <a:cubicBezTo>
                    <a:pt x="142748" y="38100"/>
                    <a:pt x="38100" y="142748"/>
                    <a:pt x="38100" y="271780"/>
                  </a:cubicBezTo>
                  <a:lnTo>
                    <a:pt x="38100" y="1314196"/>
                  </a:lnTo>
                  <a:cubicBezTo>
                    <a:pt x="38100" y="1443228"/>
                    <a:pt x="142748" y="1547876"/>
                    <a:pt x="271780" y="1547876"/>
                  </a:cubicBezTo>
                  <a:lnTo>
                    <a:pt x="2603627" y="1547876"/>
                  </a:lnTo>
                  <a:close/>
                </a:path>
              </a:pathLst>
            </a:custGeom>
            <a:solidFill>
              <a:srgbClr val="A13887"/>
            </a:solidFill>
            <a:ln w="12700">
              <a:solidFill>
                <a:srgbClr val="000000"/>
              </a:solidFill>
            </a:ln>
          </p:spPr>
        </p:sp>
      </p:grpSp>
      <p:sp>
        <p:nvSpPr>
          <p:cNvPr name="Freeform 10" id="10"/>
          <p:cNvSpPr/>
          <p:nvPr/>
        </p:nvSpPr>
        <p:spPr>
          <a:xfrm flipH="false" flipV="false" rot="0">
            <a:off x="13712861" y="3669559"/>
            <a:ext cx="4395506" cy="2640186"/>
          </a:xfrm>
          <a:custGeom>
            <a:avLst/>
            <a:gdLst/>
            <a:ahLst/>
            <a:cxnLst/>
            <a:rect r="r" b="b" t="t" l="l"/>
            <a:pathLst>
              <a:path h="2640186" w="4395506">
                <a:moveTo>
                  <a:pt x="0" y="0"/>
                </a:moveTo>
                <a:lnTo>
                  <a:pt x="4395505" y="0"/>
                </a:lnTo>
                <a:lnTo>
                  <a:pt x="4395505" y="2640186"/>
                </a:lnTo>
                <a:lnTo>
                  <a:pt x="0" y="2640186"/>
                </a:lnTo>
                <a:lnTo>
                  <a:pt x="0" y="0"/>
                </a:lnTo>
                <a:close/>
              </a:path>
            </a:pathLst>
          </a:custGeom>
          <a:blipFill>
            <a:blip r:embed="rId3"/>
            <a:stretch>
              <a:fillRect l="0" t="0" r="0" b="0"/>
            </a:stretch>
          </a:blipFill>
        </p:spPr>
      </p:sp>
      <p:sp>
        <p:nvSpPr>
          <p:cNvPr name="TextBox 11" id="11"/>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6F5F4"/>
                </a:solidFill>
                <a:latin typeface="Poetsen"/>
                <a:ea typeface="Poetsen"/>
                <a:cs typeface="Poetsen"/>
                <a:sym typeface="Poetsen"/>
              </a:rPr>
              <a:t>DİN KÜLTÜRÜ VE AHLAK BİLGİSİ</a:t>
            </a:r>
          </a:p>
        </p:txBody>
      </p:sp>
      <p:sp>
        <p:nvSpPr>
          <p:cNvPr name="TextBox 12" id="12"/>
          <p:cNvSpPr txBox="true"/>
          <p:nvPr/>
        </p:nvSpPr>
        <p:spPr>
          <a:xfrm rot="0">
            <a:off x="2346160" y="1363402"/>
            <a:ext cx="190402" cy="379103"/>
          </a:xfrm>
          <a:prstGeom prst="rect">
            <a:avLst/>
          </a:prstGeom>
        </p:spPr>
        <p:txBody>
          <a:bodyPr anchor="t" rtlCol="false" tIns="0" lIns="0" bIns="0" rIns="0">
            <a:spAutoFit/>
          </a:bodyPr>
          <a:lstStyle/>
          <a:p>
            <a:pPr algn="l">
              <a:lnSpc>
                <a:spcPts val="2649"/>
              </a:lnSpc>
            </a:pPr>
            <a:r>
              <a:rPr lang="en-US" sz="2987">
                <a:solidFill>
                  <a:srgbClr val="F6F5F4"/>
                </a:solidFill>
                <a:latin typeface="Poetsen"/>
                <a:ea typeface="Poetsen"/>
                <a:cs typeface="Poetsen"/>
                <a:sym typeface="Poetsen"/>
              </a:rPr>
              <a:t>7</a:t>
            </a:r>
          </a:p>
        </p:txBody>
      </p:sp>
      <p:sp>
        <p:nvSpPr>
          <p:cNvPr name="TextBox 13" id="13"/>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6F5F4"/>
                </a:solidFill>
                <a:latin typeface="Poetsen"/>
                <a:ea typeface="Poetsen"/>
                <a:cs typeface="Poetsen"/>
                <a:sym typeface="Poetsen"/>
              </a:rPr>
              <a:t>.</a:t>
            </a:r>
            <a:r>
              <a:rPr lang="en-US" sz="2240">
                <a:solidFill>
                  <a:srgbClr val="FFFFFF"/>
                </a:solidFill>
                <a:latin typeface="Poetsen"/>
                <a:ea typeface="Poetsen"/>
                <a:cs typeface="Poetsen"/>
                <a:sym typeface="Poetsen"/>
              </a:rPr>
              <a:t> </a:t>
            </a:r>
            <a:r>
              <a:rPr lang="en-US" sz="2240">
                <a:solidFill>
                  <a:srgbClr val="F6F5F4"/>
                </a:solidFill>
                <a:latin typeface="Poetsen"/>
                <a:ea typeface="Poetsen"/>
                <a:cs typeface="Poetsen"/>
                <a:sym typeface="Poetsen"/>
              </a:rPr>
              <a:t>Sınıf</a:t>
            </a:r>
          </a:p>
        </p:txBody>
      </p:sp>
      <p:sp>
        <p:nvSpPr>
          <p:cNvPr name="TextBox 14" id="14"/>
          <p:cNvSpPr txBox="true"/>
          <p:nvPr/>
        </p:nvSpPr>
        <p:spPr>
          <a:xfrm rot="0">
            <a:off x="1505686" y="3569579"/>
            <a:ext cx="3123632" cy="1042414"/>
          </a:xfrm>
          <a:prstGeom prst="rect">
            <a:avLst/>
          </a:prstGeom>
        </p:spPr>
        <p:txBody>
          <a:bodyPr anchor="t" rtlCol="false" tIns="0" lIns="0" bIns="0" rIns="0">
            <a:spAutoFit/>
          </a:bodyPr>
          <a:lstStyle/>
          <a:p>
            <a:pPr algn="r">
              <a:lnSpc>
                <a:spcPts val="3883"/>
              </a:lnSpc>
            </a:pPr>
            <a:r>
              <a:rPr lang="en-US" sz="3734" spc="3">
                <a:solidFill>
                  <a:srgbClr val="9A509F"/>
                </a:solidFill>
                <a:latin typeface="Baloo Bhai"/>
                <a:ea typeface="Baloo Bhai"/>
                <a:cs typeface="Baloo Bhai"/>
                <a:sym typeface="Baloo Bhai"/>
              </a:rPr>
              <a:t>AHLAKİ DAVRANIŞLAR</a:t>
            </a:r>
          </a:p>
        </p:txBody>
      </p:sp>
      <p:sp>
        <p:nvSpPr>
          <p:cNvPr name="TextBox 15" id="15"/>
          <p:cNvSpPr txBox="true"/>
          <p:nvPr/>
        </p:nvSpPr>
        <p:spPr>
          <a:xfrm rot="0">
            <a:off x="1214961" y="2906171"/>
            <a:ext cx="365722" cy="697810"/>
          </a:xfrm>
          <a:prstGeom prst="rect">
            <a:avLst/>
          </a:prstGeom>
        </p:spPr>
        <p:txBody>
          <a:bodyPr anchor="t" rtlCol="false" tIns="0" lIns="0" bIns="0" rIns="0">
            <a:spAutoFit/>
          </a:bodyPr>
          <a:lstStyle/>
          <a:p>
            <a:pPr algn="l">
              <a:lnSpc>
                <a:spcPts val="5228"/>
              </a:lnSpc>
            </a:pPr>
            <a:r>
              <a:rPr lang="en-US" sz="3734">
                <a:solidFill>
                  <a:srgbClr val="9B867A"/>
                </a:solidFill>
                <a:latin typeface="Baloo Tama"/>
                <a:ea typeface="Baloo Tama"/>
                <a:cs typeface="Baloo Tama"/>
                <a:sym typeface="Baloo Tama"/>
              </a:rPr>
              <a:t>3.</a:t>
            </a:r>
          </a:p>
        </p:txBody>
      </p:sp>
      <p:sp>
        <p:nvSpPr>
          <p:cNvPr name="TextBox 16" id="16"/>
          <p:cNvSpPr txBox="true"/>
          <p:nvPr/>
        </p:nvSpPr>
        <p:spPr>
          <a:xfrm rot="0">
            <a:off x="1645421" y="3006051"/>
            <a:ext cx="1065038" cy="552541"/>
          </a:xfrm>
          <a:prstGeom prst="rect">
            <a:avLst/>
          </a:prstGeom>
        </p:spPr>
        <p:txBody>
          <a:bodyPr anchor="t" rtlCol="false" tIns="0" lIns="0" bIns="0" rIns="0">
            <a:spAutoFit/>
          </a:bodyPr>
          <a:lstStyle/>
          <a:p>
            <a:pPr algn="l">
              <a:lnSpc>
                <a:spcPts val="4182"/>
              </a:lnSpc>
            </a:pPr>
            <a:r>
              <a:rPr lang="en-US" sz="2987">
                <a:solidFill>
                  <a:srgbClr val="9B867A"/>
                </a:solidFill>
                <a:latin typeface="Baloo Tama"/>
                <a:ea typeface="Baloo Tama"/>
                <a:cs typeface="Baloo Tama"/>
                <a:sym typeface="Baloo Tama"/>
              </a:rPr>
              <a:t>ÜNİTE</a:t>
            </a:r>
          </a:p>
        </p:txBody>
      </p:sp>
      <p:sp>
        <p:nvSpPr>
          <p:cNvPr name="TextBox 17" id="17"/>
          <p:cNvSpPr txBox="true"/>
          <p:nvPr/>
        </p:nvSpPr>
        <p:spPr>
          <a:xfrm rot="0">
            <a:off x="17483236" y="9448256"/>
            <a:ext cx="175989" cy="434632"/>
          </a:xfrm>
          <a:prstGeom prst="rect">
            <a:avLst/>
          </a:prstGeom>
        </p:spPr>
        <p:txBody>
          <a:bodyPr anchor="t" rtlCol="false" tIns="0" lIns="0" bIns="0" rIns="0">
            <a:spAutoFit/>
          </a:bodyPr>
          <a:lstStyle/>
          <a:p>
            <a:pPr algn="l">
              <a:lnSpc>
                <a:spcPts val="3555"/>
              </a:lnSpc>
            </a:pPr>
            <a:r>
              <a:rPr lang="en-US" b="true" sz="2539" i="true">
                <a:solidFill>
                  <a:srgbClr val="FFFFFF">
                    <a:alpha val="82745"/>
                  </a:srgbClr>
                </a:solidFill>
                <a:latin typeface="Barlow Semi-Bold Italics"/>
                <a:ea typeface="Barlow Semi-Bold Italics"/>
                <a:cs typeface="Barlow Semi-Bold Italics"/>
                <a:sym typeface="Barlow Semi-Bold Italics"/>
              </a:rPr>
              <a:t>2</a:t>
            </a:r>
          </a:p>
        </p:txBody>
      </p:sp>
      <p:sp>
        <p:nvSpPr>
          <p:cNvPr name="TextBox 18" id="18"/>
          <p:cNvSpPr txBox="true"/>
          <p:nvPr/>
        </p:nvSpPr>
        <p:spPr>
          <a:xfrm rot="0">
            <a:off x="5485144" y="1370976"/>
            <a:ext cx="7206089" cy="672569"/>
          </a:xfrm>
          <a:prstGeom prst="rect">
            <a:avLst/>
          </a:prstGeom>
        </p:spPr>
        <p:txBody>
          <a:bodyPr anchor="t" rtlCol="false" tIns="0" lIns="0" bIns="0" rIns="0">
            <a:spAutoFit/>
          </a:bodyPr>
          <a:lstStyle/>
          <a:p>
            <a:pPr algn="l">
              <a:lnSpc>
                <a:spcPts val="5019"/>
              </a:lnSpc>
            </a:pPr>
            <a:r>
              <a:rPr lang="en-US" sz="3585">
                <a:solidFill>
                  <a:srgbClr val="A4007E"/>
                </a:solidFill>
                <a:latin typeface="Baloo Tama"/>
                <a:ea typeface="Baloo Tama"/>
                <a:cs typeface="Baloo Tama"/>
                <a:sym typeface="Baloo Tama"/>
              </a:rPr>
              <a:t>Güzel Ahlaki Tutum ve Davranışlar</a:t>
            </a:r>
          </a:p>
        </p:txBody>
      </p:sp>
      <p:sp>
        <p:nvSpPr>
          <p:cNvPr name="TextBox 19" id="19"/>
          <p:cNvSpPr txBox="true"/>
          <p:nvPr/>
        </p:nvSpPr>
        <p:spPr>
          <a:xfrm rot="0">
            <a:off x="5485144" y="3478090"/>
            <a:ext cx="8290506" cy="2975957"/>
          </a:xfrm>
          <a:prstGeom prst="rect">
            <a:avLst/>
          </a:prstGeom>
        </p:spPr>
        <p:txBody>
          <a:bodyPr anchor="t" rtlCol="false" tIns="0" lIns="0" bIns="0" rIns="0">
            <a:spAutoFit/>
          </a:bodyPr>
          <a:lstStyle/>
          <a:p>
            <a:pPr algn="l">
              <a:lnSpc>
                <a:spcPts val="3764"/>
              </a:lnSpc>
            </a:pPr>
            <a:r>
              <a:rPr lang="en-US" b="true" sz="3136" i="true">
                <a:solidFill>
                  <a:srgbClr val="231F20"/>
                </a:solidFill>
                <a:latin typeface="Barlow Semi-Bold Italics"/>
                <a:ea typeface="Barlow Semi-Bold Italics"/>
                <a:cs typeface="Barlow Semi-Bold Italics"/>
                <a:sym typeface="Barlow Semi-Bold Italics"/>
              </a:rPr>
              <a:t>Ahlak kişilerin birbiriyle, çevresiyle, diğer canlılarla ve en önemlisi de Rabbi ile ilişkilerinde var olan niteliklere denir.</a:t>
            </a:r>
          </a:p>
          <a:p>
            <a:pPr algn="l">
              <a:lnSpc>
                <a:spcPts val="5458"/>
              </a:lnSpc>
            </a:pPr>
            <a:r>
              <a:rPr lang="en-US" b="true" sz="3136" i="true">
                <a:solidFill>
                  <a:srgbClr val="231F20"/>
                </a:solidFill>
                <a:latin typeface="Barlow Semi-Bold Italics"/>
                <a:ea typeface="Barlow Semi-Bold Italics"/>
                <a:cs typeface="Barlow Semi-Bold Italics"/>
                <a:sym typeface="Barlow Semi-Bold Italics"/>
              </a:rPr>
              <a:t>İslam ahlakı evrensel ilkeler ortaya koymuştur. </a:t>
            </a:r>
          </a:p>
          <a:p>
            <a:pPr algn="l">
              <a:lnSpc>
                <a:spcPts val="2070"/>
              </a:lnSpc>
            </a:pPr>
            <a:r>
              <a:rPr lang="en-US" b="true" sz="3136" i="true">
                <a:solidFill>
                  <a:srgbClr val="231F20"/>
                </a:solidFill>
                <a:latin typeface="Barlow Semi-Bold Italics"/>
                <a:ea typeface="Barlow Semi-Bold Italics"/>
                <a:cs typeface="Barlow Semi-Bold Italics"/>
                <a:sym typeface="Barlow Semi-Bold Italics"/>
              </a:rPr>
              <a:t>Bununla beraber her toplumun kendine has </a:t>
            </a:r>
          </a:p>
          <a:p>
            <a:pPr algn="l">
              <a:lnSpc>
                <a:spcPts val="5458"/>
              </a:lnSpc>
            </a:pPr>
            <a:r>
              <a:rPr lang="en-US" b="true" sz="3136" i="true">
                <a:solidFill>
                  <a:srgbClr val="231F20"/>
                </a:solidFill>
                <a:latin typeface="Barlow Semi-Bold Italics"/>
                <a:ea typeface="Barlow Semi-Bold Italics"/>
                <a:cs typeface="Barlow Semi-Bold Italics"/>
                <a:sym typeface="Barlow Semi-Bold Italics"/>
              </a:rPr>
              <a:t>ahlaki unsurları vardır. Bunlara değer adı verilir.</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913" y="30837"/>
            <a:ext cx="3562899" cy="10217432"/>
            <a:chOff x="0" y="0"/>
            <a:chExt cx="2385162" cy="6840004"/>
          </a:xfrm>
        </p:grpSpPr>
        <p:sp>
          <p:nvSpPr>
            <p:cNvPr name="Freeform 3" id="3"/>
            <p:cNvSpPr/>
            <p:nvPr/>
          </p:nvSpPr>
          <p:spPr>
            <a:xfrm flipH="false" flipV="false" rot="0">
              <a:off x="0" y="0"/>
              <a:ext cx="2385187" cy="6839966"/>
            </a:xfrm>
            <a:custGeom>
              <a:avLst/>
              <a:gdLst/>
              <a:ahLst/>
              <a:cxnLst/>
              <a:rect r="r" b="b" t="t" l="l"/>
              <a:pathLst>
                <a:path h="6839966" w="2385187">
                  <a:moveTo>
                    <a:pt x="0" y="6839966"/>
                  </a:moveTo>
                  <a:lnTo>
                    <a:pt x="2385187" y="6839966"/>
                  </a:lnTo>
                  <a:lnTo>
                    <a:pt x="2385187" y="0"/>
                  </a:lnTo>
                  <a:lnTo>
                    <a:pt x="0" y="0"/>
                  </a:lnTo>
                  <a:close/>
                </a:path>
              </a:pathLst>
            </a:custGeom>
            <a:solidFill>
              <a:srgbClr val="9A509F">
                <a:alpha val="29804"/>
              </a:srgbClr>
            </a:solidFill>
            <a:ln w="12700">
              <a:solidFill>
                <a:srgbClr val="000000"/>
              </a:solidFill>
            </a:ln>
          </p:spPr>
        </p:sp>
      </p:grpSp>
      <p:grpSp>
        <p:nvGrpSpPr>
          <p:cNvPr name="Group 4" id="4"/>
          <p:cNvGrpSpPr/>
          <p:nvPr/>
        </p:nvGrpSpPr>
        <p:grpSpPr>
          <a:xfrm rot="0">
            <a:off x="15627707" y="9519614"/>
            <a:ext cx="2645180" cy="381785"/>
            <a:chOff x="0" y="0"/>
            <a:chExt cx="1770799" cy="255588"/>
          </a:xfrm>
        </p:grpSpPr>
        <p:sp>
          <p:nvSpPr>
            <p:cNvPr name="Freeform 5" id="5"/>
            <p:cNvSpPr/>
            <p:nvPr/>
          </p:nvSpPr>
          <p:spPr>
            <a:xfrm flipH="false" flipV="false" rot="0">
              <a:off x="0" y="0"/>
              <a:ext cx="1770761" cy="255529"/>
            </a:xfrm>
            <a:custGeom>
              <a:avLst/>
              <a:gdLst/>
              <a:ahLst/>
              <a:cxnLst/>
              <a:rect r="r" b="b" t="t" l="l"/>
              <a:pathLst>
                <a:path h="255529" w="1770761">
                  <a:moveTo>
                    <a:pt x="0" y="0"/>
                  </a:moveTo>
                  <a:lnTo>
                    <a:pt x="0" y="255529"/>
                  </a:lnTo>
                  <a:lnTo>
                    <a:pt x="1770761" y="255529"/>
                  </a:lnTo>
                  <a:lnTo>
                    <a:pt x="1770761" y="0"/>
                  </a:lnTo>
                  <a:close/>
                </a:path>
              </a:pathLst>
            </a:custGeom>
            <a:solidFill>
              <a:srgbClr val="9A509F">
                <a:alpha val="29804"/>
              </a:srgbClr>
            </a:solidFill>
            <a:ln w="12700">
              <a:solidFill>
                <a:srgbClr val="000000"/>
              </a:solidFill>
            </a:ln>
          </p:spPr>
        </p:sp>
      </p:grpSp>
      <p:sp>
        <p:nvSpPr>
          <p:cNvPr name="Freeform 6" id="6"/>
          <p:cNvSpPr/>
          <p:nvPr/>
        </p:nvSpPr>
        <p:spPr>
          <a:xfrm flipH="false" flipV="false" rot="0">
            <a:off x="704965" y="2554992"/>
            <a:ext cx="4867171" cy="2941255"/>
          </a:xfrm>
          <a:custGeom>
            <a:avLst/>
            <a:gdLst/>
            <a:ahLst/>
            <a:cxnLst/>
            <a:rect r="r" b="b" t="t" l="l"/>
            <a:pathLst>
              <a:path h="2941255" w="4867171">
                <a:moveTo>
                  <a:pt x="0" y="0"/>
                </a:moveTo>
                <a:lnTo>
                  <a:pt x="4867171" y="0"/>
                </a:lnTo>
                <a:lnTo>
                  <a:pt x="4867171" y="2941255"/>
                </a:lnTo>
                <a:lnTo>
                  <a:pt x="0" y="2941255"/>
                </a:lnTo>
                <a:lnTo>
                  <a:pt x="0" y="0"/>
                </a:lnTo>
                <a:close/>
              </a:path>
            </a:pathLst>
          </a:custGeom>
          <a:blipFill>
            <a:blip r:embed="rId2">
              <a:alphaModFix amt="30000"/>
            </a:blip>
            <a:stretch>
              <a:fillRect l="0" t="0" r="0" b="0"/>
            </a:stretch>
          </a:blipFill>
        </p:spPr>
      </p:sp>
      <p:grpSp>
        <p:nvGrpSpPr>
          <p:cNvPr name="Group 7" id="7"/>
          <p:cNvGrpSpPr/>
          <p:nvPr/>
        </p:nvGrpSpPr>
        <p:grpSpPr>
          <a:xfrm rot="0">
            <a:off x="762418" y="2614011"/>
            <a:ext cx="4484859" cy="2558630"/>
            <a:chOff x="0" y="0"/>
            <a:chExt cx="3002369" cy="1712862"/>
          </a:xfrm>
        </p:grpSpPr>
        <p:sp>
          <p:nvSpPr>
            <p:cNvPr name="Freeform 8" id="8"/>
            <p:cNvSpPr/>
            <p:nvPr/>
          </p:nvSpPr>
          <p:spPr>
            <a:xfrm flipH="false" flipV="false" rot="0">
              <a:off x="82550" y="82550"/>
              <a:ext cx="2837307" cy="1547876"/>
            </a:xfrm>
            <a:custGeom>
              <a:avLst/>
              <a:gdLst/>
              <a:ahLst/>
              <a:cxnLst/>
              <a:rect r="r" b="b" t="t" l="l"/>
              <a:pathLst>
                <a:path h="1547876" w="2837307">
                  <a:moveTo>
                    <a:pt x="2584577" y="1547749"/>
                  </a:moveTo>
                  <a:lnTo>
                    <a:pt x="252730" y="1547749"/>
                  </a:lnTo>
                  <a:cubicBezTo>
                    <a:pt x="113157" y="1547749"/>
                    <a:pt x="0" y="1434592"/>
                    <a:pt x="0" y="1295019"/>
                  </a:cubicBezTo>
                  <a:lnTo>
                    <a:pt x="0" y="252730"/>
                  </a:lnTo>
                  <a:cubicBezTo>
                    <a:pt x="0" y="113157"/>
                    <a:pt x="113157" y="0"/>
                    <a:pt x="252730" y="0"/>
                  </a:cubicBezTo>
                  <a:lnTo>
                    <a:pt x="2584577" y="0"/>
                  </a:lnTo>
                  <a:cubicBezTo>
                    <a:pt x="2724150" y="0"/>
                    <a:pt x="2837307" y="113157"/>
                    <a:pt x="2837307" y="252730"/>
                  </a:cubicBezTo>
                  <a:lnTo>
                    <a:pt x="2837307" y="1295146"/>
                  </a:lnTo>
                  <a:cubicBezTo>
                    <a:pt x="2837307" y="1434719"/>
                    <a:pt x="2724150" y="1547876"/>
                    <a:pt x="2584577" y="1547876"/>
                  </a:cubicBezTo>
                </a:path>
              </a:pathLst>
            </a:custGeom>
            <a:solidFill>
              <a:srgbClr val="FFFFFF"/>
            </a:solidFill>
            <a:ln w="12700">
              <a:solidFill>
                <a:srgbClr val="000000"/>
              </a:solidFill>
            </a:ln>
          </p:spPr>
        </p:sp>
        <p:sp>
          <p:nvSpPr>
            <p:cNvPr name="Freeform 9" id="9"/>
            <p:cNvSpPr/>
            <p:nvPr/>
          </p:nvSpPr>
          <p:spPr>
            <a:xfrm flipH="false" flipV="false" rot="0">
              <a:off x="63500" y="63500"/>
              <a:ext cx="2875407" cy="1585976"/>
            </a:xfrm>
            <a:custGeom>
              <a:avLst/>
              <a:gdLst/>
              <a:ahLst/>
              <a:cxnLst/>
              <a:rect r="r" b="b" t="t" l="l"/>
              <a:pathLst>
                <a:path h="1585976" w="2875407">
                  <a:moveTo>
                    <a:pt x="2603627" y="1585849"/>
                  </a:moveTo>
                  <a:lnTo>
                    <a:pt x="271780" y="1585849"/>
                  </a:lnTo>
                  <a:lnTo>
                    <a:pt x="271780" y="1566799"/>
                  </a:lnTo>
                  <a:lnTo>
                    <a:pt x="271780" y="1585849"/>
                  </a:lnTo>
                  <a:cubicBezTo>
                    <a:pt x="121666" y="1585849"/>
                    <a:pt x="0" y="1464183"/>
                    <a:pt x="0" y="1314069"/>
                  </a:cubicBezTo>
                  <a:lnTo>
                    <a:pt x="19050" y="1314069"/>
                  </a:lnTo>
                  <a:lnTo>
                    <a:pt x="0" y="1314069"/>
                  </a:lnTo>
                  <a:lnTo>
                    <a:pt x="0" y="271780"/>
                  </a:lnTo>
                  <a:lnTo>
                    <a:pt x="19050" y="271780"/>
                  </a:lnTo>
                  <a:lnTo>
                    <a:pt x="0" y="271780"/>
                  </a:lnTo>
                  <a:cubicBezTo>
                    <a:pt x="0" y="121666"/>
                    <a:pt x="121666" y="0"/>
                    <a:pt x="271780" y="0"/>
                  </a:cubicBezTo>
                  <a:lnTo>
                    <a:pt x="271780" y="19050"/>
                  </a:lnTo>
                  <a:lnTo>
                    <a:pt x="271780" y="0"/>
                  </a:lnTo>
                  <a:lnTo>
                    <a:pt x="2603627" y="0"/>
                  </a:lnTo>
                  <a:lnTo>
                    <a:pt x="2603627" y="19050"/>
                  </a:lnTo>
                  <a:lnTo>
                    <a:pt x="2603627" y="0"/>
                  </a:lnTo>
                  <a:cubicBezTo>
                    <a:pt x="2753741" y="0"/>
                    <a:pt x="2875407" y="121666"/>
                    <a:pt x="2875407" y="271780"/>
                  </a:cubicBezTo>
                  <a:lnTo>
                    <a:pt x="2856357" y="271780"/>
                  </a:lnTo>
                  <a:lnTo>
                    <a:pt x="2875407" y="271780"/>
                  </a:lnTo>
                  <a:lnTo>
                    <a:pt x="2875407" y="1314196"/>
                  </a:lnTo>
                  <a:lnTo>
                    <a:pt x="2856357" y="1314196"/>
                  </a:lnTo>
                  <a:lnTo>
                    <a:pt x="2875407" y="1314196"/>
                  </a:lnTo>
                  <a:cubicBezTo>
                    <a:pt x="2875407" y="1464310"/>
                    <a:pt x="2753741" y="1585976"/>
                    <a:pt x="2603627" y="1585976"/>
                  </a:cubicBezTo>
                  <a:lnTo>
                    <a:pt x="2603627" y="1566926"/>
                  </a:lnTo>
                  <a:lnTo>
                    <a:pt x="2603627" y="1585976"/>
                  </a:lnTo>
                  <a:moveTo>
                    <a:pt x="2603627" y="1547876"/>
                  </a:moveTo>
                  <a:cubicBezTo>
                    <a:pt x="2732659" y="1547876"/>
                    <a:pt x="2837307" y="1443228"/>
                    <a:pt x="2837307" y="1314196"/>
                  </a:cubicBezTo>
                  <a:lnTo>
                    <a:pt x="2837307" y="271780"/>
                  </a:lnTo>
                  <a:cubicBezTo>
                    <a:pt x="2837307" y="142748"/>
                    <a:pt x="2732659" y="38100"/>
                    <a:pt x="2603627" y="38100"/>
                  </a:cubicBezTo>
                  <a:lnTo>
                    <a:pt x="271780" y="38100"/>
                  </a:lnTo>
                  <a:cubicBezTo>
                    <a:pt x="142748" y="38100"/>
                    <a:pt x="38100" y="142748"/>
                    <a:pt x="38100" y="271780"/>
                  </a:cubicBezTo>
                  <a:lnTo>
                    <a:pt x="38100" y="1314196"/>
                  </a:lnTo>
                  <a:cubicBezTo>
                    <a:pt x="38100" y="1443228"/>
                    <a:pt x="142748" y="1547876"/>
                    <a:pt x="271780" y="1547876"/>
                  </a:cubicBezTo>
                  <a:lnTo>
                    <a:pt x="2603627" y="1547876"/>
                  </a:lnTo>
                  <a:close/>
                </a:path>
              </a:pathLst>
            </a:custGeom>
            <a:solidFill>
              <a:srgbClr val="A13887"/>
            </a:solidFill>
            <a:ln w="12700">
              <a:solidFill>
                <a:srgbClr val="000000"/>
              </a:solidFill>
            </a:ln>
          </p:spPr>
        </p:sp>
      </p:grpSp>
      <p:sp>
        <p:nvSpPr>
          <p:cNvPr name="TextBox 10" id="10"/>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6F5F4"/>
                </a:solidFill>
                <a:latin typeface="Poetsen"/>
                <a:ea typeface="Poetsen"/>
                <a:cs typeface="Poetsen"/>
                <a:sym typeface="Poetsen"/>
              </a:rPr>
              <a:t>DİN KÜLTÜRÜ VE AHLAK BİLGİSİ</a:t>
            </a:r>
          </a:p>
        </p:txBody>
      </p:sp>
      <p:sp>
        <p:nvSpPr>
          <p:cNvPr name="TextBox 11" id="11"/>
          <p:cNvSpPr txBox="true"/>
          <p:nvPr/>
        </p:nvSpPr>
        <p:spPr>
          <a:xfrm rot="0">
            <a:off x="2346160" y="1363402"/>
            <a:ext cx="190402" cy="379103"/>
          </a:xfrm>
          <a:prstGeom prst="rect">
            <a:avLst/>
          </a:prstGeom>
        </p:spPr>
        <p:txBody>
          <a:bodyPr anchor="t" rtlCol="false" tIns="0" lIns="0" bIns="0" rIns="0">
            <a:spAutoFit/>
          </a:bodyPr>
          <a:lstStyle/>
          <a:p>
            <a:pPr algn="l">
              <a:lnSpc>
                <a:spcPts val="2649"/>
              </a:lnSpc>
            </a:pPr>
            <a:r>
              <a:rPr lang="en-US" sz="2987">
                <a:solidFill>
                  <a:srgbClr val="F6F5F4"/>
                </a:solidFill>
                <a:latin typeface="Poetsen"/>
                <a:ea typeface="Poetsen"/>
                <a:cs typeface="Poetsen"/>
                <a:sym typeface="Poetsen"/>
              </a:rPr>
              <a:t>7</a:t>
            </a:r>
          </a:p>
        </p:txBody>
      </p:sp>
      <p:sp>
        <p:nvSpPr>
          <p:cNvPr name="TextBox 12" id="12"/>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6F5F4"/>
                </a:solidFill>
                <a:latin typeface="Poetsen"/>
                <a:ea typeface="Poetsen"/>
                <a:cs typeface="Poetsen"/>
                <a:sym typeface="Poetsen"/>
              </a:rPr>
              <a:t>.</a:t>
            </a:r>
            <a:r>
              <a:rPr lang="en-US" sz="2240">
                <a:solidFill>
                  <a:srgbClr val="FFFFFF"/>
                </a:solidFill>
                <a:latin typeface="Poetsen"/>
                <a:ea typeface="Poetsen"/>
                <a:cs typeface="Poetsen"/>
                <a:sym typeface="Poetsen"/>
              </a:rPr>
              <a:t> </a:t>
            </a:r>
            <a:r>
              <a:rPr lang="en-US" sz="2240">
                <a:solidFill>
                  <a:srgbClr val="F6F5F4"/>
                </a:solidFill>
                <a:latin typeface="Poetsen"/>
                <a:ea typeface="Poetsen"/>
                <a:cs typeface="Poetsen"/>
                <a:sym typeface="Poetsen"/>
              </a:rPr>
              <a:t>Sınıf</a:t>
            </a:r>
          </a:p>
        </p:txBody>
      </p:sp>
      <p:sp>
        <p:nvSpPr>
          <p:cNvPr name="TextBox 13" id="13"/>
          <p:cNvSpPr txBox="true"/>
          <p:nvPr/>
        </p:nvSpPr>
        <p:spPr>
          <a:xfrm rot="0">
            <a:off x="1505686" y="3569579"/>
            <a:ext cx="3123632" cy="1042414"/>
          </a:xfrm>
          <a:prstGeom prst="rect">
            <a:avLst/>
          </a:prstGeom>
        </p:spPr>
        <p:txBody>
          <a:bodyPr anchor="t" rtlCol="false" tIns="0" lIns="0" bIns="0" rIns="0">
            <a:spAutoFit/>
          </a:bodyPr>
          <a:lstStyle/>
          <a:p>
            <a:pPr algn="r">
              <a:lnSpc>
                <a:spcPts val="3883"/>
              </a:lnSpc>
            </a:pPr>
            <a:r>
              <a:rPr lang="en-US" sz="3734" spc="3">
                <a:solidFill>
                  <a:srgbClr val="9A509F"/>
                </a:solidFill>
                <a:latin typeface="Baloo Bhai"/>
                <a:ea typeface="Baloo Bhai"/>
                <a:cs typeface="Baloo Bhai"/>
                <a:sym typeface="Baloo Bhai"/>
              </a:rPr>
              <a:t>AHLAKİ DAVRANIŞLAR</a:t>
            </a:r>
          </a:p>
        </p:txBody>
      </p:sp>
      <p:sp>
        <p:nvSpPr>
          <p:cNvPr name="TextBox 14" id="14"/>
          <p:cNvSpPr txBox="true"/>
          <p:nvPr/>
        </p:nvSpPr>
        <p:spPr>
          <a:xfrm rot="0">
            <a:off x="1214961" y="2906171"/>
            <a:ext cx="365722" cy="697810"/>
          </a:xfrm>
          <a:prstGeom prst="rect">
            <a:avLst/>
          </a:prstGeom>
        </p:spPr>
        <p:txBody>
          <a:bodyPr anchor="t" rtlCol="false" tIns="0" lIns="0" bIns="0" rIns="0">
            <a:spAutoFit/>
          </a:bodyPr>
          <a:lstStyle/>
          <a:p>
            <a:pPr algn="l">
              <a:lnSpc>
                <a:spcPts val="5228"/>
              </a:lnSpc>
            </a:pPr>
            <a:r>
              <a:rPr lang="en-US" sz="3734">
                <a:solidFill>
                  <a:srgbClr val="9B867A"/>
                </a:solidFill>
                <a:latin typeface="Baloo Tama"/>
                <a:ea typeface="Baloo Tama"/>
                <a:cs typeface="Baloo Tama"/>
                <a:sym typeface="Baloo Tama"/>
              </a:rPr>
              <a:t>3.</a:t>
            </a:r>
          </a:p>
        </p:txBody>
      </p:sp>
      <p:sp>
        <p:nvSpPr>
          <p:cNvPr name="TextBox 15" id="15"/>
          <p:cNvSpPr txBox="true"/>
          <p:nvPr/>
        </p:nvSpPr>
        <p:spPr>
          <a:xfrm rot="0">
            <a:off x="1645421" y="3006051"/>
            <a:ext cx="1065038" cy="552541"/>
          </a:xfrm>
          <a:prstGeom prst="rect">
            <a:avLst/>
          </a:prstGeom>
        </p:spPr>
        <p:txBody>
          <a:bodyPr anchor="t" rtlCol="false" tIns="0" lIns="0" bIns="0" rIns="0">
            <a:spAutoFit/>
          </a:bodyPr>
          <a:lstStyle/>
          <a:p>
            <a:pPr algn="l">
              <a:lnSpc>
                <a:spcPts val="4182"/>
              </a:lnSpc>
            </a:pPr>
            <a:r>
              <a:rPr lang="en-US" sz="2987">
                <a:solidFill>
                  <a:srgbClr val="9B867A"/>
                </a:solidFill>
                <a:latin typeface="Baloo Tama"/>
                <a:ea typeface="Baloo Tama"/>
                <a:cs typeface="Baloo Tama"/>
                <a:sym typeface="Baloo Tama"/>
              </a:rPr>
              <a:t>ÜNİTE</a:t>
            </a:r>
          </a:p>
        </p:txBody>
      </p:sp>
      <p:sp>
        <p:nvSpPr>
          <p:cNvPr name="TextBox 16" id="16"/>
          <p:cNvSpPr txBox="true"/>
          <p:nvPr/>
        </p:nvSpPr>
        <p:spPr>
          <a:xfrm rot="0">
            <a:off x="17486452" y="9448256"/>
            <a:ext cx="169415" cy="434632"/>
          </a:xfrm>
          <a:prstGeom prst="rect">
            <a:avLst/>
          </a:prstGeom>
        </p:spPr>
        <p:txBody>
          <a:bodyPr anchor="t" rtlCol="false" tIns="0" lIns="0" bIns="0" rIns="0">
            <a:spAutoFit/>
          </a:bodyPr>
          <a:lstStyle/>
          <a:p>
            <a:pPr algn="l">
              <a:lnSpc>
                <a:spcPts val="3555"/>
              </a:lnSpc>
            </a:pPr>
            <a:r>
              <a:rPr lang="en-US" b="true" sz="2539" i="true">
                <a:solidFill>
                  <a:srgbClr val="FFFFFF">
                    <a:alpha val="82745"/>
                  </a:srgbClr>
                </a:solidFill>
                <a:latin typeface="Barlow Semi-Bold Italics"/>
                <a:ea typeface="Barlow Semi-Bold Italics"/>
                <a:cs typeface="Barlow Semi-Bold Italics"/>
                <a:sym typeface="Barlow Semi-Bold Italics"/>
              </a:rPr>
              <a:t>3</a:t>
            </a:r>
          </a:p>
        </p:txBody>
      </p:sp>
      <p:sp>
        <p:nvSpPr>
          <p:cNvPr name="TextBox 17" id="17"/>
          <p:cNvSpPr txBox="true"/>
          <p:nvPr/>
        </p:nvSpPr>
        <p:spPr>
          <a:xfrm rot="0">
            <a:off x="5512036" y="1370976"/>
            <a:ext cx="7206188" cy="672569"/>
          </a:xfrm>
          <a:prstGeom prst="rect">
            <a:avLst/>
          </a:prstGeom>
        </p:spPr>
        <p:txBody>
          <a:bodyPr anchor="t" rtlCol="false" tIns="0" lIns="0" bIns="0" rIns="0">
            <a:spAutoFit/>
          </a:bodyPr>
          <a:lstStyle/>
          <a:p>
            <a:pPr algn="l">
              <a:lnSpc>
                <a:spcPts val="5019"/>
              </a:lnSpc>
            </a:pPr>
            <a:r>
              <a:rPr lang="en-US" sz="3585">
                <a:solidFill>
                  <a:srgbClr val="A4007E"/>
                </a:solidFill>
                <a:latin typeface="Baloo Tama"/>
                <a:ea typeface="Baloo Tama"/>
                <a:cs typeface="Baloo Tama"/>
                <a:sym typeface="Baloo Tama"/>
              </a:rPr>
              <a:t>Güzel Ahlaki Tutum ve Davranışlar</a:t>
            </a:r>
          </a:p>
        </p:txBody>
      </p:sp>
      <p:sp>
        <p:nvSpPr>
          <p:cNvPr name="TextBox 18" id="18"/>
          <p:cNvSpPr txBox="true"/>
          <p:nvPr/>
        </p:nvSpPr>
        <p:spPr>
          <a:xfrm rot="0">
            <a:off x="5885853" y="3612817"/>
            <a:ext cx="11098613" cy="1912271"/>
          </a:xfrm>
          <a:prstGeom prst="rect">
            <a:avLst/>
          </a:prstGeom>
        </p:spPr>
        <p:txBody>
          <a:bodyPr anchor="t" rtlCol="false" tIns="0" lIns="0" bIns="0" rIns="0">
            <a:spAutoFit/>
          </a:bodyPr>
          <a:lstStyle/>
          <a:p>
            <a:pPr algn="l">
              <a:lnSpc>
                <a:spcPts val="3764"/>
              </a:lnSpc>
            </a:pPr>
            <a:r>
              <a:rPr lang="en-US" b="true" sz="3136" i="true">
                <a:solidFill>
                  <a:srgbClr val="231F20"/>
                </a:solidFill>
                <a:latin typeface="Barlow Semi-Bold Italics"/>
                <a:ea typeface="Barlow Semi-Bold Italics"/>
                <a:cs typeface="Barlow Semi-Bold Italics"/>
                <a:sym typeface="Barlow Semi-Bold Italics"/>
              </a:rPr>
              <a:t>İslam, bireyden güzel bir ahlaka sahip olmasını bekler. Ahlak konusundaki en güzel örnek de Hz. Muhammed’dir (sav). O, Allah’ın (cc) emir ve yasaklarını bizzat uygulamış ve ümmetine de güzel ahlaklı olmayı öğütlemiştir.</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913" y="30837"/>
            <a:ext cx="3562899" cy="10217432"/>
            <a:chOff x="0" y="0"/>
            <a:chExt cx="2385162" cy="6840004"/>
          </a:xfrm>
        </p:grpSpPr>
        <p:sp>
          <p:nvSpPr>
            <p:cNvPr name="Freeform 3" id="3"/>
            <p:cNvSpPr/>
            <p:nvPr/>
          </p:nvSpPr>
          <p:spPr>
            <a:xfrm flipH="false" flipV="false" rot="0">
              <a:off x="0" y="0"/>
              <a:ext cx="2385187" cy="6839966"/>
            </a:xfrm>
            <a:custGeom>
              <a:avLst/>
              <a:gdLst/>
              <a:ahLst/>
              <a:cxnLst/>
              <a:rect r="r" b="b" t="t" l="l"/>
              <a:pathLst>
                <a:path h="6839966" w="2385187">
                  <a:moveTo>
                    <a:pt x="0" y="6839966"/>
                  </a:moveTo>
                  <a:lnTo>
                    <a:pt x="2385187" y="6839966"/>
                  </a:lnTo>
                  <a:lnTo>
                    <a:pt x="2385187" y="0"/>
                  </a:lnTo>
                  <a:lnTo>
                    <a:pt x="0" y="0"/>
                  </a:lnTo>
                  <a:close/>
                </a:path>
              </a:pathLst>
            </a:custGeom>
            <a:solidFill>
              <a:srgbClr val="9A509F">
                <a:alpha val="29804"/>
              </a:srgbClr>
            </a:solidFill>
            <a:ln w="12700">
              <a:solidFill>
                <a:srgbClr val="000000"/>
              </a:solidFill>
            </a:ln>
          </p:spPr>
        </p:sp>
      </p:grpSp>
      <p:grpSp>
        <p:nvGrpSpPr>
          <p:cNvPr name="Group 4" id="4"/>
          <p:cNvGrpSpPr/>
          <p:nvPr/>
        </p:nvGrpSpPr>
        <p:grpSpPr>
          <a:xfrm rot="0">
            <a:off x="15532862" y="-64022"/>
            <a:ext cx="7998230" cy="10407136"/>
            <a:chOff x="0" y="0"/>
            <a:chExt cx="5354371" cy="6967004"/>
          </a:xfrm>
        </p:grpSpPr>
        <p:sp>
          <p:nvSpPr>
            <p:cNvPr name="Freeform 5" id="5"/>
            <p:cNvSpPr/>
            <p:nvPr/>
          </p:nvSpPr>
          <p:spPr>
            <a:xfrm flipH="false" flipV="false" rot="0">
              <a:off x="63500" y="6415659"/>
              <a:ext cx="1770760" cy="255651"/>
            </a:xfrm>
            <a:custGeom>
              <a:avLst/>
              <a:gdLst/>
              <a:ahLst/>
              <a:cxnLst/>
              <a:rect r="r" b="b" t="t" l="l"/>
              <a:pathLst>
                <a:path h="255651" w="1770760">
                  <a:moveTo>
                    <a:pt x="0" y="0"/>
                  </a:moveTo>
                  <a:lnTo>
                    <a:pt x="0" y="255651"/>
                  </a:lnTo>
                  <a:lnTo>
                    <a:pt x="1770760" y="255651"/>
                  </a:lnTo>
                  <a:lnTo>
                    <a:pt x="1770760" y="0"/>
                  </a:lnTo>
                  <a:close/>
                </a:path>
              </a:pathLst>
            </a:custGeom>
            <a:solidFill>
              <a:srgbClr val="9A509F">
                <a:alpha val="29804"/>
              </a:srgbClr>
            </a:solidFill>
            <a:ln w="12700">
              <a:solidFill>
                <a:srgbClr val="000000"/>
              </a:solidFill>
            </a:ln>
          </p:spPr>
        </p:sp>
      </p:grpSp>
      <p:sp>
        <p:nvSpPr>
          <p:cNvPr name="Freeform 6" id="6"/>
          <p:cNvSpPr/>
          <p:nvPr/>
        </p:nvSpPr>
        <p:spPr>
          <a:xfrm flipH="false" flipV="false" rot="0">
            <a:off x="704965" y="2554992"/>
            <a:ext cx="4867171" cy="2941255"/>
          </a:xfrm>
          <a:custGeom>
            <a:avLst/>
            <a:gdLst/>
            <a:ahLst/>
            <a:cxnLst/>
            <a:rect r="r" b="b" t="t" l="l"/>
            <a:pathLst>
              <a:path h="2941255" w="4867171">
                <a:moveTo>
                  <a:pt x="0" y="0"/>
                </a:moveTo>
                <a:lnTo>
                  <a:pt x="4867171" y="0"/>
                </a:lnTo>
                <a:lnTo>
                  <a:pt x="4867171" y="2941255"/>
                </a:lnTo>
                <a:lnTo>
                  <a:pt x="0" y="2941255"/>
                </a:lnTo>
                <a:lnTo>
                  <a:pt x="0" y="0"/>
                </a:lnTo>
                <a:close/>
              </a:path>
            </a:pathLst>
          </a:custGeom>
          <a:blipFill>
            <a:blip r:embed="rId2">
              <a:alphaModFix amt="30000"/>
            </a:blip>
            <a:stretch>
              <a:fillRect l="0" t="0" r="0" b="0"/>
            </a:stretch>
          </a:blipFill>
        </p:spPr>
      </p:sp>
      <p:grpSp>
        <p:nvGrpSpPr>
          <p:cNvPr name="Group 7" id="7"/>
          <p:cNvGrpSpPr/>
          <p:nvPr/>
        </p:nvGrpSpPr>
        <p:grpSpPr>
          <a:xfrm rot="0">
            <a:off x="762418" y="2614011"/>
            <a:ext cx="4484859" cy="2558630"/>
            <a:chOff x="0" y="0"/>
            <a:chExt cx="3002369" cy="1712862"/>
          </a:xfrm>
        </p:grpSpPr>
        <p:sp>
          <p:nvSpPr>
            <p:cNvPr name="Freeform 8" id="8"/>
            <p:cNvSpPr/>
            <p:nvPr/>
          </p:nvSpPr>
          <p:spPr>
            <a:xfrm flipH="false" flipV="false" rot="0">
              <a:off x="82550" y="82550"/>
              <a:ext cx="2837307" cy="1547876"/>
            </a:xfrm>
            <a:custGeom>
              <a:avLst/>
              <a:gdLst/>
              <a:ahLst/>
              <a:cxnLst/>
              <a:rect r="r" b="b" t="t" l="l"/>
              <a:pathLst>
                <a:path h="1547876" w="2837307">
                  <a:moveTo>
                    <a:pt x="2584577" y="1547749"/>
                  </a:moveTo>
                  <a:lnTo>
                    <a:pt x="252730" y="1547749"/>
                  </a:lnTo>
                  <a:cubicBezTo>
                    <a:pt x="113157" y="1547749"/>
                    <a:pt x="0" y="1434592"/>
                    <a:pt x="0" y="1295019"/>
                  </a:cubicBezTo>
                  <a:lnTo>
                    <a:pt x="0" y="252730"/>
                  </a:lnTo>
                  <a:cubicBezTo>
                    <a:pt x="0" y="113157"/>
                    <a:pt x="113157" y="0"/>
                    <a:pt x="252730" y="0"/>
                  </a:cubicBezTo>
                  <a:lnTo>
                    <a:pt x="2584577" y="0"/>
                  </a:lnTo>
                  <a:cubicBezTo>
                    <a:pt x="2724150" y="0"/>
                    <a:pt x="2837307" y="113157"/>
                    <a:pt x="2837307" y="252730"/>
                  </a:cubicBezTo>
                  <a:lnTo>
                    <a:pt x="2837307" y="1295146"/>
                  </a:lnTo>
                  <a:cubicBezTo>
                    <a:pt x="2837307" y="1434719"/>
                    <a:pt x="2724150" y="1547876"/>
                    <a:pt x="2584577" y="1547876"/>
                  </a:cubicBezTo>
                </a:path>
              </a:pathLst>
            </a:custGeom>
            <a:solidFill>
              <a:srgbClr val="FFFFFF"/>
            </a:solidFill>
            <a:ln w="12700">
              <a:solidFill>
                <a:srgbClr val="000000"/>
              </a:solidFill>
            </a:ln>
          </p:spPr>
        </p:sp>
        <p:sp>
          <p:nvSpPr>
            <p:cNvPr name="Freeform 9" id="9"/>
            <p:cNvSpPr/>
            <p:nvPr/>
          </p:nvSpPr>
          <p:spPr>
            <a:xfrm flipH="false" flipV="false" rot="0">
              <a:off x="63500" y="63500"/>
              <a:ext cx="2875407" cy="1585976"/>
            </a:xfrm>
            <a:custGeom>
              <a:avLst/>
              <a:gdLst/>
              <a:ahLst/>
              <a:cxnLst/>
              <a:rect r="r" b="b" t="t" l="l"/>
              <a:pathLst>
                <a:path h="1585976" w="2875407">
                  <a:moveTo>
                    <a:pt x="2603627" y="1585849"/>
                  </a:moveTo>
                  <a:lnTo>
                    <a:pt x="271780" y="1585849"/>
                  </a:lnTo>
                  <a:lnTo>
                    <a:pt x="271780" y="1566799"/>
                  </a:lnTo>
                  <a:lnTo>
                    <a:pt x="271780" y="1585849"/>
                  </a:lnTo>
                  <a:cubicBezTo>
                    <a:pt x="121666" y="1585849"/>
                    <a:pt x="0" y="1464183"/>
                    <a:pt x="0" y="1314069"/>
                  </a:cubicBezTo>
                  <a:lnTo>
                    <a:pt x="19050" y="1314069"/>
                  </a:lnTo>
                  <a:lnTo>
                    <a:pt x="0" y="1314069"/>
                  </a:lnTo>
                  <a:lnTo>
                    <a:pt x="0" y="271780"/>
                  </a:lnTo>
                  <a:lnTo>
                    <a:pt x="19050" y="271780"/>
                  </a:lnTo>
                  <a:lnTo>
                    <a:pt x="0" y="271780"/>
                  </a:lnTo>
                  <a:cubicBezTo>
                    <a:pt x="0" y="121666"/>
                    <a:pt x="121666" y="0"/>
                    <a:pt x="271780" y="0"/>
                  </a:cubicBezTo>
                  <a:lnTo>
                    <a:pt x="271780" y="19050"/>
                  </a:lnTo>
                  <a:lnTo>
                    <a:pt x="271780" y="0"/>
                  </a:lnTo>
                  <a:lnTo>
                    <a:pt x="2603627" y="0"/>
                  </a:lnTo>
                  <a:lnTo>
                    <a:pt x="2603627" y="19050"/>
                  </a:lnTo>
                  <a:lnTo>
                    <a:pt x="2603627" y="0"/>
                  </a:lnTo>
                  <a:cubicBezTo>
                    <a:pt x="2753741" y="0"/>
                    <a:pt x="2875407" y="121666"/>
                    <a:pt x="2875407" y="271780"/>
                  </a:cubicBezTo>
                  <a:lnTo>
                    <a:pt x="2856357" y="271780"/>
                  </a:lnTo>
                  <a:lnTo>
                    <a:pt x="2875407" y="271780"/>
                  </a:lnTo>
                  <a:lnTo>
                    <a:pt x="2875407" y="1314196"/>
                  </a:lnTo>
                  <a:lnTo>
                    <a:pt x="2856357" y="1314196"/>
                  </a:lnTo>
                  <a:lnTo>
                    <a:pt x="2875407" y="1314196"/>
                  </a:lnTo>
                  <a:cubicBezTo>
                    <a:pt x="2875407" y="1464310"/>
                    <a:pt x="2753741" y="1585976"/>
                    <a:pt x="2603627" y="1585976"/>
                  </a:cubicBezTo>
                  <a:lnTo>
                    <a:pt x="2603627" y="1566926"/>
                  </a:lnTo>
                  <a:lnTo>
                    <a:pt x="2603627" y="1585976"/>
                  </a:lnTo>
                  <a:moveTo>
                    <a:pt x="2603627" y="1547876"/>
                  </a:moveTo>
                  <a:cubicBezTo>
                    <a:pt x="2732659" y="1547876"/>
                    <a:pt x="2837307" y="1443228"/>
                    <a:pt x="2837307" y="1314196"/>
                  </a:cubicBezTo>
                  <a:lnTo>
                    <a:pt x="2837307" y="271780"/>
                  </a:lnTo>
                  <a:cubicBezTo>
                    <a:pt x="2837307" y="142748"/>
                    <a:pt x="2732659" y="38100"/>
                    <a:pt x="2603627" y="38100"/>
                  </a:cubicBezTo>
                  <a:lnTo>
                    <a:pt x="271780" y="38100"/>
                  </a:lnTo>
                  <a:cubicBezTo>
                    <a:pt x="142748" y="38100"/>
                    <a:pt x="38100" y="142748"/>
                    <a:pt x="38100" y="271780"/>
                  </a:cubicBezTo>
                  <a:lnTo>
                    <a:pt x="38100" y="1314196"/>
                  </a:lnTo>
                  <a:cubicBezTo>
                    <a:pt x="38100" y="1443228"/>
                    <a:pt x="142748" y="1547876"/>
                    <a:pt x="271780" y="1547876"/>
                  </a:cubicBezTo>
                  <a:lnTo>
                    <a:pt x="2603627" y="1547876"/>
                  </a:lnTo>
                  <a:close/>
                </a:path>
              </a:pathLst>
            </a:custGeom>
            <a:solidFill>
              <a:srgbClr val="A13887"/>
            </a:solidFill>
            <a:ln w="12700">
              <a:solidFill>
                <a:srgbClr val="000000"/>
              </a:solidFill>
            </a:ln>
          </p:spPr>
        </p:sp>
      </p:grpSp>
      <p:sp>
        <p:nvSpPr>
          <p:cNvPr name="TextBox 10" id="10"/>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6F5F4"/>
                </a:solidFill>
                <a:latin typeface="Poetsen"/>
                <a:ea typeface="Poetsen"/>
                <a:cs typeface="Poetsen"/>
                <a:sym typeface="Poetsen"/>
              </a:rPr>
              <a:t>DİN KÜLTÜRÜ VE AHLAK BİLGİSİ</a:t>
            </a:r>
          </a:p>
        </p:txBody>
      </p:sp>
      <p:sp>
        <p:nvSpPr>
          <p:cNvPr name="TextBox 11" id="11"/>
          <p:cNvSpPr txBox="true"/>
          <p:nvPr/>
        </p:nvSpPr>
        <p:spPr>
          <a:xfrm rot="0">
            <a:off x="2346160" y="1363402"/>
            <a:ext cx="190402" cy="379103"/>
          </a:xfrm>
          <a:prstGeom prst="rect">
            <a:avLst/>
          </a:prstGeom>
        </p:spPr>
        <p:txBody>
          <a:bodyPr anchor="t" rtlCol="false" tIns="0" lIns="0" bIns="0" rIns="0">
            <a:spAutoFit/>
          </a:bodyPr>
          <a:lstStyle/>
          <a:p>
            <a:pPr algn="l">
              <a:lnSpc>
                <a:spcPts val="2649"/>
              </a:lnSpc>
            </a:pPr>
            <a:r>
              <a:rPr lang="en-US" sz="2987">
                <a:solidFill>
                  <a:srgbClr val="F6F5F4"/>
                </a:solidFill>
                <a:latin typeface="Poetsen"/>
                <a:ea typeface="Poetsen"/>
                <a:cs typeface="Poetsen"/>
                <a:sym typeface="Poetsen"/>
              </a:rPr>
              <a:t>7</a:t>
            </a:r>
          </a:p>
        </p:txBody>
      </p:sp>
      <p:sp>
        <p:nvSpPr>
          <p:cNvPr name="TextBox 12" id="12"/>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6F5F4"/>
                </a:solidFill>
                <a:latin typeface="Poetsen"/>
                <a:ea typeface="Poetsen"/>
                <a:cs typeface="Poetsen"/>
                <a:sym typeface="Poetsen"/>
              </a:rPr>
              <a:t>.</a:t>
            </a:r>
            <a:r>
              <a:rPr lang="en-US" sz="2240">
                <a:solidFill>
                  <a:srgbClr val="FFFFFF"/>
                </a:solidFill>
                <a:latin typeface="Poetsen"/>
                <a:ea typeface="Poetsen"/>
                <a:cs typeface="Poetsen"/>
                <a:sym typeface="Poetsen"/>
              </a:rPr>
              <a:t> </a:t>
            </a:r>
            <a:r>
              <a:rPr lang="en-US" sz="2240">
                <a:solidFill>
                  <a:srgbClr val="F6F5F4"/>
                </a:solidFill>
                <a:latin typeface="Poetsen"/>
                <a:ea typeface="Poetsen"/>
                <a:cs typeface="Poetsen"/>
                <a:sym typeface="Poetsen"/>
              </a:rPr>
              <a:t>Sınıf</a:t>
            </a:r>
          </a:p>
        </p:txBody>
      </p:sp>
      <p:sp>
        <p:nvSpPr>
          <p:cNvPr name="TextBox 13" id="13"/>
          <p:cNvSpPr txBox="true"/>
          <p:nvPr/>
        </p:nvSpPr>
        <p:spPr>
          <a:xfrm rot="0">
            <a:off x="1505686" y="3569579"/>
            <a:ext cx="3123632" cy="1042414"/>
          </a:xfrm>
          <a:prstGeom prst="rect">
            <a:avLst/>
          </a:prstGeom>
        </p:spPr>
        <p:txBody>
          <a:bodyPr anchor="t" rtlCol="false" tIns="0" lIns="0" bIns="0" rIns="0">
            <a:spAutoFit/>
          </a:bodyPr>
          <a:lstStyle/>
          <a:p>
            <a:pPr algn="r">
              <a:lnSpc>
                <a:spcPts val="3883"/>
              </a:lnSpc>
            </a:pPr>
            <a:r>
              <a:rPr lang="en-US" sz="3734" spc="3">
                <a:solidFill>
                  <a:srgbClr val="9A509F"/>
                </a:solidFill>
                <a:latin typeface="Baloo Bhai"/>
                <a:ea typeface="Baloo Bhai"/>
                <a:cs typeface="Baloo Bhai"/>
                <a:sym typeface="Baloo Bhai"/>
              </a:rPr>
              <a:t>AHLAKİ DAVRANIŞLAR</a:t>
            </a:r>
          </a:p>
        </p:txBody>
      </p:sp>
      <p:sp>
        <p:nvSpPr>
          <p:cNvPr name="TextBox 14" id="14"/>
          <p:cNvSpPr txBox="true"/>
          <p:nvPr/>
        </p:nvSpPr>
        <p:spPr>
          <a:xfrm rot="0">
            <a:off x="1214961" y="2906171"/>
            <a:ext cx="365722" cy="697810"/>
          </a:xfrm>
          <a:prstGeom prst="rect">
            <a:avLst/>
          </a:prstGeom>
        </p:spPr>
        <p:txBody>
          <a:bodyPr anchor="t" rtlCol="false" tIns="0" lIns="0" bIns="0" rIns="0">
            <a:spAutoFit/>
          </a:bodyPr>
          <a:lstStyle/>
          <a:p>
            <a:pPr algn="l">
              <a:lnSpc>
                <a:spcPts val="5228"/>
              </a:lnSpc>
            </a:pPr>
            <a:r>
              <a:rPr lang="en-US" sz="3734">
                <a:solidFill>
                  <a:srgbClr val="9B867A"/>
                </a:solidFill>
                <a:latin typeface="Baloo Tama"/>
                <a:ea typeface="Baloo Tama"/>
                <a:cs typeface="Baloo Tama"/>
                <a:sym typeface="Baloo Tama"/>
              </a:rPr>
              <a:t>3.</a:t>
            </a:r>
          </a:p>
        </p:txBody>
      </p:sp>
      <p:sp>
        <p:nvSpPr>
          <p:cNvPr name="TextBox 15" id="15"/>
          <p:cNvSpPr txBox="true"/>
          <p:nvPr/>
        </p:nvSpPr>
        <p:spPr>
          <a:xfrm rot="0">
            <a:off x="1645421" y="3006051"/>
            <a:ext cx="1065038" cy="552541"/>
          </a:xfrm>
          <a:prstGeom prst="rect">
            <a:avLst/>
          </a:prstGeom>
        </p:spPr>
        <p:txBody>
          <a:bodyPr anchor="t" rtlCol="false" tIns="0" lIns="0" bIns="0" rIns="0">
            <a:spAutoFit/>
          </a:bodyPr>
          <a:lstStyle/>
          <a:p>
            <a:pPr algn="l">
              <a:lnSpc>
                <a:spcPts val="4182"/>
              </a:lnSpc>
            </a:pPr>
            <a:r>
              <a:rPr lang="en-US" sz="2987">
                <a:solidFill>
                  <a:srgbClr val="9B867A"/>
                </a:solidFill>
                <a:latin typeface="Baloo Tama"/>
                <a:ea typeface="Baloo Tama"/>
                <a:cs typeface="Baloo Tama"/>
                <a:sym typeface="Baloo Tama"/>
              </a:rPr>
              <a:t>ÜNİTE</a:t>
            </a:r>
          </a:p>
        </p:txBody>
      </p:sp>
      <p:sp>
        <p:nvSpPr>
          <p:cNvPr name="TextBox 16" id="16"/>
          <p:cNvSpPr txBox="true"/>
          <p:nvPr/>
        </p:nvSpPr>
        <p:spPr>
          <a:xfrm rot="0">
            <a:off x="17477915" y="9448256"/>
            <a:ext cx="186845" cy="434632"/>
          </a:xfrm>
          <a:prstGeom prst="rect">
            <a:avLst/>
          </a:prstGeom>
        </p:spPr>
        <p:txBody>
          <a:bodyPr anchor="t" rtlCol="false" tIns="0" lIns="0" bIns="0" rIns="0">
            <a:spAutoFit/>
          </a:bodyPr>
          <a:lstStyle/>
          <a:p>
            <a:pPr algn="l">
              <a:lnSpc>
                <a:spcPts val="3555"/>
              </a:lnSpc>
            </a:pPr>
            <a:r>
              <a:rPr lang="en-US" b="true" sz="2539" i="true">
                <a:solidFill>
                  <a:srgbClr val="FFFFFF">
                    <a:alpha val="82745"/>
                  </a:srgbClr>
                </a:solidFill>
                <a:latin typeface="Barlow Semi-Bold Italics"/>
                <a:ea typeface="Barlow Semi-Bold Italics"/>
                <a:cs typeface="Barlow Semi-Bold Italics"/>
                <a:sym typeface="Barlow Semi-Bold Italics"/>
              </a:rPr>
              <a:t>4</a:t>
            </a:r>
          </a:p>
        </p:txBody>
      </p:sp>
      <p:sp>
        <p:nvSpPr>
          <p:cNvPr name="TextBox 17" id="17"/>
          <p:cNvSpPr txBox="true"/>
          <p:nvPr/>
        </p:nvSpPr>
        <p:spPr>
          <a:xfrm rot="0">
            <a:off x="5485144" y="1370976"/>
            <a:ext cx="7206188" cy="672569"/>
          </a:xfrm>
          <a:prstGeom prst="rect">
            <a:avLst/>
          </a:prstGeom>
        </p:spPr>
        <p:txBody>
          <a:bodyPr anchor="t" rtlCol="false" tIns="0" lIns="0" bIns="0" rIns="0">
            <a:spAutoFit/>
          </a:bodyPr>
          <a:lstStyle/>
          <a:p>
            <a:pPr algn="l">
              <a:lnSpc>
                <a:spcPts val="5019"/>
              </a:lnSpc>
            </a:pPr>
            <a:r>
              <a:rPr lang="en-US" sz="3585">
                <a:solidFill>
                  <a:srgbClr val="A4007E"/>
                </a:solidFill>
                <a:latin typeface="Baloo Tama"/>
                <a:ea typeface="Baloo Tama"/>
                <a:cs typeface="Baloo Tama"/>
                <a:sym typeface="Baloo Tama"/>
              </a:rPr>
              <a:t>Güzel Ahlaki Tutum ve Davranışlar</a:t>
            </a:r>
          </a:p>
        </p:txBody>
      </p:sp>
      <p:sp>
        <p:nvSpPr>
          <p:cNvPr name="TextBox 18" id="18"/>
          <p:cNvSpPr txBox="true"/>
          <p:nvPr/>
        </p:nvSpPr>
        <p:spPr>
          <a:xfrm rot="0">
            <a:off x="5969131" y="4068911"/>
            <a:ext cx="9281130" cy="1531301"/>
          </a:xfrm>
          <a:prstGeom prst="rect">
            <a:avLst/>
          </a:prstGeom>
        </p:spPr>
        <p:txBody>
          <a:bodyPr anchor="t" rtlCol="false" tIns="0" lIns="0" bIns="0" rIns="0">
            <a:spAutoFit/>
          </a:bodyPr>
          <a:lstStyle/>
          <a:p>
            <a:pPr algn="l">
              <a:lnSpc>
                <a:spcPts val="4034"/>
              </a:lnSpc>
            </a:pPr>
            <a:r>
              <a:rPr lang="en-US" b="true" sz="3136" i="true">
                <a:solidFill>
                  <a:srgbClr val="231F20"/>
                </a:solidFill>
                <a:latin typeface="Barlow Semi-Bold Italics"/>
                <a:ea typeface="Barlow Semi-Bold Italics"/>
                <a:cs typeface="Barlow Semi-Bold Italics"/>
                <a:sym typeface="Barlow Semi-Bold Italics"/>
              </a:rPr>
              <a:t>Adalet, dostluk, dürüstlük, özdenetim, sabır, saygı, sevgi, sorumluluk, vatanseverlik, yardımseverlik güzel ahlaki tutum ve davranışlardandır.</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913" y="30837"/>
            <a:ext cx="3562899" cy="10217432"/>
            <a:chOff x="0" y="0"/>
            <a:chExt cx="2385162" cy="6840004"/>
          </a:xfrm>
        </p:grpSpPr>
        <p:sp>
          <p:nvSpPr>
            <p:cNvPr name="Freeform 3" id="3"/>
            <p:cNvSpPr/>
            <p:nvPr/>
          </p:nvSpPr>
          <p:spPr>
            <a:xfrm flipH="false" flipV="false" rot="0">
              <a:off x="0" y="0"/>
              <a:ext cx="2385187" cy="6839966"/>
            </a:xfrm>
            <a:custGeom>
              <a:avLst/>
              <a:gdLst/>
              <a:ahLst/>
              <a:cxnLst/>
              <a:rect r="r" b="b" t="t" l="l"/>
              <a:pathLst>
                <a:path h="6839966" w="2385187">
                  <a:moveTo>
                    <a:pt x="0" y="6839966"/>
                  </a:moveTo>
                  <a:lnTo>
                    <a:pt x="2385187" y="6839966"/>
                  </a:lnTo>
                  <a:lnTo>
                    <a:pt x="2385187" y="0"/>
                  </a:lnTo>
                  <a:lnTo>
                    <a:pt x="0" y="0"/>
                  </a:lnTo>
                  <a:close/>
                </a:path>
              </a:pathLst>
            </a:custGeom>
            <a:solidFill>
              <a:srgbClr val="9A509F">
                <a:alpha val="29804"/>
              </a:srgbClr>
            </a:solidFill>
            <a:ln w="12700">
              <a:solidFill>
                <a:srgbClr val="000000"/>
              </a:solidFill>
            </a:ln>
          </p:spPr>
        </p:sp>
      </p:grpSp>
      <p:grpSp>
        <p:nvGrpSpPr>
          <p:cNvPr name="Group 4" id="4"/>
          <p:cNvGrpSpPr/>
          <p:nvPr/>
        </p:nvGrpSpPr>
        <p:grpSpPr>
          <a:xfrm rot="0">
            <a:off x="15627707" y="9519614"/>
            <a:ext cx="2645180" cy="381785"/>
            <a:chOff x="0" y="0"/>
            <a:chExt cx="1770799" cy="255588"/>
          </a:xfrm>
        </p:grpSpPr>
        <p:sp>
          <p:nvSpPr>
            <p:cNvPr name="Freeform 5" id="5"/>
            <p:cNvSpPr/>
            <p:nvPr/>
          </p:nvSpPr>
          <p:spPr>
            <a:xfrm flipH="false" flipV="false" rot="0">
              <a:off x="0" y="0"/>
              <a:ext cx="1770761" cy="255529"/>
            </a:xfrm>
            <a:custGeom>
              <a:avLst/>
              <a:gdLst/>
              <a:ahLst/>
              <a:cxnLst/>
              <a:rect r="r" b="b" t="t" l="l"/>
              <a:pathLst>
                <a:path h="255529" w="1770761">
                  <a:moveTo>
                    <a:pt x="0" y="0"/>
                  </a:moveTo>
                  <a:lnTo>
                    <a:pt x="0" y="255529"/>
                  </a:lnTo>
                  <a:lnTo>
                    <a:pt x="1770761" y="255529"/>
                  </a:lnTo>
                  <a:lnTo>
                    <a:pt x="1770761" y="0"/>
                  </a:lnTo>
                  <a:close/>
                </a:path>
              </a:pathLst>
            </a:custGeom>
            <a:solidFill>
              <a:srgbClr val="9A509F">
                <a:alpha val="29804"/>
              </a:srgbClr>
            </a:solidFill>
            <a:ln w="12700">
              <a:solidFill>
                <a:srgbClr val="000000"/>
              </a:solidFill>
            </a:ln>
          </p:spPr>
        </p:sp>
      </p:grpSp>
      <p:sp>
        <p:nvSpPr>
          <p:cNvPr name="Freeform 6" id="6"/>
          <p:cNvSpPr/>
          <p:nvPr/>
        </p:nvSpPr>
        <p:spPr>
          <a:xfrm flipH="false" flipV="false" rot="0">
            <a:off x="704965" y="2554992"/>
            <a:ext cx="4867171" cy="2941255"/>
          </a:xfrm>
          <a:custGeom>
            <a:avLst/>
            <a:gdLst/>
            <a:ahLst/>
            <a:cxnLst/>
            <a:rect r="r" b="b" t="t" l="l"/>
            <a:pathLst>
              <a:path h="2941255" w="4867171">
                <a:moveTo>
                  <a:pt x="0" y="0"/>
                </a:moveTo>
                <a:lnTo>
                  <a:pt x="4867171" y="0"/>
                </a:lnTo>
                <a:lnTo>
                  <a:pt x="4867171" y="2941255"/>
                </a:lnTo>
                <a:lnTo>
                  <a:pt x="0" y="2941255"/>
                </a:lnTo>
                <a:lnTo>
                  <a:pt x="0" y="0"/>
                </a:lnTo>
                <a:close/>
              </a:path>
            </a:pathLst>
          </a:custGeom>
          <a:blipFill>
            <a:blip r:embed="rId2">
              <a:alphaModFix amt="30000"/>
            </a:blip>
            <a:stretch>
              <a:fillRect l="0" t="0" r="0" b="0"/>
            </a:stretch>
          </a:blipFill>
        </p:spPr>
      </p:sp>
      <p:grpSp>
        <p:nvGrpSpPr>
          <p:cNvPr name="Group 7" id="7"/>
          <p:cNvGrpSpPr/>
          <p:nvPr/>
        </p:nvGrpSpPr>
        <p:grpSpPr>
          <a:xfrm rot="0">
            <a:off x="762418" y="2614011"/>
            <a:ext cx="4484859" cy="2558630"/>
            <a:chOff x="0" y="0"/>
            <a:chExt cx="3002369" cy="1712862"/>
          </a:xfrm>
        </p:grpSpPr>
        <p:sp>
          <p:nvSpPr>
            <p:cNvPr name="Freeform 8" id="8"/>
            <p:cNvSpPr/>
            <p:nvPr/>
          </p:nvSpPr>
          <p:spPr>
            <a:xfrm flipH="false" flipV="false" rot="0">
              <a:off x="82550" y="82550"/>
              <a:ext cx="2837307" cy="1547876"/>
            </a:xfrm>
            <a:custGeom>
              <a:avLst/>
              <a:gdLst/>
              <a:ahLst/>
              <a:cxnLst/>
              <a:rect r="r" b="b" t="t" l="l"/>
              <a:pathLst>
                <a:path h="1547876" w="2837307">
                  <a:moveTo>
                    <a:pt x="2584577" y="1547749"/>
                  </a:moveTo>
                  <a:lnTo>
                    <a:pt x="252730" y="1547749"/>
                  </a:lnTo>
                  <a:cubicBezTo>
                    <a:pt x="113157" y="1547749"/>
                    <a:pt x="0" y="1434592"/>
                    <a:pt x="0" y="1295019"/>
                  </a:cubicBezTo>
                  <a:lnTo>
                    <a:pt x="0" y="252730"/>
                  </a:lnTo>
                  <a:cubicBezTo>
                    <a:pt x="0" y="113157"/>
                    <a:pt x="113157" y="0"/>
                    <a:pt x="252730" y="0"/>
                  </a:cubicBezTo>
                  <a:lnTo>
                    <a:pt x="2584577" y="0"/>
                  </a:lnTo>
                  <a:cubicBezTo>
                    <a:pt x="2724150" y="0"/>
                    <a:pt x="2837307" y="113157"/>
                    <a:pt x="2837307" y="252730"/>
                  </a:cubicBezTo>
                  <a:lnTo>
                    <a:pt x="2837307" y="1295146"/>
                  </a:lnTo>
                  <a:cubicBezTo>
                    <a:pt x="2837307" y="1434719"/>
                    <a:pt x="2724150" y="1547876"/>
                    <a:pt x="2584577" y="1547876"/>
                  </a:cubicBezTo>
                </a:path>
              </a:pathLst>
            </a:custGeom>
            <a:solidFill>
              <a:srgbClr val="FFFFFF"/>
            </a:solidFill>
            <a:ln w="12700">
              <a:solidFill>
                <a:srgbClr val="000000"/>
              </a:solidFill>
            </a:ln>
          </p:spPr>
        </p:sp>
        <p:sp>
          <p:nvSpPr>
            <p:cNvPr name="Freeform 9" id="9"/>
            <p:cNvSpPr/>
            <p:nvPr/>
          </p:nvSpPr>
          <p:spPr>
            <a:xfrm flipH="false" flipV="false" rot="0">
              <a:off x="63500" y="63500"/>
              <a:ext cx="2875407" cy="1585976"/>
            </a:xfrm>
            <a:custGeom>
              <a:avLst/>
              <a:gdLst/>
              <a:ahLst/>
              <a:cxnLst/>
              <a:rect r="r" b="b" t="t" l="l"/>
              <a:pathLst>
                <a:path h="1585976" w="2875407">
                  <a:moveTo>
                    <a:pt x="2603627" y="1585849"/>
                  </a:moveTo>
                  <a:lnTo>
                    <a:pt x="271780" y="1585849"/>
                  </a:lnTo>
                  <a:lnTo>
                    <a:pt x="271780" y="1566799"/>
                  </a:lnTo>
                  <a:lnTo>
                    <a:pt x="271780" y="1585849"/>
                  </a:lnTo>
                  <a:cubicBezTo>
                    <a:pt x="121666" y="1585849"/>
                    <a:pt x="0" y="1464183"/>
                    <a:pt x="0" y="1314069"/>
                  </a:cubicBezTo>
                  <a:lnTo>
                    <a:pt x="19050" y="1314069"/>
                  </a:lnTo>
                  <a:lnTo>
                    <a:pt x="0" y="1314069"/>
                  </a:lnTo>
                  <a:lnTo>
                    <a:pt x="0" y="271780"/>
                  </a:lnTo>
                  <a:lnTo>
                    <a:pt x="19050" y="271780"/>
                  </a:lnTo>
                  <a:lnTo>
                    <a:pt x="0" y="271780"/>
                  </a:lnTo>
                  <a:cubicBezTo>
                    <a:pt x="0" y="121666"/>
                    <a:pt x="121666" y="0"/>
                    <a:pt x="271780" y="0"/>
                  </a:cubicBezTo>
                  <a:lnTo>
                    <a:pt x="271780" y="19050"/>
                  </a:lnTo>
                  <a:lnTo>
                    <a:pt x="271780" y="0"/>
                  </a:lnTo>
                  <a:lnTo>
                    <a:pt x="2603627" y="0"/>
                  </a:lnTo>
                  <a:lnTo>
                    <a:pt x="2603627" y="19050"/>
                  </a:lnTo>
                  <a:lnTo>
                    <a:pt x="2603627" y="0"/>
                  </a:lnTo>
                  <a:cubicBezTo>
                    <a:pt x="2753741" y="0"/>
                    <a:pt x="2875407" y="121666"/>
                    <a:pt x="2875407" y="271780"/>
                  </a:cubicBezTo>
                  <a:lnTo>
                    <a:pt x="2856357" y="271780"/>
                  </a:lnTo>
                  <a:lnTo>
                    <a:pt x="2875407" y="271780"/>
                  </a:lnTo>
                  <a:lnTo>
                    <a:pt x="2875407" y="1314196"/>
                  </a:lnTo>
                  <a:lnTo>
                    <a:pt x="2856357" y="1314196"/>
                  </a:lnTo>
                  <a:lnTo>
                    <a:pt x="2875407" y="1314196"/>
                  </a:lnTo>
                  <a:cubicBezTo>
                    <a:pt x="2875407" y="1464310"/>
                    <a:pt x="2753741" y="1585976"/>
                    <a:pt x="2603627" y="1585976"/>
                  </a:cubicBezTo>
                  <a:lnTo>
                    <a:pt x="2603627" y="1566926"/>
                  </a:lnTo>
                  <a:lnTo>
                    <a:pt x="2603627" y="1585976"/>
                  </a:lnTo>
                  <a:moveTo>
                    <a:pt x="2603627" y="1547876"/>
                  </a:moveTo>
                  <a:cubicBezTo>
                    <a:pt x="2732659" y="1547876"/>
                    <a:pt x="2837307" y="1443228"/>
                    <a:pt x="2837307" y="1314196"/>
                  </a:cubicBezTo>
                  <a:lnTo>
                    <a:pt x="2837307" y="271780"/>
                  </a:lnTo>
                  <a:cubicBezTo>
                    <a:pt x="2837307" y="142748"/>
                    <a:pt x="2732659" y="38100"/>
                    <a:pt x="2603627" y="38100"/>
                  </a:cubicBezTo>
                  <a:lnTo>
                    <a:pt x="271780" y="38100"/>
                  </a:lnTo>
                  <a:cubicBezTo>
                    <a:pt x="142748" y="38100"/>
                    <a:pt x="38100" y="142748"/>
                    <a:pt x="38100" y="271780"/>
                  </a:cubicBezTo>
                  <a:lnTo>
                    <a:pt x="38100" y="1314196"/>
                  </a:lnTo>
                  <a:cubicBezTo>
                    <a:pt x="38100" y="1443228"/>
                    <a:pt x="142748" y="1547876"/>
                    <a:pt x="271780" y="1547876"/>
                  </a:cubicBezTo>
                  <a:lnTo>
                    <a:pt x="2603627" y="1547876"/>
                  </a:lnTo>
                  <a:close/>
                </a:path>
              </a:pathLst>
            </a:custGeom>
            <a:solidFill>
              <a:srgbClr val="A13887"/>
            </a:solidFill>
            <a:ln w="12700">
              <a:solidFill>
                <a:srgbClr val="000000"/>
              </a:solidFill>
            </a:ln>
          </p:spPr>
        </p:sp>
      </p:grpSp>
      <p:sp>
        <p:nvSpPr>
          <p:cNvPr name="Freeform 10" id="10"/>
          <p:cNvSpPr/>
          <p:nvPr/>
        </p:nvSpPr>
        <p:spPr>
          <a:xfrm flipH="false" flipV="false" rot="0">
            <a:off x="5748195" y="3161043"/>
            <a:ext cx="2655937" cy="872659"/>
          </a:xfrm>
          <a:custGeom>
            <a:avLst/>
            <a:gdLst/>
            <a:ahLst/>
            <a:cxnLst/>
            <a:rect r="r" b="b" t="t" l="l"/>
            <a:pathLst>
              <a:path h="872659" w="2655937">
                <a:moveTo>
                  <a:pt x="0" y="0"/>
                </a:moveTo>
                <a:lnTo>
                  <a:pt x="2655937" y="0"/>
                </a:lnTo>
                <a:lnTo>
                  <a:pt x="2655937" y="872658"/>
                </a:lnTo>
                <a:lnTo>
                  <a:pt x="0" y="872658"/>
                </a:lnTo>
                <a:lnTo>
                  <a:pt x="0" y="0"/>
                </a:lnTo>
                <a:close/>
              </a:path>
            </a:pathLst>
          </a:custGeom>
          <a:blipFill>
            <a:blip r:embed="rId3"/>
            <a:stretch>
              <a:fillRect l="0" t="0" r="0" b="0"/>
            </a:stretch>
          </a:blipFill>
        </p:spPr>
      </p:sp>
      <p:grpSp>
        <p:nvGrpSpPr>
          <p:cNvPr name="Group 11" id="11"/>
          <p:cNvGrpSpPr/>
          <p:nvPr/>
        </p:nvGrpSpPr>
        <p:grpSpPr>
          <a:xfrm rot="0">
            <a:off x="5807797" y="3203628"/>
            <a:ext cx="2460242" cy="708038"/>
            <a:chOff x="0" y="0"/>
            <a:chExt cx="1647000" cy="473989"/>
          </a:xfrm>
        </p:grpSpPr>
        <p:sp>
          <p:nvSpPr>
            <p:cNvPr name="Freeform 12" id="12"/>
            <p:cNvSpPr/>
            <p:nvPr/>
          </p:nvSpPr>
          <p:spPr>
            <a:xfrm flipH="false" flipV="false" rot="0">
              <a:off x="0" y="0"/>
              <a:ext cx="1646936" cy="473964"/>
            </a:xfrm>
            <a:custGeom>
              <a:avLst/>
              <a:gdLst/>
              <a:ahLst/>
              <a:cxnLst/>
              <a:rect r="r" b="b" t="t" l="l"/>
              <a:pathLst>
                <a:path h="473964" w="1646936">
                  <a:moveTo>
                    <a:pt x="152400" y="0"/>
                  </a:moveTo>
                  <a:cubicBezTo>
                    <a:pt x="68199" y="0"/>
                    <a:pt x="0" y="68199"/>
                    <a:pt x="0" y="152400"/>
                  </a:cubicBezTo>
                  <a:lnTo>
                    <a:pt x="0" y="321564"/>
                  </a:lnTo>
                  <a:cubicBezTo>
                    <a:pt x="0" y="405765"/>
                    <a:pt x="68199" y="473964"/>
                    <a:pt x="152400" y="473964"/>
                  </a:cubicBezTo>
                  <a:lnTo>
                    <a:pt x="1494536" y="473964"/>
                  </a:lnTo>
                  <a:cubicBezTo>
                    <a:pt x="1578737" y="473964"/>
                    <a:pt x="1646936" y="405765"/>
                    <a:pt x="1646936" y="321564"/>
                  </a:cubicBezTo>
                  <a:lnTo>
                    <a:pt x="1646936" y="152400"/>
                  </a:lnTo>
                  <a:cubicBezTo>
                    <a:pt x="1646936" y="68199"/>
                    <a:pt x="1578737" y="0"/>
                    <a:pt x="1494536" y="0"/>
                  </a:cubicBezTo>
                  <a:close/>
                </a:path>
              </a:pathLst>
            </a:custGeom>
            <a:solidFill>
              <a:srgbClr val="596BAC"/>
            </a:solidFill>
            <a:ln w="12700">
              <a:solidFill>
                <a:srgbClr val="000000"/>
              </a:solidFill>
            </a:ln>
          </p:spPr>
        </p:sp>
      </p:grpSp>
      <p:sp>
        <p:nvSpPr>
          <p:cNvPr name="TextBox 13" id="13"/>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6F5F4"/>
                </a:solidFill>
                <a:latin typeface="Poetsen"/>
                <a:ea typeface="Poetsen"/>
                <a:cs typeface="Poetsen"/>
                <a:sym typeface="Poetsen"/>
              </a:rPr>
              <a:t>DİN KÜLTÜRÜ VE AHLAK BİLGİSİ</a:t>
            </a:r>
          </a:p>
        </p:txBody>
      </p:sp>
      <p:sp>
        <p:nvSpPr>
          <p:cNvPr name="TextBox 14" id="14"/>
          <p:cNvSpPr txBox="true"/>
          <p:nvPr/>
        </p:nvSpPr>
        <p:spPr>
          <a:xfrm rot="0">
            <a:off x="2346160" y="1363402"/>
            <a:ext cx="190402" cy="379103"/>
          </a:xfrm>
          <a:prstGeom prst="rect">
            <a:avLst/>
          </a:prstGeom>
        </p:spPr>
        <p:txBody>
          <a:bodyPr anchor="t" rtlCol="false" tIns="0" lIns="0" bIns="0" rIns="0">
            <a:spAutoFit/>
          </a:bodyPr>
          <a:lstStyle/>
          <a:p>
            <a:pPr algn="l">
              <a:lnSpc>
                <a:spcPts val="2649"/>
              </a:lnSpc>
            </a:pPr>
            <a:r>
              <a:rPr lang="en-US" sz="2987">
                <a:solidFill>
                  <a:srgbClr val="F6F5F4"/>
                </a:solidFill>
                <a:latin typeface="Poetsen"/>
                <a:ea typeface="Poetsen"/>
                <a:cs typeface="Poetsen"/>
                <a:sym typeface="Poetsen"/>
              </a:rPr>
              <a:t>7</a:t>
            </a:r>
          </a:p>
        </p:txBody>
      </p:sp>
      <p:sp>
        <p:nvSpPr>
          <p:cNvPr name="TextBox 15" id="15"/>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6F5F4"/>
                </a:solidFill>
                <a:latin typeface="Poetsen"/>
                <a:ea typeface="Poetsen"/>
                <a:cs typeface="Poetsen"/>
                <a:sym typeface="Poetsen"/>
              </a:rPr>
              <a:t>.</a:t>
            </a:r>
            <a:r>
              <a:rPr lang="en-US" sz="2240">
                <a:solidFill>
                  <a:srgbClr val="FFFFFF"/>
                </a:solidFill>
                <a:latin typeface="Poetsen"/>
                <a:ea typeface="Poetsen"/>
                <a:cs typeface="Poetsen"/>
                <a:sym typeface="Poetsen"/>
              </a:rPr>
              <a:t> </a:t>
            </a:r>
            <a:r>
              <a:rPr lang="en-US" sz="2240">
                <a:solidFill>
                  <a:srgbClr val="F6F5F4"/>
                </a:solidFill>
                <a:latin typeface="Poetsen"/>
                <a:ea typeface="Poetsen"/>
                <a:cs typeface="Poetsen"/>
                <a:sym typeface="Poetsen"/>
              </a:rPr>
              <a:t>Sınıf</a:t>
            </a:r>
          </a:p>
        </p:txBody>
      </p:sp>
      <p:sp>
        <p:nvSpPr>
          <p:cNvPr name="TextBox 16" id="16"/>
          <p:cNvSpPr txBox="true"/>
          <p:nvPr/>
        </p:nvSpPr>
        <p:spPr>
          <a:xfrm rot="0">
            <a:off x="1505686" y="3569579"/>
            <a:ext cx="3123632" cy="1042414"/>
          </a:xfrm>
          <a:prstGeom prst="rect">
            <a:avLst/>
          </a:prstGeom>
        </p:spPr>
        <p:txBody>
          <a:bodyPr anchor="t" rtlCol="false" tIns="0" lIns="0" bIns="0" rIns="0">
            <a:spAutoFit/>
          </a:bodyPr>
          <a:lstStyle/>
          <a:p>
            <a:pPr algn="r">
              <a:lnSpc>
                <a:spcPts val="3883"/>
              </a:lnSpc>
            </a:pPr>
            <a:r>
              <a:rPr lang="en-US" sz="3734" spc="3">
                <a:solidFill>
                  <a:srgbClr val="9A509F"/>
                </a:solidFill>
                <a:latin typeface="Baloo Bhai"/>
                <a:ea typeface="Baloo Bhai"/>
                <a:cs typeface="Baloo Bhai"/>
                <a:sym typeface="Baloo Bhai"/>
              </a:rPr>
              <a:t>AHLAKİ DAVRANIŞLAR</a:t>
            </a:r>
          </a:p>
        </p:txBody>
      </p:sp>
      <p:sp>
        <p:nvSpPr>
          <p:cNvPr name="TextBox 17" id="17"/>
          <p:cNvSpPr txBox="true"/>
          <p:nvPr/>
        </p:nvSpPr>
        <p:spPr>
          <a:xfrm rot="0">
            <a:off x="1214961" y="2906171"/>
            <a:ext cx="365722" cy="697810"/>
          </a:xfrm>
          <a:prstGeom prst="rect">
            <a:avLst/>
          </a:prstGeom>
        </p:spPr>
        <p:txBody>
          <a:bodyPr anchor="t" rtlCol="false" tIns="0" lIns="0" bIns="0" rIns="0">
            <a:spAutoFit/>
          </a:bodyPr>
          <a:lstStyle/>
          <a:p>
            <a:pPr algn="l">
              <a:lnSpc>
                <a:spcPts val="5228"/>
              </a:lnSpc>
            </a:pPr>
            <a:r>
              <a:rPr lang="en-US" sz="3734">
                <a:solidFill>
                  <a:srgbClr val="9B867A"/>
                </a:solidFill>
                <a:latin typeface="Baloo Tama"/>
                <a:ea typeface="Baloo Tama"/>
                <a:cs typeface="Baloo Tama"/>
                <a:sym typeface="Baloo Tama"/>
              </a:rPr>
              <a:t>3.</a:t>
            </a:r>
          </a:p>
        </p:txBody>
      </p:sp>
      <p:sp>
        <p:nvSpPr>
          <p:cNvPr name="TextBox 18" id="18"/>
          <p:cNvSpPr txBox="true"/>
          <p:nvPr/>
        </p:nvSpPr>
        <p:spPr>
          <a:xfrm rot="0">
            <a:off x="1645421" y="3006051"/>
            <a:ext cx="1065038" cy="552541"/>
          </a:xfrm>
          <a:prstGeom prst="rect">
            <a:avLst/>
          </a:prstGeom>
        </p:spPr>
        <p:txBody>
          <a:bodyPr anchor="t" rtlCol="false" tIns="0" lIns="0" bIns="0" rIns="0">
            <a:spAutoFit/>
          </a:bodyPr>
          <a:lstStyle/>
          <a:p>
            <a:pPr algn="l">
              <a:lnSpc>
                <a:spcPts val="4182"/>
              </a:lnSpc>
            </a:pPr>
            <a:r>
              <a:rPr lang="en-US" sz="2987">
                <a:solidFill>
                  <a:srgbClr val="9B867A"/>
                </a:solidFill>
                <a:latin typeface="Baloo Tama"/>
                <a:ea typeface="Baloo Tama"/>
                <a:cs typeface="Baloo Tama"/>
                <a:sym typeface="Baloo Tama"/>
              </a:rPr>
              <a:t>ÜNİTE</a:t>
            </a:r>
          </a:p>
        </p:txBody>
      </p:sp>
      <p:sp>
        <p:nvSpPr>
          <p:cNvPr name="TextBox 19" id="19"/>
          <p:cNvSpPr txBox="true"/>
          <p:nvPr/>
        </p:nvSpPr>
        <p:spPr>
          <a:xfrm rot="0">
            <a:off x="17486622" y="9448256"/>
            <a:ext cx="169088" cy="434632"/>
          </a:xfrm>
          <a:prstGeom prst="rect">
            <a:avLst/>
          </a:prstGeom>
        </p:spPr>
        <p:txBody>
          <a:bodyPr anchor="t" rtlCol="false" tIns="0" lIns="0" bIns="0" rIns="0">
            <a:spAutoFit/>
          </a:bodyPr>
          <a:lstStyle/>
          <a:p>
            <a:pPr algn="l">
              <a:lnSpc>
                <a:spcPts val="3555"/>
              </a:lnSpc>
            </a:pPr>
            <a:r>
              <a:rPr lang="en-US" b="true" sz="2539" i="true">
                <a:solidFill>
                  <a:srgbClr val="FFFFFF">
                    <a:alpha val="82745"/>
                  </a:srgbClr>
                </a:solidFill>
                <a:latin typeface="Barlow Semi-Bold Italics"/>
                <a:ea typeface="Barlow Semi-Bold Italics"/>
                <a:cs typeface="Barlow Semi-Bold Italics"/>
                <a:sym typeface="Barlow Semi-Bold Italics"/>
              </a:rPr>
              <a:t>5</a:t>
            </a:r>
          </a:p>
        </p:txBody>
      </p:sp>
      <p:sp>
        <p:nvSpPr>
          <p:cNvPr name="TextBox 20" id="20"/>
          <p:cNvSpPr txBox="true"/>
          <p:nvPr/>
        </p:nvSpPr>
        <p:spPr>
          <a:xfrm rot="0">
            <a:off x="6506274" y="2945828"/>
            <a:ext cx="1139423" cy="840018"/>
          </a:xfrm>
          <a:prstGeom prst="rect">
            <a:avLst/>
          </a:prstGeom>
        </p:spPr>
        <p:txBody>
          <a:bodyPr anchor="t" rtlCol="false" tIns="0" lIns="0" bIns="0" rIns="0">
            <a:spAutoFit/>
          </a:bodyPr>
          <a:lstStyle/>
          <a:p>
            <a:pPr algn="l">
              <a:lnSpc>
                <a:spcPts val="7575"/>
              </a:lnSpc>
            </a:pPr>
            <a:r>
              <a:rPr lang="en-US" b="true" sz="3136" i="true">
                <a:solidFill>
                  <a:srgbClr val="FFFFFF"/>
                </a:solidFill>
                <a:latin typeface="Barlow Semi-Bold Italics"/>
                <a:ea typeface="Barlow Semi-Bold Italics"/>
                <a:cs typeface="Barlow Semi-Bold Italics"/>
                <a:sym typeface="Barlow Semi-Bold Italics"/>
              </a:rPr>
              <a:t>Adalet</a:t>
            </a:r>
          </a:p>
        </p:txBody>
      </p:sp>
      <p:sp>
        <p:nvSpPr>
          <p:cNvPr name="TextBox 21" id="21"/>
          <p:cNvSpPr txBox="true"/>
          <p:nvPr/>
        </p:nvSpPr>
        <p:spPr>
          <a:xfrm rot="0">
            <a:off x="6560654" y="3907754"/>
            <a:ext cx="9978440" cy="1352347"/>
          </a:xfrm>
          <a:prstGeom prst="rect">
            <a:avLst/>
          </a:prstGeom>
        </p:spPr>
        <p:txBody>
          <a:bodyPr anchor="t" rtlCol="false" tIns="0" lIns="0" bIns="0" rIns="0">
            <a:spAutoFit/>
          </a:bodyPr>
          <a:lstStyle/>
          <a:p>
            <a:pPr algn="l">
              <a:lnSpc>
                <a:spcPts val="7575"/>
              </a:lnSpc>
            </a:pPr>
            <a:r>
              <a:rPr lang="en-US" b="true" sz="3136" i="true">
                <a:solidFill>
                  <a:srgbClr val="231F20"/>
                </a:solidFill>
                <a:latin typeface="Barlow Semi-Bold Italics"/>
                <a:ea typeface="Barlow Semi-Bold Italics"/>
                <a:cs typeface="Barlow Semi-Bold Italics"/>
                <a:sym typeface="Barlow Semi-Bold Italics"/>
              </a:rPr>
              <a:t>Hak sahibine hakkını vererek suçluyu cezalandırma ve her </a:t>
            </a:r>
          </a:p>
          <a:p>
            <a:pPr algn="l">
              <a:lnSpc>
                <a:spcPts val="1568"/>
              </a:lnSpc>
            </a:pPr>
            <a:r>
              <a:rPr lang="en-US" b="true" sz="3136" i="true">
                <a:solidFill>
                  <a:srgbClr val="231F20"/>
                </a:solidFill>
                <a:latin typeface="Barlow Semi-Bold Italics"/>
                <a:ea typeface="Barlow Semi-Bold Italics"/>
                <a:cs typeface="Barlow Semi-Bold Italics"/>
                <a:sym typeface="Barlow Semi-Bold Italics"/>
              </a:rPr>
              <a:t>şeyin olması gerektiği yerde bulunması anlamlarına gelir.</a:t>
            </a:r>
          </a:p>
        </p:txBody>
      </p:sp>
      <p:sp>
        <p:nvSpPr>
          <p:cNvPr name="TextBox 22" id="22"/>
          <p:cNvSpPr txBox="true"/>
          <p:nvPr/>
        </p:nvSpPr>
        <p:spPr>
          <a:xfrm rot="0">
            <a:off x="6560654" y="5415769"/>
            <a:ext cx="6444751" cy="868593"/>
          </a:xfrm>
          <a:prstGeom prst="rect">
            <a:avLst/>
          </a:prstGeom>
        </p:spPr>
        <p:txBody>
          <a:bodyPr anchor="t" rtlCol="false" tIns="0" lIns="0" bIns="0" rIns="0">
            <a:spAutoFit/>
          </a:bodyPr>
          <a:lstStyle/>
          <a:p>
            <a:pPr algn="l">
              <a:lnSpc>
                <a:spcPts val="7842"/>
              </a:lnSpc>
            </a:pPr>
            <a:r>
              <a:rPr lang="en-US" b="true" sz="3136">
                <a:solidFill>
                  <a:srgbClr val="2F6A3C"/>
                </a:solidFill>
                <a:latin typeface="Barlow Semi-Bold"/>
                <a:ea typeface="Barlow Semi-Bold"/>
                <a:cs typeface="Barlow Semi-Bold"/>
                <a:sym typeface="Barlow Semi-Bold"/>
              </a:rPr>
              <a:t>“Her hak sahibine hakkını vermektir.”</a:t>
            </a:r>
          </a:p>
        </p:txBody>
      </p:sp>
      <p:sp>
        <p:nvSpPr>
          <p:cNvPr name="TextBox 23" id="23"/>
          <p:cNvSpPr txBox="true"/>
          <p:nvPr/>
        </p:nvSpPr>
        <p:spPr>
          <a:xfrm rot="0">
            <a:off x="13378541" y="6590730"/>
            <a:ext cx="73531" cy="251562"/>
          </a:xfrm>
          <a:prstGeom prst="rect">
            <a:avLst/>
          </a:prstGeom>
        </p:spPr>
        <p:txBody>
          <a:bodyPr anchor="t" rtlCol="false" tIns="0" lIns="0" bIns="0" rIns="0">
            <a:spAutoFit/>
          </a:bodyPr>
          <a:lstStyle/>
          <a:p>
            <a:pPr algn="l">
              <a:lnSpc>
                <a:spcPts val="1419"/>
              </a:lnSpc>
            </a:pPr>
            <a:r>
              <a:rPr lang="en-US" b="true" sz="2838">
                <a:solidFill>
                  <a:srgbClr val="2F6A3C"/>
                </a:solidFill>
                <a:latin typeface="Barlow Semi-Bold"/>
                <a:ea typeface="Barlow Semi-Bold"/>
                <a:cs typeface="Barlow Semi-Bold"/>
                <a:sym typeface="Barlow Semi-Bold"/>
              </a:rPr>
              <a:t> </a:t>
            </a:r>
          </a:p>
        </p:txBody>
      </p:sp>
      <p:sp>
        <p:nvSpPr>
          <p:cNvPr name="TextBox 24" id="24"/>
          <p:cNvSpPr txBox="true"/>
          <p:nvPr/>
        </p:nvSpPr>
        <p:spPr>
          <a:xfrm rot="0">
            <a:off x="5512036" y="1370976"/>
            <a:ext cx="7206188" cy="672569"/>
          </a:xfrm>
          <a:prstGeom prst="rect">
            <a:avLst/>
          </a:prstGeom>
        </p:spPr>
        <p:txBody>
          <a:bodyPr anchor="t" rtlCol="false" tIns="0" lIns="0" bIns="0" rIns="0">
            <a:spAutoFit/>
          </a:bodyPr>
          <a:lstStyle/>
          <a:p>
            <a:pPr algn="l">
              <a:lnSpc>
                <a:spcPts val="5019"/>
              </a:lnSpc>
            </a:pPr>
            <a:r>
              <a:rPr lang="en-US" sz="3585">
                <a:solidFill>
                  <a:srgbClr val="A4007E"/>
                </a:solidFill>
                <a:latin typeface="Baloo Tama"/>
                <a:ea typeface="Baloo Tama"/>
                <a:cs typeface="Baloo Tama"/>
                <a:sym typeface="Baloo Tama"/>
              </a:rPr>
              <a:t>Güzel Ahlaki Tutum ve Davranışlar</a:t>
            </a:r>
          </a:p>
        </p:txBody>
      </p:sp>
      <p:sp>
        <p:nvSpPr>
          <p:cNvPr name="TextBox 25" id="25"/>
          <p:cNvSpPr txBox="true"/>
          <p:nvPr/>
        </p:nvSpPr>
        <p:spPr>
          <a:xfrm rot="0">
            <a:off x="12776588" y="6352605"/>
            <a:ext cx="3668458" cy="489687"/>
          </a:xfrm>
          <a:prstGeom prst="rect">
            <a:avLst/>
          </a:prstGeom>
        </p:spPr>
        <p:txBody>
          <a:bodyPr anchor="t" rtlCol="false" tIns="0" lIns="0" bIns="0" rIns="0">
            <a:spAutoFit/>
          </a:bodyPr>
          <a:lstStyle/>
          <a:p>
            <a:pPr algn="l">
              <a:lnSpc>
                <a:spcPts val="3973"/>
              </a:lnSpc>
            </a:pPr>
            <a:r>
              <a:rPr lang="en-US" b="true" sz="2838">
                <a:solidFill>
                  <a:srgbClr val="2F6A3C"/>
                </a:solidFill>
                <a:latin typeface="Barlow Semi-Bold"/>
                <a:ea typeface="Barlow Semi-Bold"/>
                <a:cs typeface="Barlow Semi-Bold"/>
                <a:sym typeface="Barlow Semi-Bold"/>
              </a:rPr>
              <a:t>(bk.Buhari , Savm , 51.)</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913" y="30837"/>
            <a:ext cx="3562899" cy="10217432"/>
            <a:chOff x="0" y="0"/>
            <a:chExt cx="2385162" cy="6840004"/>
          </a:xfrm>
        </p:grpSpPr>
        <p:sp>
          <p:nvSpPr>
            <p:cNvPr name="Freeform 3" id="3"/>
            <p:cNvSpPr/>
            <p:nvPr/>
          </p:nvSpPr>
          <p:spPr>
            <a:xfrm flipH="false" flipV="false" rot="0">
              <a:off x="0" y="0"/>
              <a:ext cx="2385187" cy="6839966"/>
            </a:xfrm>
            <a:custGeom>
              <a:avLst/>
              <a:gdLst/>
              <a:ahLst/>
              <a:cxnLst/>
              <a:rect r="r" b="b" t="t" l="l"/>
              <a:pathLst>
                <a:path h="6839966" w="2385187">
                  <a:moveTo>
                    <a:pt x="0" y="6839966"/>
                  </a:moveTo>
                  <a:lnTo>
                    <a:pt x="2385187" y="6839966"/>
                  </a:lnTo>
                  <a:lnTo>
                    <a:pt x="2385187" y="0"/>
                  </a:lnTo>
                  <a:lnTo>
                    <a:pt x="0" y="0"/>
                  </a:lnTo>
                  <a:close/>
                </a:path>
              </a:pathLst>
            </a:custGeom>
            <a:solidFill>
              <a:srgbClr val="9A509F">
                <a:alpha val="29804"/>
              </a:srgbClr>
            </a:solidFill>
            <a:ln w="12700">
              <a:solidFill>
                <a:srgbClr val="000000"/>
              </a:solidFill>
            </a:ln>
          </p:spPr>
        </p:sp>
      </p:grpSp>
      <p:grpSp>
        <p:nvGrpSpPr>
          <p:cNvPr name="Group 4" id="4"/>
          <p:cNvGrpSpPr/>
          <p:nvPr/>
        </p:nvGrpSpPr>
        <p:grpSpPr>
          <a:xfrm rot="0">
            <a:off x="15532862" y="-64022"/>
            <a:ext cx="7998230" cy="10407136"/>
            <a:chOff x="0" y="0"/>
            <a:chExt cx="5354371" cy="6967004"/>
          </a:xfrm>
        </p:grpSpPr>
        <p:sp>
          <p:nvSpPr>
            <p:cNvPr name="Freeform 5" id="5"/>
            <p:cNvSpPr/>
            <p:nvPr/>
          </p:nvSpPr>
          <p:spPr>
            <a:xfrm flipH="false" flipV="false" rot="0">
              <a:off x="63500" y="6415659"/>
              <a:ext cx="1770760" cy="255651"/>
            </a:xfrm>
            <a:custGeom>
              <a:avLst/>
              <a:gdLst/>
              <a:ahLst/>
              <a:cxnLst/>
              <a:rect r="r" b="b" t="t" l="l"/>
              <a:pathLst>
                <a:path h="255651" w="1770760">
                  <a:moveTo>
                    <a:pt x="0" y="0"/>
                  </a:moveTo>
                  <a:lnTo>
                    <a:pt x="0" y="255651"/>
                  </a:lnTo>
                  <a:lnTo>
                    <a:pt x="1770760" y="255651"/>
                  </a:lnTo>
                  <a:lnTo>
                    <a:pt x="1770760" y="0"/>
                  </a:lnTo>
                  <a:close/>
                </a:path>
              </a:pathLst>
            </a:custGeom>
            <a:solidFill>
              <a:srgbClr val="9A509F">
                <a:alpha val="29804"/>
              </a:srgbClr>
            </a:solidFill>
            <a:ln w="12700">
              <a:solidFill>
                <a:srgbClr val="000000"/>
              </a:solidFill>
            </a:ln>
          </p:spPr>
        </p:sp>
      </p:grpSp>
      <p:sp>
        <p:nvSpPr>
          <p:cNvPr name="Freeform 6" id="6"/>
          <p:cNvSpPr/>
          <p:nvPr/>
        </p:nvSpPr>
        <p:spPr>
          <a:xfrm flipH="false" flipV="false" rot="0">
            <a:off x="704965" y="2554992"/>
            <a:ext cx="4867171" cy="2941255"/>
          </a:xfrm>
          <a:custGeom>
            <a:avLst/>
            <a:gdLst/>
            <a:ahLst/>
            <a:cxnLst/>
            <a:rect r="r" b="b" t="t" l="l"/>
            <a:pathLst>
              <a:path h="2941255" w="4867171">
                <a:moveTo>
                  <a:pt x="0" y="0"/>
                </a:moveTo>
                <a:lnTo>
                  <a:pt x="4867171" y="0"/>
                </a:lnTo>
                <a:lnTo>
                  <a:pt x="4867171" y="2941255"/>
                </a:lnTo>
                <a:lnTo>
                  <a:pt x="0" y="2941255"/>
                </a:lnTo>
                <a:lnTo>
                  <a:pt x="0" y="0"/>
                </a:lnTo>
                <a:close/>
              </a:path>
            </a:pathLst>
          </a:custGeom>
          <a:blipFill>
            <a:blip r:embed="rId2">
              <a:alphaModFix amt="30000"/>
            </a:blip>
            <a:stretch>
              <a:fillRect l="0" t="0" r="0" b="0"/>
            </a:stretch>
          </a:blipFill>
        </p:spPr>
      </p:sp>
      <p:grpSp>
        <p:nvGrpSpPr>
          <p:cNvPr name="Group 7" id="7"/>
          <p:cNvGrpSpPr/>
          <p:nvPr/>
        </p:nvGrpSpPr>
        <p:grpSpPr>
          <a:xfrm rot="0">
            <a:off x="762418" y="2614011"/>
            <a:ext cx="4484859" cy="2558630"/>
            <a:chOff x="0" y="0"/>
            <a:chExt cx="3002369" cy="1712862"/>
          </a:xfrm>
        </p:grpSpPr>
        <p:sp>
          <p:nvSpPr>
            <p:cNvPr name="Freeform 8" id="8"/>
            <p:cNvSpPr/>
            <p:nvPr/>
          </p:nvSpPr>
          <p:spPr>
            <a:xfrm flipH="false" flipV="false" rot="0">
              <a:off x="82550" y="82550"/>
              <a:ext cx="2837307" cy="1547876"/>
            </a:xfrm>
            <a:custGeom>
              <a:avLst/>
              <a:gdLst/>
              <a:ahLst/>
              <a:cxnLst/>
              <a:rect r="r" b="b" t="t" l="l"/>
              <a:pathLst>
                <a:path h="1547876" w="2837307">
                  <a:moveTo>
                    <a:pt x="2584577" y="1547749"/>
                  </a:moveTo>
                  <a:lnTo>
                    <a:pt x="252730" y="1547749"/>
                  </a:lnTo>
                  <a:cubicBezTo>
                    <a:pt x="113157" y="1547749"/>
                    <a:pt x="0" y="1434592"/>
                    <a:pt x="0" y="1295019"/>
                  </a:cubicBezTo>
                  <a:lnTo>
                    <a:pt x="0" y="252730"/>
                  </a:lnTo>
                  <a:cubicBezTo>
                    <a:pt x="0" y="113157"/>
                    <a:pt x="113157" y="0"/>
                    <a:pt x="252730" y="0"/>
                  </a:cubicBezTo>
                  <a:lnTo>
                    <a:pt x="2584577" y="0"/>
                  </a:lnTo>
                  <a:cubicBezTo>
                    <a:pt x="2724150" y="0"/>
                    <a:pt x="2837307" y="113157"/>
                    <a:pt x="2837307" y="252730"/>
                  </a:cubicBezTo>
                  <a:lnTo>
                    <a:pt x="2837307" y="1295146"/>
                  </a:lnTo>
                  <a:cubicBezTo>
                    <a:pt x="2837307" y="1434719"/>
                    <a:pt x="2724150" y="1547876"/>
                    <a:pt x="2584577" y="1547876"/>
                  </a:cubicBezTo>
                </a:path>
              </a:pathLst>
            </a:custGeom>
            <a:solidFill>
              <a:srgbClr val="FFFFFF"/>
            </a:solidFill>
            <a:ln w="12700">
              <a:solidFill>
                <a:srgbClr val="000000"/>
              </a:solidFill>
            </a:ln>
          </p:spPr>
        </p:sp>
        <p:sp>
          <p:nvSpPr>
            <p:cNvPr name="Freeform 9" id="9"/>
            <p:cNvSpPr/>
            <p:nvPr/>
          </p:nvSpPr>
          <p:spPr>
            <a:xfrm flipH="false" flipV="false" rot="0">
              <a:off x="63500" y="63500"/>
              <a:ext cx="2875407" cy="1585976"/>
            </a:xfrm>
            <a:custGeom>
              <a:avLst/>
              <a:gdLst/>
              <a:ahLst/>
              <a:cxnLst/>
              <a:rect r="r" b="b" t="t" l="l"/>
              <a:pathLst>
                <a:path h="1585976" w="2875407">
                  <a:moveTo>
                    <a:pt x="2603627" y="1585849"/>
                  </a:moveTo>
                  <a:lnTo>
                    <a:pt x="271780" y="1585849"/>
                  </a:lnTo>
                  <a:lnTo>
                    <a:pt x="271780" y="1566799"/>
                  </a:lnTo>
                  <a:lnTo>
                    <a:pt x="271780" y="1585849"/>
                  </a:lnTo>
                  <a:cubicBezTo>
                    <a:pt x="121666" y="1585849"/>
                    <a:pt x="0" y="1464183"/>
                    <a:pt x="0" y="1314069"/>
                  </a:cubicBezTo>
                  <a:lnTo>
                    <a:pt x="19050" y="1314069"/>
                  </a:lnTo>
                  <a:lnTo>
                    <a:pt x="0" y="1314069"/>
                  </a:lnTo>
                  <a:lnTo>
                    <a:pt x="0" y="271780"/>
                  </a:lnTo>
                  <a:lnTo>
                    <a:pt x="19050" y="271780"/>
                  </a:lnTo>
                  <a:lnTo>
                    <a:pt x="0" y="271780"/>
                  </a:lnTo>
                  <a:cubicBezTo>
                    <a:pt x="0" y="121666"/>
                    <a:pt x="121666" y="0"/>
                    <a:pt x="271780" y="0"/>
                  </a:cubicBezTo>
                  <a:lnTo>
                    <a:pt x="271780" y="19050"/>
                  </a:lnTo>
                  <a:lnTo>
                    <a:pt x="271780" y="0"/>
                  </a:lnTo>
                  <a:lnTo>
                    <a:pt x="2603627" y="0"/>
                  </a:lnTo>
                  <a:lnTo>
                    <a:pt x="2603627" y="19050"/>
                  </a:lnTo>
                  <a:lnTo>
                    <a:pt x="2603627" y="0"/>
                  </a:lnTo>
                  <a:cubicBezTo>
                    <a:pt x="2753741" y="0"/>
                    <a:pt x="2875407" y="121666"/>
                    <a:pt x="2875407" y="271780"/>
                  </a:cubicBezTo>
                  <a:lnTo>
                    <a:pt x="2856357" y="271780"/>
                  </a:lnTo>
                  <a:lnTo>
                    <a:pt x="2875407" y="271780"/>
                  </a:lnTo>
                  <a:lnTo>
                    <a:pt x="2875407" y="1314196"/>
                  </a:lnTo>
                  <a:lnTo>
                    <a:pt x="2856357" y="1314196"/>
                  </a:lnTo>
                  <a:lnTo>
                    <a:pt x="2875407" y="1314196"/>
                  </a:lnTo>
                  <a:cubicBezTo>
                    <a:pt x="2875407" y="1464310"/>
                    <a:pt x="2753741" y="1585976"/>
                    <a:pt x="2603627" y="1585976"/>
                  </a:cubicBezTo>
                  <a:lnTo>
                    <a:pt x="2603627" y="1566926"/>
                  </a:lnTo>
                  <a:lnTo>
                    <a:pt x="2603627" y="1585976"/>
                  </a:lnTo>
                  <a:moveTo>
                    <a:pt x="2603627" y="1547876"/>
                  </a:moveTo>
                  <a:cubicBezTo>
                    <a:pt x="2732659" y="1547876"/>
                    <a:pt x="2837307" y="1443228"/>
                    <a:pt x="2837307" y="1314196"/>
                  </a:cubicBezTo>
                  <a:lnTo>
                    <a:pt x="2837307" y="271780"/>
                  </a:lnTo>
                  <a:cubicBezTo>
                    <a:pt x="2837307" y="142748"/>
                    <a:pt x="2732659" y="38100"/>
                    <a:pt x="2603627" y="38100"/>
                  </a:cubicBezTo>
                  <a:lnTo>
                    <a:pt x="271780" y="38100"/>
                  </a:lnTo>
                  <a:cubicBezTo>
                    <a:pt x="142748" y="38100"/>
                    <a:pt x="38100" y="142748"/>
                    <a:pt x="38100" y="271780"/>
                  </a:cubicBezTo>
                  <a:lnTo>
                    <a:pt x="38100" y="1314196"/>
                  </a:lnTo>
                  <a:cubicBezTo>
                    <a:pt x="38100" y="1443228"/>
                    <a:pt x="142748" y="1547876"/>
                    <a:pt x="271780" y="1547876"/>
                  </a:cubicBezTo>
                  <a:lnTo>
                    <a:pt x="2603627" y="1547876"/>
                  </a:lnTo>
                  <a:close/>
                </a:path>
              </a:pathLst>
            </a:custGeom>
            <a:solidFill>
              <a:srgbClr val="A13887"/>
            </a:solidFill>
            <a:ln w="12700">
              <a:solidFill>
                <a:srgbClr val="000000"/>
              </a:solidFill>
            </a:ln>
          </p:spPr>
        </p:sp>
      </p:grpSp>
      <p:sp>
        <p:nvSpPr>
          <p:cNvPr name="Freeform 10" id="10"/>
          <p:cNvSpPr/>
          <p:nvPr/>
        </p:nvSpPr>
        <p:spPr>
          <a:xfrm flipH="false" flipV="false" rot="0">
            <a:off x="5767162" y="3028251"/>
            <a:ext cx="2655937" cy="910605"/>
          </a:xfrm>
          <a:custGeom>
            <a:avLst/>
            <a:gdLst/>
            <a:ahLst/>
            <a:cxnLst/>
            <a:rect r="r" b="b" t="t" l="l"/>
            <a:pathLst>
              <a:path h="910605" w="2655937">
                <a:moveTo>
                  <a:pt x="0" y="0"/>
                </a:moveTo>
                <a:lnTo>
                  <a:pt x="2655936" y="0"/>
                </a:lnTo>
                <a:lnTo>
                  <a:pt x="2655936" y="910605"/>
                </a:lnTo>
                <a:lnTo>
                  <a:pt x="0" y="910605"/>
                </a:lnTo>
                <a:lnTo>
                  <a:pt x="0" y="0"/>
                </a:lnTo>
                <a:close/>
              </a:path>
            </a:pathLst>
          </a:custGeom>
          <a:blipFill>
            <a:blip r:embed="rId3"/>
            <a:stretch>
              <a:fillRect l="0" t="0" r="0" b="0"/>
            </a:stretch>
          </a:blipFill>
        </p:spPr>
      </p:sp>
      <p:grpSp>
        <p:nvGrpSpPr>
          <p:cNvPr name="Group 11" id="11"/>
          <p:cNvGrpSpPr/>
          <p:nvPr/>
        </p:nvGrpSpPr>
        <p:grpSpPr>
          <a:xfrm rot="0">
            <a:off x="5834689" y="3096077"/>
            <a:ext cx="2460242" cy="708038"/>
            <a:chOff x="0" y="0"/>
            <a:chExt cx="1647000" cy="473989"/>
          </a:xfrm>
        </p:grpSpPr>
        <p:sp>
          <p:nvSpPr>
            <p:cNvPr name="Freeform 12" id="12"/>
            <p:cNvSpPr/>
            <p:nvPr/>
          </p:nvSpPr>
          <p:spPr>
            <a:xfrm flipH="false" flipV="false" rot="0">
              <a:off x="0" y="0"/>
              <a:ext cx="1646936" cy="473964"/>
            </a:xfrm>
            <a:custGeom>
              <a:avLst/>
              <a:gdLst/>
              <a:ahLst/>
              <a:cxnLst/>
              <a:rect r="r" b="b" t="t" l="l"/>
              <a:pathLst>
                <a:path h="473964" w="1646936">
                  <a:moveTo>
                    <a:pt x="152400" y="0"/>
                  </a:moveTo>
                  <a:cubicBezTo>
                    <a:pt x="68199" y="0"/>
                    <a:pt x="0" y="68199"/>
                    <a:pt x="0" y="152400"/>
                  </a:cubicBezTo>
                  <a:lnTo>
                    <a:pt x="0" y="321564"/>
                  </a:lnTo>
                  <a:cubicBezTo>
                    <a:pt x="0" y="405765"/>
                    <a:pt x="68199" y="473964"/>
                    <a:pt x="152400" y="473964"/>
                  </a:cubicBezTo>
                  <a:lnTo>
                    <a:pt x="1494536" y="473964"/>
                  </a:lnTo>
                  <a:cubicBezTo>
                    <a:pt x="1578737" y="473964"/>
                    <a:pt x="1646936" y="405765"/>
                    <a:pt x="1646936" y="321564"/>
                  </a:cubicBezTo>
                  <a:lnTo>
                    <a:pt x="1646936" y="152400"/>
                  </a:lnTo>
                  <a:cubicBezTo>
                    <a:pt x="1646936" y="68199"/>
                    <a:pt x="1578737" y="0"/>
                    <a:pt x="1494536" y="0"/>
                  </a:cubicBezTo>
                  <a:close/>
                </a:path>
              </a:pathLst>
            </a:custGeom>
            <a:solidFill>
              <a:srgbClr val="596BAC"/>
            </a:solidFill>
            <a:ln w="12700">
              <a:solidFill>
                <a:srgbClr val="000000"/>
              </a:solidFill>
            </a:ln>
          </p:spPr>
        </p:sp>
      </p:grpSp>
      <p:sp>
        <p:nvSpPr>
          <p:cNvPr name="TextBox 13" id="13"/>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6F5F4"/>
                </a:solidFill>
                <a:latin typeface="Poetsen"/>
                <a:ea typeface="Poetsen"/>
                <a:cs typeface="Poetsen"/>
                <a:sym typeface="Poetsen"/>
              </a:rPr>
              <a:t>DİN KÜLTÜRÜ VE AHLAK BİLGİSİ</a:t>
            </a:r>
          </a:p>
        </p:txBody>
      </p:sp>
      <p:sp>
        <p:nvSpPr>
          <p:cNvPr name="TextBox 14" id="14"/>
          <p:cNvSpPr txBox="true"/>
          <p:nvPr/>
        </p:nvSpPr>
        <p:spPr>
          <a:xfrm rot="0">
            <a:off x="2346160" y="1363402"/>
            <a:ext cx="190402" cy="379103"/>
          </a:xfrm>
          <a:prstGeom prst="rect">
            <a:avLst/>
          </a:prstGeom>
        </p:spPr>
        <p:txBody>
          <a:bodyPr anchor="t" rtlCol="false" tIns="0" lIns="0" bIns="0" rIns="0">
            <a:spAutoFit/>
          </a:bodyPr>
          <a:lstStyle/>
          <a:p>
            <a:pPr algn="l">
              <a:lnSpc>
                <a:spcPts val="2649"/>
              </a:lnSpc>
            </a:pPr>
            <a:r>
              <a:rPr lang="en-US" sz="2987">
                <a:solidFill>
                  <a:srgbClr val="F6F5F4"/>
                </a:solidFill>
                <a:latin typeface="Poetsen"/>
                <a:ea typeface="Poetsen"/>
                <a:cs typeface="Poetsen"/>
                <a:sym typeface="Poetsen"/>
              </a:rPr>
              <a:t>7</a:t>
            </a:r>
          </a:p>
        </p:txBody>
      </p:sp>
      <p:sp>
        <p:nvSpPr>
          <p:cNvPr name="TextBox 15" id="15"/>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6F5F4"/>
                </a:solidFill>
                <a:latin typeface="Poetsen"/>
                <a:ea typeface="Poetsen"/>
                <a:cs typeface="Poetsen"/>
                <a:sym typeface="Poetsen"/>
              </a:rPr>
              <a:t>.</a:t>
            </a:r>
            <a:r>
              <a:rPr lang="en-US" sz="2240">
                <a:solidFill>
                  <a:srgbClr val="FFFFFF"/>
                </a:solidFill>
                <a:latin typeface="Poetsen"/>
                <a:ea typeface="Poetsen"/>
                <a:cs typeface="Poetsen"/>
                <a:sym typeface="Poetsen"/>
              </a:rPr>
              <a:t> </a:t>
            </a:r>
            <a:r>
              <a:rPr lang="en-US" sz="2240">
                <a:solidFill>
                  <a:srgbClr val="F6F5F4"/>
                </a:solidFill>
                <a:latin typeface="Poetsen"/>
                <a:ea typeface="Poetsen"/>
                <a:cs typeface="Poetsen"/>
                <a:sym typeface="Poetsen"/>
              </a:rPr>
              <a:t>Sınıf</a:t>
            </a:r>
          </a:p>
        </p:txBody>
      </p:sp>
      <p:sp>
        <p:nvSpPr>
          <p:cNvPr name="TextBox 16" id="16"/>
          <p:cNvSpPr txBox="true"/>
          <p:nvPr/>
        </p:nvSpPr>
        <p:spPr>
          <a:xfrm rot="0">
            <a:off x="1505686" y="3569579"/>
            <a:ext cx="3123632" cy="1042414"/>
          </a:xfrm>
          <a:prstGeom prst="rect">
            <a:avLst/>
          </a:prstGeom>
        </p:spPr>
        <p:txBody>
          <a:bodyPr anchor="t" rtlCol="false" tIns="0" lIns="0" bIns="0" rIns="0">
            <a:spAutoFit/>
          </a:bodyPr>
          <a:lstStyle/>
          <a:p>
            <a:pPr algn="r">
              <a:lnSpc>
                <a:spcPts val="3883"/>
              </a:lnSpc>
            </a:pPr>
            <a:r>
              <a:rPr lang="en-US" sz="3734" spc="3">
                <a:solidFill>
                  <a:srgbClr val="9A509F"/>
                </a:solidFill>
                <a:latin typeface="Baloo Bhai"/>
                <a:ea typeface="Baloo Bhai"/>
                <a:cs typeface="Baloo Bhai"/>
                <a:sym typeface="Baloo Bhai"/>
              </a:rPr>
              <a:t>AHLAKİ DAVRANIŞLAR</a:t>
            </a:r>
          </a:p>
        </p:txBody>
      </p:sp>
      <p:sp>
        <p:nvSpPr>
          <p:cNvPr name="TextBox 17" id="17"/>
          <p:cNvSpPr txBox="true"/>
          <p:nvPr/>
        </p:nvSpPr>
        <p:spPr>
          <a:xfrm rot="0">
            <a:off x="1214961" y="2906171"/>
            <a:ext cx="365722" cy="697810"/>
          </a:xfrm>
          <a:prstGeom prst="rect">
            <a:avLst/>
          </a:prstGeom>
        </p:spPr>
        <p:txBody>
          <a:bodyPr anchor="t" rtlCol="false" tIns="0" lIns="0" bIns="0" rIns="0">
            <a:spAutoFit/>
          </a:bodyPr>
          <a:lstStyle/>
          <a:p>
            <a:pPr algn="l">
              <a:lnSpc>
                <a:spcPts val="5228"/>
              </a:lnSpc>
            </a:pPr>
            <a:r>
              <a:rPr lang="en-US" sz="3734">
                <a:solidFill>
                  <a:srgbClr val="9B867A"/>
                </a:solidFill>
                <a:latin typeface="Baloo Tama"/>
                <a:ea typeface="Baloo Tama"/>
                <a:cs typeface="Baloo Tama"/>
                <a:sym typeface="Baloo Tama"/>
              </a:rPr>
              <a:t>3.</a:t>
            </a:r>
          </a:p>
        </p:txBody>
      </p:sp>
      <p:sp>
        <p:nvSpPr>
          <p:cNvPr name="TextBox 18" id="18"/>
          <p:cNvSpPr txBox="true"/>
          <p:nvPr/>
        </p:nvSpPr>
        <p:spPr>
          <a:xfrm rot="0">
            <a:off x="1645421" y="3006051"/>
            <a:ext cx="1065038" cy="552541"/>
          </a:xfrm>
          <a:prstGeom prst="rect">
            <a:avLst/>
          </a:prstGeom>
        </p:spPr>
        <p:txBody>
          <a:bodyPr anchor="t" rtlCol="false" tIns="0" lIns="0" bIns="0" rIns="0">
            <a:spAutoFit/>
          </a:bodyPr>
          <a:lstStyle/>
          <a:p>
            <a:pPr algn="l">
              <a:lnSpc>
                <a:spcPts val="4182"/>
              </a:lnSpc>
            </a:pPr>
            <a:r>
              <a:rPr lang="en-US" sz="2987">
                <a:solidFill>
                  <a:srgbClr val="9B867A"/>
                </a:solidFill>
                <a:latin typeface="Baloo Tama"/>
                <a:ea typeface="Baloo Tama"/>
                <a:cs typeface="Baloo Tama"/>
                <a:sym typeface="Baloo Tama"/>
              </a:rPr>
              <a:t>ÜNİTE</a:t>
            </a:r>
          </a:p>
        </p:txBody>
      </p:sp>
      <p:sp>
        <p:nvSpPr>
          <p:cNvPr name="TextBox 19" id="19"/>
          <p:cNvSpPr txBox="true"/>
          <p:nvPr/>
        </p:nvSpPr>
        <p:spPr>
          <a:xfrm rot="0">
            <a:off x="17486779" y="9448256"/>
            <a:ext cx="168761" cy="434632"/>
          </a:xfrm>
          <a:prstGeom prst="rect">
            <a:avLst/>
          </a:prstGeom>
        </p:spPr>
        <p:txBody>
          <a:bodyPr anchor="t" rtlCol="false" tIns="0" lIns="0" bIns="0" rIns="0">
            <a:spAutoFit/>
          </a:bodyPr>
          <a:lstStyle/>
          <a:p>
            <a:pPr algn="l">
              <a:lnSpc>
                <a:spcPts val="3555"/>
              </a:lnSpc>
            </a:pPr>
            <a:r>
              <a:rPr lang="en-US" b="true" sz="2539" i="true">
                <a:solidFill>
                  <a:srgbClr val="FFFFFF">
                    <a:alpha val="82745"/>
                  </a:srgbClr>
                </a:solidFill>
                <a:latin typeface="Barlow Semi-Bold Italics"/>
                <a:ea typeface="Barlow Semi-Bold Italics"/>
                <a:cs typeface="Barlow Semi-Bold Italics"/>
                <a:sym typeface="Barlow Semi-Bold Italics"/>
              </a:rPr>
              <a:t>6</a:t>
            </a:r>
          </a:p>
        </p:txBody>
      </p:sp>
      <p:sp>
        <p:nvSpPr>
          <p:cNvPr name="TextBox 20" id="20"/>
          <p:cNvSpPr txBox="true"/>
          <p:nvPr/>
        </p:nvSpPr>
        <p:spPr>
          <a:xfrm rot="0">
            <a:off x="5485144" y="1263411"/>
            <a:ext cx="7206188" cy="672569"/>
          </a:xfrm>
          <a:prstGeom prst="rect">
            <a:avLst/>
          </a:prstGeom>
        </p:spPr>
        <p:txBody>
          <a:bodyPr anchor="t" rtlCol="false" tIns="0" lIns="0" bIns="0" rIns="0">
            <a:spAutoFit/>
          </a:bodyPr>
          <a:lstStyle/>
          <a:p>
            <a:pPr algn="l">
              <a:lnSpc>
                <a:spcPts val="5019"/>
              </a:lnSpc>
            </a:pPr>
            <a:r>
              <a:rPr lang="en-US" sz="3585">
                <a:solidFill>
                  <a:srgbClr val="A4007E"/>
                </a:solidFill>
                <a:latin typeface="Baloo Tama"/>
                <a:ea typeface="Baloo Tama"/>
                <a:cs typeface="Baloo Tama"/>
                <a:sym typeface="Baloo Tama"/>
              </a:rPr>
              <a:t>Güzel Ahlaki Tutum ve Davranışlar</a:t>
            </a:r>
          </a:p>
        </p:txBody>
      </p:sp>
      <p:sp>
        <p:nvSpPr>
          <p:cNvPr name="TextBox 21" id="21"/>
          <p:cNvSpPr txBox="true"/>
          <p:nvPr/>
        </p:nvSpPr>
        <p:spPr>
          <a:xfrm rot="0">
            <a:off x="6445918" y="2866852"/>
            <a:ext cx="1317418" cy="811443"/>
          </a:xfrm>
          <a:prstGeom prst="rect">
            <a:avLst/>
          </a:prstGeom>
        </p:spPr>
        <p:txBody>
          <a:bodyPr anchor="t" rtlCol="false" tIns="0" lIns="0" bIns="0" rIns="0">
            <a:spAutoFit/>
          </a:bodyPr>
          <a:lstStyle/>
          <a:p>
            <a:pPr algn="l">
              <a:lnSpc>
                <a:spcPts val="7268"/>
              </a:lnSpc>
            </a:pPr>
            <a:r>
              <a:rPr lang="en-US" b="true" sz="3136" i="true">
                <a:solidFill>
                  <a:srgbClr val="FFFFFF"/>
                </a:solidFill>
                <a:latin typeface="Barlow Semi-Bold Italics"/>
                <a:ea typeface="Barlow Semi-Bold Italics"/>
                <a:cs typeface="Barlow Semi-Bold Italics"/>
                <a:sym typeface="Barlow Semi-Bold Italics"/>
              </a:rPr>
              <a:t>Dostluk</a:t>
            </a:r>
          </a:p>
        </p:txBody>
      </p:sp>
      <p:sp>
        <p:nvSpPr>
          <p:cNvPr name="TextBox 22" id="22"/>
          <p:cNvSpPr txBox="true"/>
          <p:nvPr/>
        </p:nvSpPr>
        <p:spPr>
          <a:xfrm rot="0">
            <a:off x="6345552" y="3790021"/>
            <a:ext cx="10351917" cy="1323772"/>
          </a:xfrm>
          <a:prstGeom prst="rect">
            <a:avLst/>
          </a:prstGeom>
        </p:spPr>
        <p:txBody>
          <a:bodyPr anchor="t" rtlCol="false" tIns="0" lIns="0" bIns="0" rIns="0">
            <a:spAutoFit/>
          </a:bodyPr>
          <a:lstStyle/>
          <a:p>
            <a:pPr algn="l">
              <a:lnSpc>
                <a:spcPts val="7268"/>
              </a:lnSpc>
            </a:pPr>
            <a:r>
              <a:rPr lang="en-US" b="true" sz="3136" i="true">
                <a:solidFill>
                  <a:srgbClr val="231F20"/>
                </a:solidFill>
                <a:latin typeface="Barlow Semi-Bold Italics"/>
                <a:ea typeface="Barlow Semi-Bold Italics"/>
                <a:cs typeface="Barlow Semi-Bold Italics"/>
                <a:sym typeface="Barlow Semi-Bold Italics"/>
              </a:rPr>
              <a:t>Kişinin iyiliğini isteyen, onu gönülden seven kişiye dost denir. </a:t>
            </a:r>
          </a:p>
          <a:p>
            <a:pPr algn="l">
              <a:lnSpc>
                <a:spcPts val="1568"/>
              </a:lnSpc>
            </a:pPr>
            <a:r>
              <a:rPr lang="en-US" b="true" sz="3136" i="true">
                <a:solidFill>
                  <a:srgbClr val="231F20"/>
                </a:solidFill>
                <a:latin typeface="Barlow Semi-Bold Italics"/>
                <a:ea typeface="Barlow Semi-Bold Italics"/>
                <a:cs typeface="Barlow Semi-Bold Italics"/>
                <a:sym typeface="Barlow Semi-Bold Italics"/>
              </a:rPr>
              <a:t>Hz. Peygamber bu konuda şöyle buyurmuştur: </a:t>
            </a:r>
          </a:p>
        </p:txBody>
      </p:sp>
      <p:sp>
        <p:nvSpPr>
          <p:cNvPr name="TextBox 23" id="23"/>
          <p:cNvSpPr txBox="true"/>
          <p:nvPr/>
        </p:nvSpPr>
        <p:spPr>
          <a:xfrm rot="0">
            <a:off x="6345552" y="5269460"/>
            <a:ext cx="9548507" cy="1380922"/>
          </a:xfrm>
          <a:prstGeom prst="rect">
            <a:avLst/>
          </a:prstGeom>
        </p:spPr>
        <p:txBody>
          <a:bodyPr anchor="t" rtlCol="false" tIns="0" lIns="0" bIns="0" rIns="0">
            <a:spAutoFit/>
          </a:bodyPr>
          <a:lstStyle/>
          <a:p>
            <a:pPr algn="l">
              <a:lnSpc>
                <a:spcPts val="7842"/>
              </a:lnSpc>
            </a:pPr>
            <a:r>
              <a:rPr lang="en-US" b="true" sz="3136">
                <a:solidFill>
                  <a:srgbClr val="2F6A3C"/>
                </a:solidFill>
                <a:latin typeface="Barlow Semi-Bold"/>
                <a:ea typeface="Barlow Semi-Bold"/>
                <a:cs typeface="Barlow Semi-Bold"/>
                <a:sym typeface="Barlow Semi-Bold"/>
              </a:rPr>
              <a:t>“Mümin cana yakındır. İnsanlarla yakınlık kurmayan ve </a:t>
            </a:r>
          </a:p>
          <a:p>
            <a:pPr algn="l">
              <a:lnSpc>
                <a:spcPts val="1568"/>
              </a:lnSpc>
            </a:pPr>
            <a:r>
              <a:rPr lang="en-US" b="true" sz="3136">
                <a:solidFill>
                  <a:srgbClr val="2F6A3C"/>
                </a:solidFill>
                <a:latin typeface="Barlow Semi-Bold"/>
                <a:ea typeface="Barlow Semi-Bold"/>
                <a:cs typeface="Barlow Semi-Bold"/>
                <a:sym typeface="Barlow Semi-Bold"/>
              </a:rPr>
              <a:t>kendisiyle dostluk kurulamayan kimsede hayır yoktur.”</a:t>
            </a:r>
          </a:p>
        </p:txBody>
      </p:sp>
      <p:sp>
        <p:nvSpPr>
          <p:cNvPr name="TextBox 24" id="24"/>
          <p:cNvSpPr txBox="true"/>
          <p:nvPr/>
        </p:nvSpPr>
        <p:spPr>
          <a:xfrm rot="0">
            <a:off x="11703781" y="6423222"/>
            <a:ext cx="73531" cy="784962"/>
          </a:xfrm>
          <a:prstGeom prst="rect">
            <a:avLst/>
          </a:prstGeom>
        </p:spPr>
        <p:txBody>
          <a:bodyPr anchor="t" rtlCol="false" tIns="0" lIns="0" bIns="0" rIns="0">
            <a:spAutoFit/>
          </a:bodyPr>
          <a:lstStyle/>
          <a:p>
            <a:pPr algn="l">
              <a:lnSpc>
                <a:spcPts val="7095"/>
              </a:lnSpc>
            </a:pPr>
            <a:r>
              <a:rPr lang="en-US" b="true" sz="2838">
                <a:solidFill>
                  <a:srgbClr val="2F6A3C"/>
                </a:solidFill>
                <a:latin typeface="Barlow Semi-Bold"/>
                <a:ea typeface="Barlow Semi-Bold"/>
                <a:cs typeface="Barlow Semi-Bold"/>
                <a:sym typeface="Barlow Semi-Bold"/>
              </a:rPr>
              <a:t> </a:t>
            </a:r>
          </a:p>
        </p:txBody>
      </p:sp>
      <p:sp>
        <p:nvSpPr>
          <p:cNvPr name="TextBox 25" id="25"/>
          <p:cNvSpPr txBox="true"/>
          <p:nvPr/>
        </p:nvSpPr>
        <p:spPr>
          <a:xfrm rot="0">
            <a:off x="10466354" y="6718497"/>
            <a:ext cx="6437993" cy="489687"/>
          </a:xfrm>
          <a:prstGeom prst="rect">
            <a:avLst/>
          </a:prstGeom>
        </p:spPr>
        <p:txBody>
          <a:bodyPr anchor="t" rtlCol="false" tIns="0" lIns="0" bIns="0" rIns="0">
            <a:spAutoFit/>
          </a:bodyPr>
          <a:lstStyle/>
          <a:p>
            <a:pPr algn="l">
              <a:lnSpc>
                <a:spcPts val="3973"/>
              </a:lnSpc>
            </a:pPr>
            <a:r>
              <a:rPr lang="en-US" b="true" sz="2838">
                <a:solidFill>
                  <a:srgbClr val="2F6A3C"/>
                </a:solidFill>
                <a:latin typeface="Barlow Semi-Bold"/>
                <a:ea typeface="Barlow Semi-Bold"/>
                <a:cs typeface="Barlow Semi-Bold"/>
                <a:sym typeface="Barlow Semi-Bold"/>
              </a:rPr>
              <a:t>(Ahmedb.Hanbel , Müsned , C2,s.400.)</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913" y="30837"/>
            <a:ext cx="3562899" cy="10217432"/>
            <a:chOff x="0" y="0"/>
            <a:chExt cx="2385162" cy="6840004"/>
          </a:xfrm>
        </p:grpSpPr>
        <p:sp>
          <p:nvSpPr>
            <p:cNvPr name="Freeform 3" id="3"/>
            <p:cNvSpPr/>
            <p:nvPr/>
          </p:nvSpPr>
          <p:spPr>
            <a:xfrm flipH="false" flipV="false" rot="0">
              <a:off x="0" y="0"/>
              <a:ext cx="2385187" cy="6839966"/>
            </a:xfrm>
            <a:custGeom>
              <a:avLst/>
              <a:gdLst/>
              <a:ahLst/>
              <a:cxnLst/>
              <a:rect r="r" b="b" t="t" l="l"/>
              <a:pathLst>
                <a:path h="6839966" w="2385187">
                  <a:moveTo>
                    <a:pt x="0" y="6839966"/>
                  </a:moveTo>
                  <a:lnTo>
                    <a:pt x="2385187" y="6839966"/>
                  </a:lnTo>
                  <a:lnTo>
                    <a:pt x="2385187" y="0"/>
                  </a:lnTo>
                  <a:lnTo>
                    <a:pt x="0" y="0"/>
                  </a:lnTo>
                  <a:close/>
                </a:path>
              </a:pathLst>
            </a:custGeom>
            <a:solidFill>
              <a:srgbClr val="9A509F">
                <a:alpha val="29804"/>
              </a:srgbClr>
            </a:solidFill>
            <a:ln w="12700">
              <a:solidFill>
                <a:srgbClr val="000000"/>
              </a:solidFill>
            </a:ln>
          </p:spPr>
        </p:sp>
      </p:grpSp>
      <p:grpSp>
        <p:nvGrpSpPr>
          <p:cNvPr name="Group 4" id="4"/>
          <p:cNvGrpSpPr/>
          <p:nvPr/>
        </p:nvGrpSpPr>
        <p:grpSpPr>
          <a:xfrm rot="0">
            <a:off x="15627707" y="9519614"/>
            <a:ext cx="2645180" cy="381785"/>
            <a:chOff x="0" y="0"/>
            <a:chExt cx="1770799" cy="255588"/>
          </a:xfrm>
        </p:grpSpPr>
        <p:sp>
          <p:nvSpPr>
            <p:cNvPr name="Freeform 5" id="5"/>
            <p:cNvSpPr/>
            <p:nvPr/>
          </p:nvSpPr>
          <p:spPr>
            <a:xfrm flipH="false" flipV="false" rot="0">
              <a:off x="0" y="0"/>
              <a:ext cx="1770761" cy="255529"/>
            </a:xfrm>
            <a:custGeom>
              <a:avLst/>
              <a:gdLst/>
              <a:ahLst/>
              <a:cxnLst/>
              <a:rect r="r" b="b" t="t" l="l"/>
              <a:pathLst>
                <a:path h="255529" w="1770761">
                  <a:moveTo>
                    <a:pt x="0" y="0"/>
                  </a:moveTo>
                  <a:lnTo>
                    <a:pt x="0" y="255529"/>
                  </a:lnTo>
                  <a:lnTo>
                    <a:pt x="1770761" y="255529"/>
                  </a:lnTo>
                  <a:lnTo>
                    <a:pt x="1770761" y="0"/>
                  </a:lnTo>
                  <a:close/>
                </a:path>
              </a:pathLst>
            </a:custGeom>
            <a:solidFill>
              <a:srgbClr val="9A509F">
                <a:alpha val="29804"/>
              </a:srgbClr>
            </a:solidFill>
            <a:ln w="12700">
              <a:solidFill>
                <a:srgbClr val="000000"/>
              </a:solidFill>
            </a:ln>
          </p:spPr>
        </p:sp>
      </p:grpSp>
      <p:sp>
        <p:nvSpPr>
          <p:cNvPr name="Freeform 6" id="6"/>
          <p:cNvSpPr/>
          <p:nvPr/>
        </p:nvSpPr>
        <p:spPr>
          <a:xfrm flipH="false" flipV="false" rot="0">
            <a:off x="704965" y="2554992"/>
            <a:ext cx="4867171" cy="2941255"/>
          </a:xfrm>
          <a:custGeom>
            <a:avLst/>
            <a:gdLst/>
            <a:ahLst/>
            <a:cxnLst/>
            <a:rect r="r" b="b" t="t" l="l"/>
            <a:pathLst>
              <a:path h="2941255" w="4867171">
                <a:moveTo>
                  <a:pt x="0" y="0"/>
                </a:moveTo>
                <a:lnTo>
                  <a:pt x="4867171" y="0"/>
                </a:lnTo>
                <a:lnTo>
                  <a:pt x="4867171" y="2941255"/>
                </a:lnTo>
                <a:lnTo>
                  <a:pt x="0" y="2941255"/>
                </a:lnTo>
                <a:lnTo>
                  <a:pt x="0" y="0"/>
                </a:lnTo>
                <a:close/>
              </a:path>
            </a:pathLst>
          </a:custGeom>
          <a:blipFill>
            <a:blip r:embed="rId2">
              <a:alphaModFix amt="30000"/>
            </a:blip>
            <a:stretch>
              <a:fillRect l="0" t="0" r="0" b="0"/>
            </a:stretch>
          </a:blipFill>
        </p:spPr>
      </p:sp>
      <p:grpSp>
        <p:nvGrpSpPr>
          <p:cNvPr name="Group 7" id="7"/>
          <p:cNvGrpSpPr/>
          <p:nvPr/>
        </p:nvGrpSpPr>
        <p:grpSpPr>
          <a:xfrm rot="0">
            <a:off x="762418" y="2614011"/>
            <a:ext cx="4484859" cy="2558630"/>
            <a:chOff x="0" y="0"/>
            <a:chExt cx="3002369" cy="1712862"/>
          </a:xfrm>
        </p:grpSpPr>
        <p:sp>
          <p:nvSpPr>
            <p:cNvPr name="Freeform 8" id="8"/>
            <p:cNvSpPr/>
            <p:nvPr/>
          </p:nvSpPr>
          <p:spPr>
            <a:xfrm flipH="false" flipV="false" rot="0">
              <a:off x="82550" y="82550"/>
              <a:ext cx="2837307" cy="1547876"/>
            </a:xfrm>
            <a:custGeom>
              <a:avLst/>
              <a:gdLst/>
              <a:ahLst/>
              <a:cxnLst/>
              <a:rect r="r" b="b" t="t" l="l"/>
              <a:pathLst>
                <a:path h="1547876" w="2837307">
                  <a:moveTo>
                    <a:pt x="2584577" y="1547749"/>
                  </a:moveTo>
                  <a:lnTo>
                    <a:pt x="252730" y="1547749"/>
                  </a:lnTo>
                  <a:cubicBezTo>
                    <a:pt x="113157" y="1547749"/>
                    <a:pt x="0" y="1434592"/>
                    <a:pt x="0" y="1295019"/>
                  </a:cubicBezTo>
                  <a:lnTo>
                    <a:pt x="0" y="252730"/>
                  </a:lnTo>
                  <a:cubicBezTo>
                    <a:pt x="0" y="113157"/>
                    <a:pt x="113157" y="0"/>
                    <a:pt x="252730" y="0"/>
                  </a:cubicBezTo>
                  <a:lnTo>
                    <a:pt x="2584577" y="0"/>
                  </a:lnTo>
                  <a:cubicBezTo>
                    <a:pt x="2724150" y="0"/>
                    <a:pt x="2837307" y="113157"/>
                    <a:pt x="2837307" y="252730"/>
                  </a:cubicBezTo>
                  <a:lnTo>
                    <a:pt x="2837307" y="1295146"/>
                  </a:lnTo>
                  <a:cubicBezTo>
                    <a:pt x="2837307" y="1434719"/>
                    <a:pt x="2724150" y="1547876"/>
                    <a:pt x="2584577" y="1547876"/>
                  </a:cubicBezTo>
                </a:path>
              </a:pathLst>
            </a:custGeom>
            <a:solidFill>
              <a:srgbClr val="FFFFFF"/>
            </a:solidFill>
            <a:ln w="12700">
              <a:solidFill>
                <a:srgbClr val="000000"/>
              </a:solidFill>
            </a:ln>
          </p:spPr>
        </p:sp>
        <p:sp>
          <p:nvSpPr>
            <p:cNvPr name="Freeform 9" id="9"/>
            <p:cNvSpPr/>
            <p:nvPr/>
          </p:nvSpPr>
          <p:spPr>
            <a:xfrm flipH="false" flipV="false" rot="0">
              <a:off x="63500" y="63500"/>
              <a:ext cx="2875407" cy="1585976"/>
            </a:xfrm>
            <a:custGeom>
              <a:avLst/>
              <a:gdLst/>
              <a:ahLst/>
              <a:cxnLst/>
              <a:rect r="r" b="b" t="t" l="l"/>
              <a:pathLst>
                <a:path h="1585976" w="2875407">
                  <a:moveTo>
                    <a:pt x="2603627" y="1585849"/>
                  </a:moveTo>
                  <a:lnTo>
                    <a:pt x="271780" y="1585849"/>
                  </a:lnTo>
                  <a:lnTo>
                    <a:pt x="271780" y="1566799"/>
                  </a:lnTo>
                  <a:lnTo>
                    <a:pt x="271780" y="1585849"/>
                  </a:lnTo>
                  <a:cubicBezTo>
                    <a:pt x="121666" y="1585849"/>
                    <a:pt x="0" y="1464183"/>
                    <a:pt x="0" y="1314069"/>
                  </a:cubicBezTo>
                  <a:lnTo>
                    <a:pt x="19050" y="1314069"/>
                  </a:lnTo>
                  <a:lnTo>
                    <a:pt x="0" y="1314069"/>
                  </a:lnTo>
                  <a:lnTo>
                    <a:pt x="0" y="271780"/>
                  </a:lnTo>
                  <a:lnTo>
                    <a:pt x="19050" y="271780"/>
                  </a:lnTo>
                  <a:lnTo>
                    <a:pt x="0" y="271780"/>
                  </a:lnTo>
                  <a:cubicBezTo>
                    <a:pt x="0" y="121666"/>
                    <a:pt x="121666" y="0"/>
                    <a:pt x="271780" y="0"/>
                  </a:cubicBezTo>
                  <a:lnTo>
                    <a:pt x="271780" y="19050"/>
                  </a:lnTo>
                  <a:lnTo>
                    <a:pt x="271780" y="0"/>
                  </a:lnTo>
                  <a:lnTo>
                    <a:pt x="2603627" y="0"/>
                  </a:lnTo>
                  <a:lnTo>
                    <a:pt x="2603627" y="19050"/>
                  </a:lnTo>
                  <a:lnTo>
                    <a:pt x="2603627" y="0"/>
                  </a:lnTo>
                  <a:cubicBezTo>
                    <a:pt x="2753741" y="0"/>
                    <a:pt x="2875407" y="121666"/>
                    <a:pt x="2875407" y="271780"/>
                  </a:cubicBezTo>
                  <a:lnTo>
                    <a:pt x="2856357" y="271780"/>
                  </a:lnTo>
                  <a:lnTo>
                    <a:pt x="2875407" y="271780"/>
                  </a:lnTo>
                  <a:lnTo>
                    <a:pt x="2875407" y="1314196"/>
                  </a:lnTo>
                  <a:lnTo>
                    <a:pt x="2856357" y="1314196"/>
                  </a:lnTo>
                  <a:lnTo>
                    <a:pt x="2875407" y="1314196"/>
                  </a:lnTo>
                  <a:cubicBezTo>
                    <a:pt x="2875407" y="1464310"/>
                    <a:pt x="2753741" y="1585976"/>
                    <a:pt x="2603627" y="1585976"/>
                  </a:cubicBezTo>
                  <a:lnTo>
                    <a:pt x="2603627" y="1566926"/>
                  </a:lnTo>
                  <a:lnTo>
                    <a:pt x="2603627" y="1585976"/>
                  </a:lnTo>
                  <a:moveTo>
                    <a:pt x="2603627" y="1547876"/>
                  </a:moveTo>
                  <a:cubicBezTo>
                    <a:pt x="2732659" y="1547876"/>
                    <a:pt x="2837307" y="1443228"/>
                    <a:pt x="2837307" y="1314196"/>
                  </a:cubicBezTo>
                  <a:lnTo>
                    <a:pt x="2837307" y="271780"/>
                  </a:lnTo>
                  <a:cubicBezTo>
                    <a:pt x="2837307" y="142748"/>
                    <a:pt x="2732659" y="38100"/>
                    <a:pt x="2603627" y="38100"/>
                  </a:cubicBezTo>
                  <a:lnTo>
                    <a:pt x="271780" y="38100"/>
                  </a:lnTo>
                  <a:cubicBezTo>
                    <a:pt x="142748" y="38100"/>
                    <a:pt x="38100" y="142748"/>
                    <a:pt x="38100" y="271780"/>
                  </a:cubicBezTo>
                  <a:lnTo>
                    <a:pt x="38100" y="1314196"/>
                  </a:lnTo>
                  <a:cubicBezTo>
                    <a:pt x="38100" y="1443228"/>
                    <a:pt x="142748" y="1547876"/>
                    <a:pt x="271780" y="1547876"/>
                  </a:cubicBezTo>
                  <a:lnTo>
                    <a:pt x="2603627" y="1547876"/>
                  </a:lnTo>
                  <a:close/>
                </a:path>
              </a:pathLst>
            </a:custGeom>
            <a:solidFill>
              <a:srgbClr val="A13887"/>
            </a:solidFill>
            <a:ln w="12700">
              <a:solidFill>
                <a:srgbClr val="000000"/>
              </a:solidFill>
            </a:ln>
          </p:spPr>
        </p:sp>
      </p:grpSp>
      <p:sp>
        <p:nvSpPr>
          <p:cNvPr name="Freeform 10" id="10"/>
          <p:cNvSpPr/>
          <p:nvPr/>
        </p:nvSpPr>
        <p:spPr>
          <a:xfrm flipH="false" flipV="false" rot="0">
            <a:off x="5786142" y="3673258"/>
            <a:ext cx="3206084" cy="910605"/>
          </a:xfrm>
          <a:custGeom>
            <a:avLst/>
            <a:gdLst/>
            <a:ahLst/>
            <a:cxnLst/>
            <a:rect r="r" b="b" t="t" l="l"/>
            <a:pathLst>
              <a:path h="910605" w="3206084">
                <a:moveTo>
                  <a:pt x="0" y="0"/>
                </a:moveTo>
                <a:lnTo>
                  <a:pt x="3206084" y="0"/>
                </a:lnTo>
                <a:lnTo>
                  <a:pt x="3206084" y="910605"/>
                </a:lnTo>
                <a:lnTo>
                  <a:pt x="0" y="910605"/>
                </a:lnTo>
                <a:lnTo>
                  <a:pt x="0" y="0"/>
                </a:lnTo>
                <a:close/>
              </a:path>
            </a:pathLst>
          </a:custGeom>
          <a:blipFill>
            <a:blip r:embed="rId3"/>
            <a:stretch>
              <a:fillRect l="0" t="0" r="0" b="0"/>
            </a:stretch>
          </a:blipFill>
        </p:spPr>
      </p:sp>
      <p:grpSp>
        <p:nvGrpSpPr>
          <p:cNvPr name="Group 11" id="11"/>
          <p:cNvGrpSpPr/>
          <p:nvPr/>
        </p:nvGrpSpPr>
        <p:grpSpPr>
          <a:xfrm rot="0">
            <a:off x="5834689" y="3741383"/>
            <a:ext cx="3027592" cy="708038"/>
            <a:chOff x="0" y="0"/>
            <a:chExt cx="2026806" cy="473989"/>
          </a:xfrm>
        </p:grpSpPr>
        <p:sp>
          <p:nvSpPr>
            <p:cNvPr name="Freeform 12" id="12"/>
            <p:cNvSpPr/>
            <p:nvPr/>
          </p:nvSpPr>
          <p:spPr>
            <a:xfrm flipH="false" flipV="false" rot="0">
              <a:off x="0" y="0"/>
              <a:ext cx="2026793" cy="473964"/>
            </a:xfrm>
            <a:custGeom>
              <a:avLst/>
              <a:gdLst/>
              <a:ahLst/>
              <a:cxnLst/>
              <a:rect r="r" b="b" t="t" l="l"/>
              <a:pathLst>
                <a:path h="473964" w="2026793">
                  <a:moveTo>
                    <a:pt x="152400" y="0"/>
                  </a:moveTo>
                  <a:cubicBezTo>
                    <a:pt x="68199" y="0"/>
                    <a:pt x="0" y="68199"/>
                    <a:pt x="0" y="152400"/>
                  </a:cubicBezTo>
                  <a:lnTo>
                    <a:pt x="0" y="321564"/>
                  </a:lnTo>
                  <a:cubicBezTo>
                    <a:pt x="0" y="405765"/>
                    <a:pt x="68199" y="473964"/>
                    <a:pt x="152400" y="473964"/>
                  </a:cubicBezTo>
                  <a:lnTo>
                    <a:pt x="1874393" y="473964"/>
                  </a:lnTo>
                  <a:cubicBezTo>
                    <a:pt x="1958594" y="473964"/>
                    <a:pt x="2026793" y="405765"/>
                    <a:pt x="2026793" y="321564"/>
                  </a:cubicBezTo>
                  <a:lnTo>
                    <a:pt x="2026793" y="152400"/>
                  </a:lnTo>
                  <a:cubicBezTo>
                    <a:pt x="2026793" y="68199"/>
                    <a:pt x="1958594" y="0"/>
                    <a:pt x="1874393" y="0"/>
                  </a:cubicBezTo>
                  <a:close/>
                </a:path>
              </a:pathLst>
            </a:custGeom>
            <a:solidFill>
              <a:srgbClr val="596BAC"/>
            </a:solidFill>
            <a:ln w="12700">
              <a:solidFill>
                <a:srgbClr val="000000"/>
              </a:solidFill>
            </a:ln>
          </p:spPr>
        </p:sp>
      </p:grpSp>
      <p:sp>
        <p:nvSpPr>
          <p:cNvPr name="TextBox 13" id="13"/>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6F5F4"/>
                </a:solidFill>
                <a:latin typeface="Poetsen"/>
                <a:ea typeface="Poetsen"/>
                <a:cs typeface="Poetsen"/>
                <a:sym typeface="Poetsen"/>
              </a:rPr>
              <a:t>DİN KÜLTÜRÜ VE AHLAK BİLGİSİ</a:t>
            </a:r>
          </a:p>
        </p:txBody>
      </p:sp>
      <p:sp>
        <p:nvSpPr>
          <p:cNvPr name="TextBox 14" id="14"/>
          <p:cNvSpPr txBox="true"/>
          <p:nvPr/>
        </p:nvSpPr>
        <p:spPr>
          <a:xfrm rot="0">
            <a:off x="2346160" y="1363402"/>
            <a:ext cx="190402" cy="379103"/>
          </a:xfrm>
          <a:prstGeom prst="rect">
            <a:avLst/>
          </a:prstGeom>
        </p:spPr>
        <p:txBody>
          <a:bodyPr anchor="t" rtlCol="false" tIns="0" lIns="0" bIns="0" rIns="0">
            <a:spAutoFit/>
          </a:bodyPr>
          <a:lstStyle/>
          <a:p>
            <a:pPr algn="l">
              <a:lnSpc>
                <a:spcPts val="2649"/>
              </a:lnSpc>
            </a:pPr>
            <a:r>
              <a:rPr lang="en-US" sz="2987">
                <a:solidFill>
                  <a:srgbClr val="F6F5F4"/>
                </a:solidFill>
                <a:latin typeface="Poetsen"/>
                <a:ea typeface="Poetsen"/>
                <a:cs typeface="Poetsen"/>
                <a:sym typeface="Poetsen"/>
              </a:rPr>
              <a:t>7</a:t>
            </a:r>
          </a:p>
        </p:txBody>
      </p:sp>
      <p:sp>
        <p:nvSpPr>
          <p:cNvPr name="TextBox 15" id="15"/>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6F5F4"/>
                </a:solidFill>
                <a:latin typeface="Poetsen"/>
                <a:ea typeface="Poetsen"/>
                <a:cs typeface="Poetsen"/>
                <a:sym typeface="Poetsen"/>
              </a:rPr>
              <a:t>.</a:t>
            </a:r>
            <a:r>
              <a:rPr lang="en-US" sz="2240">
                <a:solidFill>
                  <a:srgbClr val="FFFFFF"/>
                </a:solidFill>
                <a:latin typeface="Poetsen"/>
                <a:ea typeface="Poetsen"/>
                <a:cs typeface="Poetsen"/>
                <a:sym typeface="Poetsen"/>
              </a:rPr>
              <a:t> </a:t>
            </a:r>
            <a:r>
              <a:rPr lang="en-US" sz="2240">
                <a:solidFill>
                  <a:srgbClr val="F6F5F4"/>
                </a:solidFill>
                <a:latin typeface="Poetsen"/>
                <a:ea typeface="Poetsen"/>
                <a:cs typeface="Poetsen"/>
                <a:sym typeface="Poetsen"/>
              </a:rPr>
              <a:t>Sınıf</a:t>
            </a:r>
          </a:p>
        </p:txBody>
      </p:sp>
      <p:sp>
        <p:nvSpPr>
          <p:cNvPr name="TextBox 16" id="16"/>
          <p:cNvSpPr txBox="true"/>
          <p:nvPr/>
        </p:nvSpPr>
        <p:spPr>
          <a:xfrm rot="0">
            <a:off x="1505686" y="3569579"/>
            <a:ext cx="3123632" cy="1042414"/>
          </a:xfrm>
          <a:prstGeom prst="rect">
            <a:avLst/>
          </a:prstGeom>
        </p:spPr>
        <p:txBody>
          <a:bodyPr anchor="t" rtlCol="false" tIns="0" lIns="0" bIns="0" rIns="0">
            <a:spAutoFit/>
          </a:bodyPr>
          <a:lstStyle/>
          <a:p>
            <a:pPr algn="r">
              <a:lnSpc>
                <a:spcPts val="3883"/>
              </a:lnSpc>
            </a:pPr>
            <a:r>
              <a:rPr lang="en-US" sz="3734" spc="3">
                <a:solidFill>
                  <a:srgbClr val="9A509F"/>
                </a:solidFill>
                <a:latin typeface="Baloo Bhai"/>
                <a:ea typeface="Baloo Bhai"/>
                <a:cs typeface="Baloo Bhai"/>
                <a:sym typeface="Baloo Bhai"/>
              </a:rPr>
              <a:t>AHLAKİ DAVRANIŞLAR</a:t>
            </a:r>
          </a:p>
        </p:txBody>
      </p:sp>
      <p:sp>
        <p:nvSpPr>
          <p:cNvPr name="TextBox 17" id="17"/>
          <p:cNvSpPr txBox="true"/>
          <p:nvPr/>
        </p:nvSpPr>
        <p:spPr>
          <a:xfrm rot="0">
            <a:off x="1214961" y="2906171"/>
            <a:ext cx="365722" cy="697810"/>
          </a:xfrm>
          <a:prstGeom prst="rect">
            <a:avLst/>
          </a:prstGeom>
        </p:spPr>
        <p:txBody>
          <a:bodyPr anchor="t" rtlCol="false" tIns="0" lIns="0" bIns="0" rIns="0">
            <a:spAutoFit/>
          </a:bodyPr>
          <a:lstStyle/>
          <a:p>
            <a:pPr algn="l">
              <a:lnSpc>
                <a:spcPts val="5228"/>
              </a:lnSpc>
            </a:pPr>
            <a:r>
              <a:rPr lang="en-US" sz="3734">
                <a:solidFill>
                  <a:srgbClr val="9B867A"/>
                </a:solidFill>
                <a:latin typeface="Baloo Tama"/>
                <a:ea typeface="Baloo Tama"/>
                <a:cs typeface="Baloo Tama"/>
                <a:sym typeface="Baloo Tama"/>
              </a:rPr>
              <a:t>3.</a:t>
            </a:r>
          </a:p>
        </p:txBody>
      </p:sp>
      <p:sp>
        <p:nvSpPr>
          <p:cNvPr name="TextBox 18" id="18"/>
          <p:cNvSpPr txBox="true"/>
          <p:nvPr/>
        </p:nvSpPr>
        <p:spPr>
          <a:xfrm rot="0">
            <a:off x="1645421" y="3006051"/>
            <a:ext cx="1065038" cy="552541"/>
          </a:xfrm>
          <a:prstGeom prst="rect">
            <a:avLst/>
          </a:prstGeom>
        </p:spPr>
        <p:txBody>
          <a:bodyPr anchor="t" rtlCol="false" tIns="0" lIns="0" bIns="0" rIns="0">
            <a:spAutoFit/>
          </a:bodyPr>
          <a:lstStyle/>
          <a:p>
            <a:pPr algn="l">
              <a:lnSpc>
                <a:spcPts val="4182"/>
              </a:lnSpc>
            </a:pPr>
            <a:r>
              <a:rPr lang="en-US" sz="2987">
                <a:solidFill>
                  <a:srgbClr val="9B867A"/>
                </a:solidFill>
                <a:latin typeface="Baloo Tama"/>
                <a:ea typeface="Baloo Tama"/>
                <a:cs typeface="Baloo Tama"/>
                <a:sym typeface="Baloo Tama"/>
              </a:rPr>
              <a:t>ÜNİTE</a:t>
            </a:r>
          </a:p>
        </p:txBody>
      </p:sp>
      <p:sp>
        <p:nvSpPr>
          <p:cNvPr name="TextBox 19" id="19"/>
          <p:cNvSpPr txBox="true"/>
          <p:nvPr/>
        </p:nvSpPr>
        <p:spPr>
          <a:xfrm rot="0">
            <a:off x="17493238" y="9448256"/>
            <a:ext cx="155600" cy="434632"/>
          </a:xfrm>
          <a:prstGeom prst="rect">
            <a:avLst/>
          </a:prstGeom>
        </p:spPr>
        <p:txBody>
          <a:bodyPr anchor="t" rtlCol="false" tIns="0" lIns="0" bIns="0" rIns="0">
            <a:spAutoFit/>
          </a:bodyPr>
          <a:lstStyle/>
          <a:p>
            <a:pPr algn="l">
              <a:lnSpc>
                <a:spcPts val="3555"/>
              </a:lnSpc>
            </a:pPr>
            <a:r>
              <a:rPr lang="en-US" b="true" sz="2539" i="true">
                <a:solidFill>
                  <a:srgbClr val="FFFFFF">
                    <a:alpha val="82745"/>
                  </a:srgbClr>
                </a:solidFill>
                <a:latin typeface="Barlow Semi-Bold Italics"/>
                <a:ea typeface="Barlow Semi-Bold Italics"/>
                <a:cs typeface="Barlow Semi-Bold Italics"/>
                <a:sym typeface="Barlow Semi-Bold Italics"/>
              </a:rPr>
              <a:t>7</a:t>
            </a:r>
          </a:p>
        </p:txBody>
      </p:sp>
      <p:sp>
        <p:nvSpPr>
          <p:cNvPr name="TextBox 20" id="20"/>
          <p:cNvSpPr txBox="true"/>
          <p:nvPr/>
        </p:nvSpPr>
        <p:spPr>
          <a:xfrm rot="0">
            <a:off x="5512036" y="1312982"/>
            <a:ext cx="7206188" cy="672569"/>
          </a:xfrm>
          <a:prstGeom prst="rect">
            <a:avLst/>
          </a:prstGeom>
        </p:spPr>
        <p:txBody>
          <a:bodyPr anchor="t" rtlCol="false" tIns="0" lIns="0" bIns="0" rIns="0">
            <a:spAutoFit/>
          </a:bodyPr>
          <a:lstStyle/>
          <a:p>
            <a:pPr algn="l">
              <a:lnSpc>
                <a:spcPts val="5019"/>
              </a:lnSpc>
            </a:pPr>
            <a:r>
              <a:rPr lang="en-US" sz="3585">
                <a:solidFill>
                  <a:srgbClr val="A4007E"/>
                </a:solidFill>
                <a:latin typeface="Baloo Tama"/>
                <a:ea typeface="Baloo Tama"/>
                <a:cs typeface="Baloo Tama"/>
                <a:sym typeface="Baloo Tama"/>
              </a:rPr>
              <a:t>Güzel Ahlaki Tutum ve Davranışlar</a:t>
            </a:r>
          </a:p>
        </p:txBody>
      </p:sp>
      <p:sp>
        <p:nvSpPr>
          <p:cNvPr name="TextBox 21" id="21"/>
          <p:cNvSpPr txBox="true"/>
          <p:nvPr/>
        </p:nvSpPr>
        <p:spPr>
          <a:xfrm rot="0">
            <a:off x="6484590" y="3535129"/>
            <a:ext cx="1945636" cy="801918"/>
          </a:xfrm>
          <a:prstGeom prst="rect">
            <a:avLst/>
          </a:prstGeom>
        </p:spPr>
        <p:txBody>
          <a:bodyPr anchor="t" rtlCol="false" tIns="0" lIns="0" bIns="0" rIns="0">
            <a:spAutoFit/>
          </a:bodyPr>
          <a:lstStyle/>
          <a:p>
            <a:pPr algn="l">
              <a:lnSpc>
                <a:spcPts val="7161"/>
              </a:lnSpc>
            </a:pPr>
            <a:r>
              <a:rPr lang="en-US" b="true" sz="3136" i="true">
                <a:solidFill>
                  <a:srgbClr val="FFFFFF"/>
                </a:solidFill>
                <a:latin typeface="Barlow Semi-Bold Italics"/>
                <a:ea typeface="Barlow Semi-Bold Italics"/>
                <a:cs typeface="Barlow Semi-Bold Italics"/>
                <a:sym typeface="Barlow Semi-Bold Italics"/>
              </a:rPr>
              <a:t>Öz Denetim</a:t>
            </a:r>
          </a:p>
        </p:txBody>
      </p:sp>
      <p:sp>
        <p:nvSpPr>
          <p:cNvPr name="TextBox 22" id="22"/>
          <p:cNvSpPr txBox="true"/>
          <p:nvPr/>
        </p:nvSpPr>
        <p:spPr>
          <a:xfrm rot="0">
            <a:off x="6345552" y="4444852"/>
            <a:ext cx="7888587" cy="801918"/>
          </a:xfrm>
          <a:prstGeom prst="rect">
            <a:avLst/>
          </a:prstGeom>
        </p:spPr>
        <p:txBody>
          <a:bodyPr anchor="t" rtlCol="false" tIns="0" lIns="0" bIns="0" rIns="0">
            <a:spAutoFit/>
          </a:bodyPr>
          <a:lstStyle/>
          <a:p>
            <a:pPr algn="l">
              <a:lnSpc>
                <a:spcPts val="7161"/>
              </a:lnSpc>
            </a:pPr>
            <a:r>
              <a:rPr lang="en-US" b="true" sz="3136" i="true">
                <a:solidFill>
                  <a:srgbClr val="231F20"/>
                </a:solidFill>
                <a:latin typeface="Barlow Semi-Bold Italics"/>
                <a:ea typeface="Barlow Semi-Bold Italics"/>
                <a:cs typeface="Barlow Semi-Bold Italics"/>
                <a:sym typeface="Barlow Semi-Bold Italics"/>
              </a:rPr>
              <a:t>Kişinin kendi davranışlarını disipline etmesidir.</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913" y="30837"/>
            <a:ext cx="3562899" cy="10217432"/>
            <a:chOff x="0" y="0"/>
            <a:chExt cx="2385162" cy="6840004"/>
          </a:xfrm>
        </p:grpSpPr>
        <p:sp>
          <p:nvSpPr>
            <p:cNvPr name="Freeform 3" id="3"/>
            <p:cNvSpPr/>
            <p:nvPr/>
          </p:nvSpPr>
          <p:spPr>
            <a:xfrm flipH="false" flipV="false" rot="0">
              <a:off x="0" y="0"/>
              <a:ext cx="2385187" cy="6839966"/>
            </a:xfrm>
            <a:custGeom>
              <a:avLst/>
              <a:gdLst/>
              <a:ahLst/>
              <a:cxnLst/>
              <a:rect r="r" b="b" t="t" l="l"/>
              <a:pathLst>
                <a:path h="6839966" w="2385187">
                  <a:moveTo>
                    <a:pt x="0" y="6839966"/>
                  </a:moveTo>
                  <a:lnTo>
                    <a:pt x="2385187" y="6839966"/>
                  </a:lnTo>
                  <a:lnTo>
                    <a:pt x="2385187" y="0"/>
                  </a:lnTo>
                  <a:lnTo>
                    <a:pt x="0" y="0"/>
                  </a:lnTo>
                  <a:close/>
                </a:path>
              </a:pathLst>
            </a:custGeom>
            <a:solidFill>
              <a:srgbClr val="9A509F">
                <a:alpha val="29804"/>
              </a:srgbClr>
            </a:solidFill>
            <a:ln w="12700">
              <a:solidFill>
                <a:srgbClr val="000000"/>
              </a:solidFill>
            </a:ln>
          </p:spPr>
        </p:sp>
      </p:grpSp>
      <p:grpSp>
        <p:nvGrpSpPr>
          <p:cNvPr name="Group 4" id="4"/>
          <p:cNvGrpSpPr/>
          <p:nvPr/>
        </p:nvGrpSpPr>
        <p:grpSpPr>
          <a:xfrm rot="0">
            <a:off x="15532862" y="-64022"/>
            <a:ext cx="7998230" cy="10407136"/>
            <a:chOff x="0" y="0"/>
            <a:chExt cx="5354371" cy="6967004"/>
          </a:xfrm>
        </p:grpSpPr>
        <p:sp>
          <p:nvSpPr>
            <p:cNvPr name="Freeform 5" id="5"/>
            <p:cNvSpPr/>
            <p:nvPr/>
          </p:nvSpPr>
          <p:spPr>
            <a:xfrm flipH="false" flipV="false" rot="0">
              <a:off x="63500" y="6415659"/>
              <a:ext cx="1770760" cy="255651"/>
            </a:xfrm>
            <a:custGeom>
              <a:avLst/>
              <a:gdLst/>
              <a:ahLst/>
              <a:cxnLst/>
              <a:rect r="r" b="b" t="t" l="l"/>
              <a:pathLst>
                <a:path h="255651" w="1770760">
                  <a:moveTo>
                    <a:pt x="0" y="0"/>
                  </a:moveTo>
                  <a:lnTo>
                    <a:pt x="0" y="255651"/>
                  </a:lnTo>
                  <a:lnTo>
                    <a:pt x="1770760" y="255651"/>
                  </a:lnTo>
                  <a:lnTo>
                    <a:pt x="1770760" y="0"/>
                  </a:lnTo>
                  <a:close/>
                </a:path>
              </a:pathLst>
            </a:custGeom>
            <a:solidFill>
              <a:srgbClr val="9A509F">
                <a:alpha val="29804"/>
              </a:srgbClr>
            </a:solidFill>
            <a:ln w="12700">
              <a:solidFill>
                <a:srgbClr val="000000"/>
              </a:solidFill>
            </a:ln>
          </p:spPr>
        </p:sp>
      </p:grpSp>
      <p:sp>
        <p:nvSpPr>
          <p:cNvPr name="Freeform 6" id="6"/>
          <p:cNvSpPr/>
          <p:nvPr/>
        </p:nvSpPr>
        <p:spPr>
          <a:xfrm flipH="false" flipV="false" rot="0">
            <a:off x="704965" y="2554992"/>
            <a:ext cx="4867171" cy="2941255"/>
          </a:xfrm>
          <a:custGeom>
            <a:avLst/>
            <a:gdLst/>
            <a:ahLst/>
            <a:cxnLst/>
            <a:rect r="r" b="b" t="t" l="l"/>
            <a:pathLst>
              <a:path h="2941255" w="4867171">
                <a:moveTo>
                  <a:pt x="0" y="0"/>
                </a:moveTo>
                <a:lnTo>
                  <a:pt x="4867171" y="0"/>
                </a:lnTo>
                <a:lnTo>
                  <a:pt x="4867171" y="2941255"/>
                </a:lnTo>
                <a:lnTo>
                  <a:pt x="0" y="2941255"/>
                </a:lnTo>
                <a:lnTo>
                  <a:pt x="0" y="0"/>
                </a:lnTo>
                <a:close/>
              </a:path>
            </a:pathLst>
          </a:custGeom>
          <a:blipFill>
            <a:blip r:embed="rId2">
              <a:alphaModFix amt="30000"/>
            </a:blip>
            <a:stretch>
              <a:fillRect l="0" t="0" r="0" b="0"/>
            </a:stretch>
          </a:blipFill>
        </p:spPr>
      </p:sp>
      <p:grpSp>
        <p:nvGrpSpPr>
          <p:cNvPr name="Group 7" id="7"/>
          <p:cNvGrpSpPr/>
          <p:nvPr/>
        </p:nvGrpSpPr>
        <p:grpSpPr>
          <a:xfrm rot="0">
            <a:off x="762418" y="2614011"/>
            <a:ext cx="4484859" cy="2558630"/>
            <a:chOff x="0" y="0"/>
            <a:chExt cx="3002369" cy="1712862"/>
          </a:xfrm>
        </p:grpSpPr>
        <p:sp>
          <p:nvSpPr>
            <p:cNvPr name="Freeform 8" id="8"/>
            <p:cNvSpPr/>
            <p:nvPr/>
          </p:nvSpPr>
          <p:spPr>
            <a:xfrm flipH="false" flipV="false" rot="0">
              <a:off x="82550" y="82550"/>
              <a:ext cx="2837307" cy="1547876"/>
            </a:xfrm>
            <a:custGeom>
              <a:avLst/>
              <a:gdLst/>
              <a:ahLst/>
              <a:cxnLst/>
              <a:rect r="r" b="b" t="t" l="l"/>
              <a:pathLst>
                <a:path h="1547876" w="2837307">
                  <a:moveTo>
                    <a:pt x="2584577" y="1547749"/>
                  </a:moveTo>
                  <a:lnTo>
                    <a:pt x="252730" y="1547749"/>
                  </a:lnTo>
                  <a:cubicBezTo>
                    <a:pt x="113157" y="1547749"/>
                    <a:pt x="0" y="1434592"/>
                    <a:pt x="0" y="1295019"/>
                  </a:cubicBezTo>
                  <a:lnTo>
                    <a:pt x="0" y="252730"/>
                  </a:lnTo>
                  <a:cubicBezTo>
                    <a:pt x="0" y="113157"/>
                    <a:pt x="113157" y="0"/>
                    <a:pt x="252730" y="0"/>
                  </a:cubicBezTo>
                  <a:lnTo>
                    <a:pt x="2584577" y="0"/>
                  </a:lnTo>
                  <a:cubicBezTo>
                    <a:pt x="2724150" y="0"/>
                    <a:pt x="2837307" y="113157"/>
                    <a:pt x="2837307" y="252730"/>
                  </a:cubicBezTo>
                  <a:lnTo>
                    <a:pt x="2837307" y="1295146"/>
                  </a:lnTo>
                  <a:cubicBezTo>
                    <a:pt x="2837307" y="1434719"/>
                    <a:pt x="2724150" y="1547876"/>
                    <a:pt x="2584577" y="1547876"/>
                  </a:cubicBezTo>
                </a:path>
              </a:pathLst>
            </a:custGeom>
            <a:solidFill>
              <a:srgbClr val="FFFFFF"/>
            </a:solidFill>
            <a:ln w="12700">
              <a:solidFill>
                <a:srgbClr val="000000"/>
              </a:solidFill>
            </a:ln>
          </p:spPr>
        </p:sp>
        <p:sp>
          <p:nvSpPr>
            <p:cNvPr name="Freeform 9" id="9"/>
            <p:cNvSpPr/>
            <p:nvPr/>
          </p:nvSpPr>
          <p:spPr>
            <a:xfrm flipH="false" flipV="false" rot="0">
              <a:off x="63500" y="63500"/>
              <a:ext cx="2875407" cy="1585976"/>
            </a:xfrm>
            <a:custGeom>
              <a:avLst/>
              <a:gdLst/>
              <a:ahLst/>
              <a:cxnLst/>
              <a:rect r="r" b="b" t="t" l="l"/>
              <a:pathLst>
                <a:path h="1585976" w="2875407">
                  <a:moveTo>
                    <a:pt x="2603627" y="1585849"/>
                  </a:moveTo>
                  <a:lnTo>
                    <a:pt x="271780" y="1585849"/>
                  </a:lnTo>
                  <a:lnTo>
                    <a:pt x="271780" y="1566799"/>
                  </a:lnTo>
                  <a:lnTo>
                    <a:pt x="271780" y="1585849"/>
                  </a:lnTo>
                  <a:cubicBezTo>
                    <a:pt x="121666" y="1585849"/>
                    <a:pt x="0" y="1464183"/>
                    <a:pt x="0" y="1314069"/>
                  </a:cubicBezTo>
                  <a:lnTo>
                    <a:pt x="19050" y="1314069"/>
                  </a:lnTo>
                  <a:lnTo>
                    <a:pt x="0" y="1314069"/>
                  </a:lnTo>
                  <a:lnTo>
                    <a:pt x="0" y="271780"/>
                  </a:lnTo>
                  <a:lnTo>
                    <a:pt x="19050" y="271780"/>
                  </a:lnTo>
                  <a:lnTo>
                    <a:pt x="0" y="271780"/>
                  </a:lnTo>
                  <a:cubicBezTo>
                    <a:pt x="0" y="121666"/>
                    <a:pt x="121666" y="0"/>
                    <a:pt x="271780" y="0"/>
                  </a:cubicBezTo>
                  <a:lnTo>
                    <a:pt x="271780" y="19050"/>
                  </a:lnTo>
                  <a:lnTo>
                    <a:pt x="271780" y="0"/>
                  </a:lnTo>
                  <a:lnTo>
                    <a:pt x="2603627" y="0"/>
                  </a:lnTo>
                  <a:lnTo>
                    <a:pt x="2603627" y="19050"/>
                  </a:lnTo>
                  <a:lnTo>
                    <a:pt x="2603627" y="0"/>
                  </a:lnTo>
                  <a:cubicBezTo>
                    <a:pt x="2753741" y="0"/>
                    <a:pt x="2875407" y="121666"/>
                    <a:pt x="2875407" y="271780"/>
                  </a:cubicBezTo>
                  <a:lnTo>
                    <a:pt x="2856357" y="271780"/>
                  </a:lnTo>
                  <a:lnTo>
                    <a:pt x="2875407" y="271780"/>
                  </a:lnTo>
                  <a:lnTo>
                    <a:pt x="2875407" y="1314196"/>
                  </a:lnTo>
                  <a:lnTo>
                    <a:pt x="2856357" y="1314196"/>
                  </a:lnTo>
                  <a:lnTo>
                    <a:pt x="2875407" y="1314196"/>
                  </a:lnTo>
                  <a:cubicBezTo>
                    <a:pt x="2875407" y="1464310"/>
                    <a:pt x="2753741" y="1585976"/>
                    <a:pt x="2603627" y="1585976"/>
                  </a:cubicBezTo>
                  <a:lnTo>
                    <a:pt x="2603627" y="1566926"/>
                  </a:lnTo>
                  <a:lnTo>
                    <a:pt x="2603627" y="1585976"/>
                  </a:lnTo>
                  <a:moveTo>
                    <a:pt x="2603627" y="1547876"/>
                  </a:moveTo>
                  <a:cubicBezTo>
                    <a:pt x="2732659" y="1547876"/>
                    <a:pt x="2837307" y="1443228"/>
                    <a:pt x="2837307" y="1314196"/>
                  </a:cubicBezTo>
                  <a:lnTo>
                    <a:pt x="2837307" y="271780"/>
                  </a:lnTo>
                  <a:cubicBezTo>
                    <a:pt x="2837307" y="142748"/>
                    <a:pt x="2732659" y="38100"/>
                    <a:pt x="2603627" y="38100"/>
                  </a:cubicBezTo>
                  <a:lnTo>
                    <a:pt x="271780" y="38100"/>
                  </a:lnTo>
                  <a:cubicBezTo>
                    <a:pt x="142748" y="38100"/>
                    <a:pt x="38100" y="142748"/>
                    <a:pt x="38100" y="271780"/>
                  </a:cubicBezTo>
                  <a:lnTo>
                    <a:pt x="38100" y="1314196"/>
                  </a:lnTo>
                  <a:cubicBezTo>
                    <a:pt x="38100" y="1443228"/>
                    <a:pt x="142748" y="1547876"/>
                    <a:pt x="271780" y="1547876"/>
                  </a:cubicBezTo>
                  <a:lnTo>
                    <a:pt x="2603627" y="1547876"/>
                  </a:lnTo>
                  <a:close/>
                </a:path>
              </a:pathLst>
            </a:custGeom>
            <a:solidFill>
              <a:srgbClr val="A13887"/>
            </a:solidFill>
            <a:ln w="12700">
              <a:solidFill>
                <a:srgbClr val="000000"/>
              </a:solidFill>
            </a:ln>
          </p:spPr>
        </p:sp>
      </p:grpSp>
      <p:sp>
        <p:nvSpPr>
          <p:cNvPr name="Freeform 10" id="10"/>
          <p:cNvSpPr/>
          <p:nvPr/>
        </p:nvSpPr>
        <p:spPr>
          <a:xfrm flipH="false" flipV="false" rot="0">
            <a:off x="5862021" y="3142076"/>
            <a:ext cx="3262997" cy="872659"/>
          </a:xfrm>
          <a:custGeom>
            <a:avLst/>
            <a:gdLst/>
            <a:ahLst/>
            <a:cxnLst/>
            <a:rect r="r" b="b" t="t" l="l"/>
            <a:pathLst>
              <a:path h="872659" w="3262997">
                <a:moveTo>
                  <a:pt x="0" y="0"/>
                </a:moveTo>
                <a:lnTo>
                  <a:pt x="3262997" y="0"/>
                </a:lnTo>
                <a:lnTo>
                  <a:pt x="3262997" y="872659"/>
                </a:lnTo>
                <a:lnTo>
                  <a:pt x="0" y="872659"/>
                </a:lnTo>
                <a:lnTo>
                  <a:pt x="0" y="0"/>
                </a:lnTo>
                <a:close/>
              </a:path>
            </a:pathLst>
          </a:custGeom>
          <a:blipFill>
            <a:blip r:embed="rId3"/>
            <a:stretch>
              <a:fillRect l="0" t="0" r="0" b="0"/>
            </a:stretch>
          </a:blipFill>
        </p:spPr>
      </p:sp>
      <p:grpSp>
        <p:nvGrpSpPr>
          <p:cNvPr name="Group 11" id="11"/>
          <p:cNvGrpSpPr/>
          <p:nvPr/>
        </p:nvGrpSpPr>
        <p:grpSpPr>
          <a:xfrm rot="0">
            <a:off x="5915348" y="3176736"/>
            <a:ext cx="3083153" cy="708038"/>
            <a:chOff x="0" y="0"/>
            <a:chExt cx="2064004" cy="473989"/>
          </a:xfrm>
        </p:grpSpPr>
        <p:sp>
          <p:nvSpPr>
            <p:cNvPr name="Freeform 12" id="12"/>
            <p:cNvSpPr/>
            <p:nvPr/>
          </p:nvSpPr>
          <p:spPr>
            <a:xfrm flipH="false" flipV="false" rot="0">
              <a:off x="0" y="0"/>
              <a:ext cx="2064004" cy="473964"/>
            </a:xfrm>
            <a:custGeom>
              <a:avLst/>
              <a:gdLst/>
              <a:ahLst/>
              <a:cxnLst/>
              <a:rect r="r" b="b" t="t" l="l"/>
              <a:pathLst>
                <a:path h="473964" w="2064004">
                  <a:moveTo>
                    <a:pt x="152400" y="0"/>
                  </a:moveTo>
                  <a:cubicBezTo>
                    <a:pt x="68199" y="0"/>
                    <a:pt x="0" y="68199"/>
                    <a:pt x="0" y="152400"/>
                  </a:cubicBezTo>
                  <a:lnTo>
                    <a:pt x="0" y="321564"/>
                  </a:lnTo>
                  <a:cubicBezTo>
                    <a:pt x="0" y="405765"/>
                    <a:pt x="68199" y="473964"/>
                    <a:pt x="152400" y="473964"/>
                  </a:cubicBezTo>
                  <a:lnTo>
                    <a:pt x="1911604" y="473964"/>
                  </a:lnTo>
                  <a:cubicBezTo>
                    <a:pt x="1995805" y="473964"/>
                    <a:pt x="2064004" y="405765"/>
                    <a:pt x="2064004" y="321564"/>
                  </a:cubicBezTo>
                  <a:lnTo>
                    <a:pt x="2064004" y="152400"/>
                  </a:lnTo>
                  <a:cubicBezTo>
                    <a:pt x="2064004" y="68199"/>
                    <a:pt x="1995805" y="0"/>
                    <a:pt x="1911604" y="0"/>
                  </a:cubicBezTo>
                  <a:close/>
                </a:path>
              </a:pathLst>
            </a:custGeom>
            <a:solidFill>
              <a:srgbClr val="596BAC"/>
            </a:solidFill>
            <a:ln w="12700">
              <a:solidFill>
                <a:srgbClr val="000000"/>
              </a:solidFill>
            </a:ln>
          </p:spPr>
        </p:sp>
      </p:grpSp>
      <p:sp>
        <p:nvSpPr>
          <p:cNvPr name="TextBox 13" id="13"/>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6F5F4"/>
                </a:solidFill>
                <a:latin typeface="Poetsen"/>
                <a:ea typeface="Poetsen"/>
                <a:cs typeface="Poetsen"/>
                <a:sym typeface="Poetsen"/>
              </a:rPr>
              <a:t>DİN KÜLTÜRÜ VE AHLAK BİLGİSİ</a:t>
            </a:r>
          </a:p>
        </p:txBody>
      </p:sp>
      <p:sp>
        <p:nvSpPr>
          <p:cNvPr name="TextBox 14" id="14"/>
          <p:cNvSpPr txBox="true"/>
          <p:nvPr/>
        </p:nvSpPr>
        <p:spPr>
          <a:xfrm rot="0">
            <a:off x="2346160" y="1363402"/>
            <a:ext cx="190402" cy="379103"/>
          </a:xfrm>
          <a:prstGeom prst="rect">
            <a:avLst/>
          </a:prstGeom>
        </p:spPr>
        <p:txBody>
          <a:bodyPr anchor="t" rtlCol="false" tIns="0" lIns="0" bIns="0" rIns="0">
            <a:spAutoFit/>
          </a:bodyPr>
          <a:lstStyle/>
          <a:p>
            <a:pPr algn="l">
              <a:lnSpc>
                <a:spcPts val="2649"/>
              </a:lnSpc>
            </a:pPr>
            <a:r>
              <a:rPr lang="en-US" sz="2987">
                <a:solidFill>
                  <a:srgbClr val="F6F5F4"/>
                </a:solidFill>
                <a:latin typeface="Poetsen"/>
                <a:ea typeface="Poetsen"/>
                <a:cs typeface="Poetsen"/>
                <a:sym typeface="Poetsen"/>
              </a:rPr>
              <a:t>7</a:t>
            </a:r>
          </a:p>
        </p:txBody>
      </p:sp>
      <p:sp>
        <p:nvSpPr>
          <p:cNvPr name="TextBox 15" id="15"/>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6F5F4"/>
                </a:solidFill>
                <a:latin typeface="Poetsen"/>
                <a:ea typeface="Poetsen"/>
                <a:cs typeface="Poetsen"/>
                <a:sym typeface="Poetsen"/>
              </a:rPr>
              <a:t>.</a:t>
            </a:r>
            <a:r>
              <a:rPr lang="en-US" sz="2240">
                <a:solidFill>
                  <a:srgbClr val="FFFFFF"/>
                </a:solidFill>
                <a:latin typeface="Poetsen"/>
                <a:ea typeface="Poetsen"/>
                <a:cs typeface="Poetsen"/>
                <a:sym typeface="Poetsen"/>
              </a:rPr>
              <a:t> </a:t>
            </a:r>
            <a:r>
              <a:rPr lang="en-US" sz="2240">
                <a:solidFill>
                  <a:srgbClr val="F6F5F4"/>
                </a:solidFill>
                <a:latin typeface="Poetsen"/>
                <a:ea typeface="Poetsen"/>
                <a:cs typeface="Poetsen"/>
                <a:sym typeface="Poetsen"/>
              </a:rPr>
              <a:t>Sınıf</a:t>
            </a:r>
          </a:p>
        </p:txBody>
      </p:sp>
      <p:sp>
        <p:nvSpPr>
          <p:cNvPr name="TextBox 16" id="16"/>
          <p:cNvSpPr txBox="true"/>
          <p:nvPr/>
        </p:nvSpPr>
        <p:spPr>
          <a:xfrm rot="0">
            <a:off x="1505686" y="3569579"/>
            <a:ext cx="3123632" cy="1042414"/>
          </a:xfrm>
          <a:prstGeom prst="rect">
            <a:avLst/>
          </a:prstGeom>
        </p:spPr>
        <p:txBody>
          <a:bodyPr anchor="t" rtlCol="false" tIns="0" lIns="0" bIns="0" rIns="0">
            <a:spAutoFit/>
          </a:bodyPr>
          <a:lstStyle/>
          <a:p>
            <a:pPr algn="r">
              <a:lnSpc>
                <a:spcPts val="3883"/>
              </a:lnSpc>
            </a:pPr>
            <a:r>
              <a:rPr lang="en-US" sz="3734" spc="3">
                <a:solidFill>
                  <a:srgbClr val="9A509F"/>
                </a:solidFill>
                <a:latin typeface="Baloo Bhai"/>
                <a:ea typeface="Baloo Bhai"/>
                <a:cs typeface="Baloo Bhai"/>
                <a:sym typeface="Baloo Bhai"/>
              </a:rPr>
              <a:t>AHLAKİ DAVRANIŞLAR</a:t>
            </a:r>
          </a:p>
        </p:txBody>
      </p:sp>
      <p:sp>
        <p:nvSpPr>
          <p:cNvPr name="TextBox 17" id="17"/>
          <p:cNvSpPr txBox="true"/>
          <p:nvPr/>
        </p:nvSpPr>
        <p:spPr>
          <a:xfrm rot="0">
            <a:off x="1214961" y="2906171"/>
            <a:ext cx="365722" cy="697810"/>
          </a:xfrm>
          <a:prstGeom prst="rect">
            <a:avLst/>
          </a:prstGeom>
        </p:spPr>
        <p:txBody>
          <a:bodyPr anchor="t" rtlCol="false" tIns="0" lIns="0" bIns="0" rIns="0">
            <a:spAutoFit/>
          </a:bodyPr>
          <a:lstStyle/>
          <a:p>
            <a:pPr algn="l">
              <a:lnSpc>
                <a:spcPts val="5228"/>
              </a:lnSpc>
            </a:pPr>
            <a:r>
              <a:rPr lang="en-US" sz="3734">
                <a:solidFill>
                  <a:srgbClr val="9B867A"/>
                </a:solidFill>
                <a:latin typeface="Baloo Tama"/>
                <a:ea typeface="Baloo Tama"/>
                <a:cs typeface="Baloo Tama"/>
                <a:sym typeface="Baloo Tama"/>
              </a:rPr>
              <a:t>3.</a:t>
            </a:r>
          </a:p>
        </p:txBody>
      </p:sp>
      <p:sp>
        <p:nvSpPr>
          <p:cNvPr name="TextBox 18" id="18"/>
          <p:cNvSpPr txBox="true"/>
          <p:nvPr/>
        </p:nvSpPr>
        <p:spPr>
          <a:xfrm rot="0">
            <a:off x="1645421" y="3006051"/>
            <a:ext cx="1065038" cy="552541"/>
          </a:xfrm>
          <a:prstGeom prst="rect">
            <a:avLst/>
          </a:prstGeom>
        </p:spPr>
        <p:txBody>
          <a:bodyPr anchor="t" rtlCol="false" tIns="0" lIns="0" bIns="0" rIns="0">
            <a:spAutoFit/>
          </a:bodyPr>
          <a:lstStyle/>
          <a:p>
            <a:pPr algn="l">
              <a:lnSpc>
                <a:spcPts val="4182"/>
              </a:lnSpc>
            </a:pPr>
            <a:r>
              <a:rPr lang="en-US" sz="2987">
                <a:solidFill>
                  <a:srgbClr val="9B867A"/>
                </a:solidFill>
                <a:latin typeface="Baloo Tama"/>
                <a:ea typeface="Baloo Tama"/>
                <a:cs typeface="Baloo Tama"/>
                <a:sym typeface="Baloo Tama"/>
              </a:rPr>
              <a:t>ÜNİTE</a:t>
            </a:r>
          </a:p>
        </p:txBody>
      </p:sp>
      <p:sp>
        <p:nvSpPr>
          <p:cNvPr name="TextBox 19" id="19"/>
          <p:cNvSpPr txBox="true"/>
          <p:nvPr/>
        </p:nvSpPr>
        <p:spPr>
          <a:xfrm rot="0">
            <a:off x="17486139" y="9448256"/>
            <a:ext cx="170070" cy="434632"/>
          </a:xfrm>
          <a:prstGeom prst="rect">
            <a:avLst/>
          </a:prstGeom>
        </p:spPr>
        <p:txBody>
          <a:bodyPr anchor="t" rtlCol="false" tIns="0" lIns="0" bIns="0" rIns="0">
            <a:spAutoFit/>
          </a:bodyPr>
          <a:lstStyle/>
          <a:p>
            <a:pPr algn="l">
              <a:lnSpc>
                <a:spcPts val="3555"/>
              </a:lnSpc>
            </a:pPr>
            <a:r>
              <a:rPr lang="en-US" b="true" sz="2539" i="true">
                <a:solidFill>
                  <a:srgbClr val="FFFFFF">
                    <a:alpha val="82745"/>
                  </a:srgbClr>
                </a:solidFill>
                <a:latin typeface="Barlow Semi-Bold Italics"/>
                <a:ea typeface="Barlow Semi-Bold Italics"/>
                <a:cs typeface="Barlow Semi-Bold Italics"/>
                <a:sym typeface="Barlow Semi-Bold Italics"/>
              </a:rPr>
              <a:t>8</a:t>
            </a:r>
          </a:p>
        </p:txBody>
      </p:sp>
      <p:sp>
        <p:nvSpPr>
          <p:cNvPr name="TextBox 20" id="20"/>
          <p:cNvSpPr txBox="true"/>
          <p:nvPr/>
        </p:nvSpPr>
        <p:spPr>
          <a:xfrm rot="0">
            <a:off x="5485144" y="1344085"/>
            <a:ext cx="7206188" cy="672569"/>
          </a:xfrm>
          <a:prstGeom prst="rect">
            <a:avLst/>
          </a:prstGeom>
        </p:spPr>
        <p:txBody>
          <a:bodyPr anchor="t" rtlCol="false" tIns="0" lIns="0" bIns="0" rIns="0">
            <a:spAutoFit/>
          </a:bodyPr>
          <a:lstStyle/>
          <a:p>
            <a:pPr algn="l">
              <a:lnSpc>
                <a:spcPts val="5019"/>
              </a:lnSpc>
            </a:pPr>
            <a:r>
              <a:rPr lang="en-US" sz="3585">
                <a:solidFill>
                  <a:srgbClr val="A4007E"/>
                </a:solidFill>
                <a:latin typeface="Baloo Tama"/>
                <a:ea typeface="Baloo Tama"/>
                <a:cs typeface="Baloo Tama"/>
                <a:sym typeface="Baloo Tama"/>
              </a:rPr>
              <a:t>Güzel Ahlaki Tutum ve Davranışlar</a:t>
            </a:r>
          </a:p>
        </p:txBody>
      </p:sp>
      <p:sp>
        <p:nvSpPr>
          <p:cNvPr name="TextBox 21" id="21"/>
          <p:cNvSpPr txBox="true"/>
          <p:nvPr/>
        </p:nvSpPr>
        <p:spPr>
          <a:xfrm rot="0">
            <a:off x="6554750" y="2928476"/>
            <a:ext cx="1960675" cy="830493"/>
          </a:xfrm>
          <a:prstGeom prst="rect">
            <a:avLst/>
          </a:prstGeom>
        </p:spPr>
        <p:txBody>
          <a:bodyPr anchor="t" rtlCol="false" tIns="0" lIns="0" bIns="0" rIns="0">
            <a:spAutoFit/>
          </a:bodyPr>
          <a:lstStyle/>
          <a:p>
            <a:pPr algn="l">
              <a:lnSpc>
                <a:spcPts val="7459"/>
              </a:lnSpc>
            </a:pPr>
            <a:r>
              <a:rPr lang="en-US" b="true" sz="3136" i="true">
                <a:solidFill>
                  <a:srgbClr val="FFFFFF"/>
                </a:solidFill>
                <a:latin typeface="Barlow Semi-Bold Italics"/>
                <a:ea typeface="Barlow Semi-Bold Italics"/>
                <a:cs typeface="Barlow Semi-Bold Italics"/>
                <a:sym typeface="Barlow Semi-Bold Italics"/>
              </a:rPr>
              <a:t>Sorumluluk</a:t>
            </a:r>
          </a:p>
        </p:txBody>
      </p:sp>
      <p:sp>
        <p:nvSpPr>
          <p:cNvPr name="TextBox 22" id="22"/>
          <p:cNvSpPr txBox="true"/>
          <p:nvPr/>
        </p:nvSpPr>
        <p:spPr>
          <a:xfrm rot="0">
            <a:off x="6426226" y="3851630"/>
            <a:ext cx="8299412" cy="830493"/>
          </a:xfrm>
          <a:prstGeom prst="rect">
            <a:avLst/>
          </a:prstGeom>
        </p:spPr>
        <p:txBody>
          <a:bodyPr anchor="t" rtlCol="false" tIns="0" lIns="0" bIns="0" rIns="0">
            <a:spAutoFit/>
          </a:bodyPr>
          <a:lstStyle/>
          <a:p>
            <a:pPr algn="l">
              <a:lnSpc>
                <a:spcPts val="7459"/>
              </a:lnSpc>
            </a:pPr>
            <a:r>
              <a:rPr lang="en-US" b="true" sz="3136" i="true">
                <a:solidFill>
                  <a:srgbClr val="231F20"/>
                </a:solidFill>
                <a:latin typeface="Barlow Semi-Bold Italics"/>
                <a:ea typeface="Barlow Semi-Bold Italics"/>
                <a:cs typeface="Barlow Semi-Bold Italics"/>
                <a:sym typeface="Barlow Semi-Bold Italics"/>
              </a:rPr>
              <a:t>Kişinin davranışlarının sonuçlarını üstlenmesidir.</a:t>
            </a:r>
          </a:p>
        </p:txBody>
      </p:sp>
      <p:sp>
        <p:nvSpPr>
          <p:cNvPr name="TextBox 23" id="23"/>
          <p:cNvSpPr txBox="true"/>
          <p:nvPr/>
        </p:nvSpPr>
        <p:spPr>
          <a:xfrm rot="0">
            <a:off x="6426226" y="4875891"/>
            <a:ext cx="10714352" cy="1855151"/>
          </a:xfrm>
          <a:prstGeom prst="rect">
            <a:avLst/>
          </a:prstGeom>
        </p:spPr>
        <p:txBody>
          <a:bodyPr anchor="t" rtlCol="false" tIns="0" lIns="0" bIns="0" rIns="0">
            <a:spAutoFit/>
          </a:bodyPr>
          <a:lstStyle/>
          <a:p>
            <a:pPr algn="just">
              <a:lnSpc>
                <a:spcPts val="7459"/>
              </a:lnSpc>
            </a:pPr>
            <a:r>
              <a:rPr lang="en-US" b="true" sz="3136">
                <a:solidFill>
                  <a:srgbClr val="2F6A3C"/>
                </a:solidFill>
                <a:latin typeface="Barlow Semi-Bold"/>
                <a:ea typeface="Barlow Semi-Bold"/>
                <a:cs typeface="Barlow Semi-Bold"/>
                <a:sym typeface="Barlow Semi-Bold"/>
              </a:rPr>
              <a:t>“… Allah’ım ! Nefsime takvasını (sorumluluk bilincini) nasip et </a:t>
            </a:r>
          </a:p>
          <a:p>
            <a:pPr algn="just">
              <a:lnSpc>
                <a:spcPts val="1568"/>
              </a:lnSpc>
            </a:pPr>
            <a:r>
              <a:rPr lang="en-US" b="true" sz="3136">
                <a:solidFill>
                  <a:srgbClr val="2F6A3C"/>
                </a:solidFill>
                <a:latin typeface="Barlow Semi-Bold"/>
                <a:ea typeface="Barlow Semi-Bold"/>
                <a:cs typeface="Barlow Semi-Bold"/>
                <a:sym typeface="Barlow Semi-Bold"/>
              </a:rPr>
              <a:t>ve onu arındır; onu en iyi arındıracak olan sensin. Onun dostu </a:t>
            </a:r>
          </a:p>
          <a:p>
            <a:pPr algn="just">
              <a:lnSpc>
                <a:spcPts val="6499"/>
              </a:lnSpc>
            </a:pPr>
            <a:r>
              <a:rPr lang="en-US" b="true" sz="3136">
                <a:solidFill>
                  <a:srgbClr val="2F6A3C"/>
                </a:solidFill>
                <a:latin typeface="Barlow Semi-Bold"/>
                <a:ea typeface="Barlow Semi-Bold"/>
                <a:cs typeface="Barlow Semi-Bold"/>
                <a:sym typeface="Barlow Semi-Bold"/>
              </a:rPr>
              <a:t>ve velisi sensin…”</a:t>
            </a:r>
          </a:p>
        </p:txBody>
      </p:sp>
      <p:sp>
        <p:nvSpPr>
          <p:cNvPr name="TextBox 24" id="24"/>
          <p:cNvSpPr txBox="true"/>
          <p:nvPr/>
        </p:nvSpPr>
        <p:spPr>
          <a:xfrm rot="0">
            <a:off x="15365439" y="6945414"/>
            <a:ext cx="73531" cy="289662"/>
          </a:xfrm>
          <a:prstGeom prst="rect">
            <a:avLst/>
          </a:prstGeom>
        </p:spPr>
        <p:txBody>
          <a:bodyPr anchor="t" rtlCol="false" tIns="0" lIns="0" bIns="0" rIns="0">
            <a:spAutoFit/>
          </a:bodyPr>
          <a:lstStyle/>
          <a:p>
            <a:pPr algn="l">
              <a:lnSpc>
                <a:spcPts val="1864"/>
              </a:lnSpc>
            </a:pPr>
            <a:r>
              <a:rPr lang="en-US" b="true" sz="2838">
                <a:solidFill>
                  <a:srgbClr val="2F6A3C"/>
                </a:solidFill>
                <a:latin typeface="Barlow Semi-Bold"/>
                <a:ea typeface="Barlow Semi-Bold"/>
                <a:cs typeface="Barlow Semi-Bold"/>
                <a:sym typeface="Barlow Semi-Bold"/>
              </a:rPr>
              <a:t> </a:t>
            </a:r>
          </a:p>
        </p:txBody>
      </p:sp>
      <p:sp>
        <p:nvSpPr>
          <p:cNvPr name="TextBox 25" id="25"/>
          <p:cNvSpPr txBox="true"/>
          <p:nvPr/>
        </p:nvSpPr>
        <p:spPr>
          <a:xfrm rot="0">
            <a:off x="14062064" y="6745389"/>
            <a:ext cx="2852613" cy="489687"/>
          </a:xfrm>
          <a:prstGeom prst="rect">
            <a:avLst/>
          </a:prstGeom>
        </p:spPr>
        <p:txBody>
          <a:bodyPr anchor="t" rtlCol="false" tIns="0" lIns="0" bIns="0" rIns="0">
            <a:spAutoFit/>
          </a:bodyPr>
          <a:lstStyle/>
          <a:p>
            <a:pPr algn="l">
              <a:lnSpc>
                <a:spcPts val="3973"/>
              </a:lnSpc>
            </a:pPr>
            <a:r>
              <a:rPr lang="en-US" b="true" sz="2838">
                <a:solidFill>
                  <a:srgbClr val="2F6A3C"/>
                </a:solidFill>
                <a:latin typeface="Barlow Semi-Bold"/>
                <a:ea typeface="Barlow Semi-Bold"/>
                <a:cs typeface="Barlow Semi-Bold"/>
                <a:sym typeface="Barlow Semi-Bold"/>
              </a:rPr>
              <a:t>(Müslim,</a:t>
            </a:r>
            <a:r>
              <a:rPr lang="en-US" b="true" sz="2838">
                <a:solidFill>
                  <a:srgbClr val="FFFFFF"/>
                </a:solidFill>
                <a:latin typeface="Barlow Semi-Bold"/>
                <a:ea typeface="Barlow Semi-Bold"/>
                <a:cs typeface="Barlow Semi-Bold"/>
                <a:sym typeface="Barlow Semi-Bold"/>
              </a:rPr>
              <a:t> </a:t>
            </a:r>
            <a:r>
              <a:rPr lang="en-US" b="true" sz="2838">
                <a:solidFill>
                  <a:srgbClr val="2F6A3C"/>
                </a:solidFill>
                <a:latin typeface="Barlow Semi-Bold"/>
                <a:ea typeface="Barlow Semi-Bold"/>
                <a:cs typeface="Barlow Semi-Bold"/>
                <a:sym typeface="Barlow Semi-Bold"/>
              </a:rPr>
              <a:t>Zikir,</a:t>
            </a:r>
            <a:r>
              <a:rPr lang="en-US" b="true" sz="2838">
                <a:solidFill>
                  <a:srgbClr val="FFFFFF"/>
                </a:solidFill>
                <a:latin typeface="Barlow Semi-Bold"/>
                <a:ea typeface="Barlow Semi-Bold"/>
                <a:cs typeface="Barlow Semi-Bold"/>
                <a:sym typeface="Barlow Semi-Bold"/>
              </a:rPr>
              <a:t> </a:t>
            </a:r>
            <a:r>
              <a:rPr lang="en-US" b="true" sz="2838">
                <a:solidFill>
                  <a:srgbClr val="2F6A3C"/>
                </a:solidFill>
                <a:latin typeface="Barlow Semi-Bold"/>
                <a:ea typeface="Barlow Semi-Bold"/>
                <a:cs typeface="Barlow Semi-Bold"/>
                <a:sym typeface="Barlow Semi-Bold"/>
              </a:rPr>
              <a:t>73.)</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913" y="30837"/>
            <a:ext cx="3562899" cy="10217432"/>
            <a:chOff x="0" y="0"/>
            <a:chExt cx="2385162" cy="6840004"/>
          </a:xfrm>
        </p:grpSpPr>
        <p:sp>
          <p:nvSpPr>
            <p:cNvPr name="Freeform 3" id="3"/>
            <p:cNvSpPr/>
            <p:nvPr/>
          </p:nvSpPr>
          <p:spPr>
            <a:xfrm flipH="false" flipV="false" rot="0">
              <a:off x="0" y="0"/>
              <a:ext cx="2385187" cy="6839966"/>
            </a:xfrm>
            <a:custGeom>
              <a:avLst/>
              <a:gdLst/>
              <a:ahLst/>
              <a:cxnLst/>
              <a:rect r="r" b="b" t="t" l="l"/>
              <a:pathLst>
                <a:path h="6839966" w="2385187">
                  <a:moveTo>
                    <a:pt x="0" y="6839966"/>
                  </a:moveTo>
                  <a:lnTo>
                    <a:pt x="2385187" y="6839966"/>
                  </a:lnTo>
                  <a:lnTo>
                    <a:pt x="2385187" y="0"/>
                  </a:lnTo>
                  <a:lnTo>
                    <a:pt x="0" y="0"/>
                  </a:lnTo>
                  <a:close/>
                </a:path>
              </a:pathLst>
            </a:custGeom>
            <a:solidFill>
              <a:srgbClr val="9A509F">
                <a:alpha val="29804"/>
              </a:srgbClr>
            </a:solidFill>
            <a:ln w="12700">
              <a:solidFill>
                <a:srgbClr val="000000"/>
              </a:solidFill>
            </a:ln>
          </p:spPr>
        </p:sp>
      </p:grpSp>
      <p:grpSp>
        <p:nvGrpSpPr>
          <p:cNvPr name="Group 4" id="4"/>
          <p:cNvGrpSpPr/>
          <p:nvPr/>
        </p:nvGrpSpPr>
        <p:grpSpPr>
          <a:xfrm rot="0">
            <a:off x="15627707" y="9519614"/>
            <a:ext cx="2645180" cy="381785"/>
            <a:chOff x="0" y="0"/>
            <a:chExt cx="1770799" cy="255588"/>
          </a:xfrm>
        </p:grpSpPr>
        <p:sp>
          <p:nvSpPr>
            <p:cNvPr name="Freeform 5" id="5"/>
            <p:cNvSpPr/>
            <p:nvPr/>
          </p:nvSpPr>
          <p:spPr>
            <a:xfrm flipH="false" flipV="false" rot="0">
              <a:off x="0" y="0"/>
              <a:ext cx="1770761" cy="255529"/>
            </a:xfrm>
            <a:custGeom>
              <a:avLst/>
              <a:gdLst/>
              <a:ahLst/>
              <a:cxnLst/>
              <a:rect r="r" b="b" t="t" l="l"/>
              <a:pathLst>
                <a:path h="255529" w="1770761">
                  <a:moveTo>
                    <a:pt x="0" y="0"/>
                  </a:moveTo>
                  <a:lnTo>
                    <a:pt x="0" y="255529"/>
                  </a:lnTo>
                  <a:lnTo>
                    <a:pt x="1770761" y="255529"/>
                  </a:lnTo>
                  <a:lnTo>
                    <a:pt x="1770761" y="0"/>
                  </a:lnTo>
                  <a:close/>
                </a:path>
              </a:pathLst>
            </a:custGeom>
            <a:solidFill>
              <a:srgbClr val="9A509F">
                <a:alpha val="29804"/>
              </a:srgbClr>
            </a:solidFill>
            <a:ln w="12700">
              <a:solidFill>
                <a:srgbClr val="000000"/>
              </a:solidFill>
            </a:ln>
          </p:spPr>
        </p:sp>
      </p:grpSp>
      <p:sp>
        <p:nvSpPr>
          <p:cNvPr name="Freeform 6" id="6"/>
          <p:cNvSpPr/>
          <p:nvPr/>
        </p:nvSpPr>
        <p:spPr>
          <a:xfrm flipH="false" flipV="false" rot="0">
            <a:off x="704965" y="2554992"/>
            <a:ext cx="4867171" cy="2941255"/>
          </a:xfrm>
          <a:custGeom>
            <a:avLst/>
            <a:gdLst/>
            <a:ahLst/>
            <a:cxnLst/>
            <a:rect r="r" b="b" t="t" l="l"/>
            <a:pathLst>
              <a:path h="2941255" w="4867171">
                <a:moveTo>
                  <a:pt x="0" y="0"/>
                </a:moveTo>
                <a:lnTo>
                  <a:pt x="4867171" y="0"/>
                </a:lnTo>
                <a:lnTo>
                  <a:pt x="4867171" y="2941255"/>
                </a:lnTo>
                <a:lnTo>
                  <a:pt x="0" y="2941255"/>
                </a:lnTo>
                <a:lnTo>
                  <a:pt x="0" y="0"/>
                </a:lnTo>
                <a:close/>
              </a:path>
            </a:pathLst>
          </a:custGeom>
          <a:blipFill>
            <a:blip r:embed="rId2">
              <a:alphaModFix amt="30000"/>
            </a:blip>
            <a:stretch>
              <a:fillRect l="0" t="0" r="0" b="0"/>
            </a:stretch>
          </a:blipFill>
        </p:spPr>
      </p:sp>
      <p:grpSp>
        <p:nvGrpSpPr>
          <p:cNvPr name="Group 7" id="7"/>
          <p:cNvGrpSpPr/>
          <p:nvPr/>
        </p:nvGrpSpPr>
        <p:grpSpPr>
          <a:xfrm rot="0">
            <a:off x="762418" y="2614011"/>
            <a:ext cx="4484859" cy="2558630"/>
            <a:chOff x="0" y="0"/>
            <a:chExt cx="3002369" cy="1712862"/>
          </a:xfrm>
        </p:grpSpPr>
        <p:sp>
          <p:nvSpPr>
            <p:cNvPr name="Freeform 8" id="8"/>
            <p:cNvSpPr/>
            <p:nvPr/>
          </p:nvSpPr>
          <p:spPr>
            <a:xfrm flipH="false" flipV="false" rot="0">
              <a:off x="82550" y="82550"/>
              <a:ext cx="2837307" cy="1547876"/>
            </a:xfrm>
            <a:custGeom>
              <a:avLst/>
              <a:gdLst/>
              <a:ahLst/>
              <a:cxnLst/>
              <a:rect r="r" b="b" t="t" l="l"/>
              <a:pathLst>
                <a:path h="1547876" w="2837307">
                  <a:moveTo>
                    <a:pt x="2584577" y="1547749"/>
                  </a:moveTo>
                  <a:lnTo>
                    <a:pt x="252730" y="1547749"/>
                  </a:lnTo>
                  <a:cubicBezTo>
                    <a:pt x="113157" y="1547749"/>
                    <a:pt x="0" y="1434592"/>
                    <a:pt x="0" y="1295019"/>
                  </a:cubicBezTo>
                  <a:lnTo>
                    <a:pt x="0" y="252730"/>
                  </a:lnTo>
                  <a:cubicBezTo>
                    <a:pt x="0" y="113157"/>
                    <a:pt x="113157" y="0"/>
                    <a:pt x="252730" y="0"/>
                  </a:cubicBezTo>
                  <a:lnTo>
                    <a:pt x="2584577" y="0"/>
                  </a:lnTo>
                  <a:cubicBezTo>
                    <a:pt x="2724150" y="0"/>
                    <a:pt x="2837307" y="113157"/>
                    <a:pt x="2837307" y="252730"/>
                  </a:cubicBezTo>
                  <a:lnTo>
                    <a:pt x="2837307" y="1295146"/>
                  </a:lnTo>
                  <a:cubicBezTo>
                    <a:pt x="2837307" y="1434719"/>
                    <a:pt x="2724150" y="1547876"/>
                    <a:pt x="2584577" y="1547876"/>
                  </a:cubicBezTo>
                </a:path>
              </a:pathLst>
            </a:custGeom>
            <a:solidFill>
              <a:srgbClr val="FFFFFF"/>
            </a:solidFill>
            <a:ln w="12700">
              <a:solidFill>
                <a:srgbClr val="000000"/>
              </a:solidFill>
            </a:ln>
          </p:spPr>
        </p:sp>
        <p:sp>
          <p:nvSpPr>
            <p:cNvPr name="Freeform 9" id="9"/>
            <p:cNvSpPr/>
            <p:nvPr/>
          </p:nvSpPr>
          <p:spPr>
            <a:xfrm flipH="false" flipV="false" rot="0">
              <a:off x="63500" y="63500"/>
              <a:ext cx="2875407" cy="1585976"/>
            </a:xfrm>
            <a:custGeom>
              <a:avLst/>
              <a:gdLst/>
              <a:ahLst/>
              <a:cxnLst/>
              <a:rect r="r" b="b" t="t" l="l"/>
              <a:pathLst>
                <a:path h="1585976" w="2875407">
                  <a:moveTo>
                    <a:pt x="2603627" y="1585849"/>
                  </a:moveTo>
                  <a:lnTo>
                    <a:pt x="271780" y="1585849"/>
                  </a:lnTo>
                  <a:lnTo>
                    <a:pt x="271780" y="1566799"/>
                  </a:lnTo>
                  <a:lnTo>
                    <a:pt x="271780" y="1585849"/>
                  </a:lnTo>
                  <a:cubicBezTo>
                    <a:pt x="121666" y="1585849"/>
                    <a:pt x="0" y="1464183"/>
                    <a:pt x="0" y="1314069"/>
                  </a:cubicBezTo>
                  <a:lnTo>
                    <a:pt x="19050" y="1314069"/>
                  </a:lnTo>
                  <a:lnTo>
                    <a:pt x="0" y="1314069"/>
                  </a:lnTo>
                  <a:lnTo>
                    <a:pt x="0" y="271780"/>
                  </a:lnTo>
                  <a:lnTo>
                    <a:pt x="19050" y="271780"/>
                  </a:lnTo>
                  <a:lnTo>
                    <a:pt x="0" y="271780"/>
                  </a:lnTo>
                  <a:cubicBezTo>
                    <a:pt x="0" y="121666"/>
                    <a:pt x="121666" y="0"/>
                    <a:pt x="271780" y="0"/>
                  </a:cubicBezTo>
                  <a:lnTo>
                    <a:pt x="271780" y="19050"/>
                  </a:lnTo>
                  <a:lnTo>
                    <a:pt x="271780" y="0"/>
                  </a:lnTo>
                  <a:lnTo>
                    <a:pt x="2603627" y="0"/>
                  </a:lnTo>
                  <a:lnTo>
                    <a:pt x="2603627" y="19050"/>
                  </a:lnTo>
                  <a:lnTo>
                    <a:pt x="2603627" y="0"/>
                  </a:lnTo>
                  <a:cubicBezTo>
                    <a:pt x="2753741" y="0"/>
                    <a:pt x="2875407" y="121666"/>
                    <a:pt x="2875407" y="271780"/>
                  </a:cubicBezTo>
                  <a:lnTo>
                    <a:pt x="2856357" y="271780"/>
                  </a:lnTo>
                  <a:lnTo>
                    <a:pt x="2875407" y="271780"/>
                  </a:lnTo>
                  <a:lnTo>
                    <a:pt x="2875407" y="1314196"/>
                  </a:lnTo>
                  <a:lnTo>
                    <a:pt x="2856357" y="1314196"/>
                  </a:lnTo>
                  <a:lnTo>
                    <a:pt x="2875407" y="1314196"/>
                  </a:lnTo>
                  <a:cubicBezTo>
                    <a:pt x="2875407" y="1464310"/>
                    <a:pt x="2753741" y="1585976"/>
                    <a:pt x="2603627" y="1585976"/>
                  </a:cubicBezTo>
                  <a:lnTo>
                    <a:pt x="2603627" y="1566926"/>
                  </a:lnTo>
                  <a:lnTo>
                    <a:pt x="2603627" y="1585976"/>
                  </a:lnTo>
                  <a:moveTo>
                    <a:pt x="2603627" y="1547876"/>
                  </a:moveTo>
                  <a:cubicBezTo>
                    <a:pt x="2732659" y="1547876"/>
                    <a:pt x="2837307" y="1443228"/>
                    <a:pt x="2837307" y="1314196"/>
                  </a:cubicBezTo>
                  <a:lnTo>
                    <a:pt x="2837307" y="271780"/>
                  </a:lnTo>
                  <a:cubicBezTo>
                    <a:pt x="2837307" y="142748"/>
                    <a:pt x="2732659" y="38100"/>
                    <a:pt x="2603627" y="38100"/>
                  </a:cubicBezTo>
                  <a:lnTo>
                    <a:pt x="271780" y="38100"/>
                  </a:lnTo>
                  <a:cubicBezTo>
                    <a:pt x="142748" y="38100"/>
                    <a:pt x="38100" y="142748"/>
                    <a:pt x="38100" y="271780"/>
                  </a:cubicBezTo>
                  <a:lnTo>
                    <a:pt x="38100" y="1314196"/>
                  </a:lnTo>
                  <a:cubicBezTo>
                    <a:pt x="38100" y="1443228"/>
                    <a:pt x="142748" y="1547876"/>
                    <a:pt x="271780" y="1547876"/>
                  </a:cubicBezTo>
                  <a:lnTo>
                    <a:pt x="2603627" y="1547876"/>
                  </a:lnTo>
                  <a:close/>
                </a:path>
              </a:pathLst>
            </a:custGeom>
            <a:solidFill>
              <a:srgbClr val="A13887"/>
            </a:solidFill>
            <a:ln w="12700">
              <a:solidFill>
                <a:srgbClr val="000000"/>
              </a:solidFill>
            </a:ln>
          </p:spPr>
        </p:sp>
      </p:grpSp>
      <p:sp>
        <p:nvSpPr>
          <p:cNvPr name="Freeform 10" id="10"/>
          <p:cNvSpPr/>
          <p:nvPr/>
        </p:nvSpPr>
        <p:spPr>
          <a:xfrm flipH="false" flipV="false" rot="0">
            <a:off x="6639834" y="6424040"/>
            <a:ext cx="4420234" cy="2580043"/>
          </a:xfrm>
          <a:custGeom>
            <a:avLst/>
            <a:gdLst/>
            <a:ahLst/>
            <a:cxnLst/>
            <a:rect r="r" b="b" t="t" l="l"/>
            <a:pathLst>
              <a:path h="2580043" w="4420234">
                <a:moveTo>
                  <a:pt x="0" y="0"/>
                </a:moveTo>
                <a:lnTo>
                  <a:pt x="4420235" y="0"/>
                </a:lnTo>
                <a:lnTo>
                  <a:pt x="4420235" y="2580043"/>
                </a:lnTo>
                <a:lnTo>
                  <a:pt x="0" y="2580043"/>
                </a:lnTo>
                <a:lnTo>
                  <a:pt x="0" y="0"/>
                </a:lnTo>
                <a:close/>
              </a:path>
            </a:pathLst>
          </a:custGeom>
          <a:blipFill>
            <a:blip r:embed="rId3"/>
            <a:stretch>
              <a:fillRect l="0" t="0" r="0" b="0"/>
            </a:stretch>
          </a:blipFill>
        </p:spPr>
      </p:sp>
      <p:sp>
        <p:nvSpPr>
          <p:cNvPr name="Freeform 11" id="11"/>
          <p:cNvSpPr/>
          <p:nvPr/>
        </p:nvSpPr>
        <p:spPr>
          <a:xfrm flipH="false" flipV="false" rot="0">
            <a:off x="12824352" y="6424040"/>
            <a:ext cx="4420234" cy="2580043"/>
          </a:xfrm>
          <a:custGeom>
            <a:avLst/>
            <a:gdLst/>
            <a:ahLst/>
            <a:cxnLst/>
            <a:rect r="r" b="b" t="t" l="l"/>
            <a:pathLst>
              <a:path h="2580043" w="4420234">
                <a:moveTo>
                  <a:pt x="0" y="0"/>
                </a:moveTo>
                <a:lnTo>
                  <a:pt x="4420234" y="0"/>
                </a:lnTo>
                <a:lnTo>
                  <a:pt x="4420234" y="2580043"/>
                </a:lnTo>
                <a:lnTo>
                  <a:pt x="0" y="2580043"/>
                </a:lnTo>
                <a:lnTo>
                  <a:pt x="0" y="0"/>
                </a:lnTo>
                <a:close/>
              </a:path>
            </a:pathLst>
          </a:custGeom>
          <a:blipFill>
            <a:blip r:embed="rId4"/>
            <a:stretch>
              <a:fillRect l="0" t="0" r="0" b="0"/>
            </a:stretch>
          </a:blipFill>
        </p:spPr>
      </p:sp>
      <p:sp>
        <p:nvSpPr>
          <p:cNvPr name="Freeform 12" id="12"/>
          <p:cNvSpPr/>
          <p:nvPr/>
        </p:nvSpPr>
        <p:spPr>
          <a:xfrm flipH="false" flipV="false" rot="0">
            <a:off x="5956881" y="2800599"/>
            <a:ext cx="4173602" cy="891639"/>
          </a:xfrm>
          <a:custGeom>
            <a:avLst/>
            <a:gdLst/>
            <a:ahLst/>
            <a:cxnLst/>
            <a:rect r="r" b="b" t="t" l="l"/>
            <a:pathLst>
              <a:path h="891639" w="4173602">
                <a:moveTo>
                  <a:pt x="0" y="0"/>
                </a:moveTo>
                <a:lnTo>
                  <a:pt x="4173602" y="0"/>
                </a:lnTo>
                <a:lnTo>
                  <a:pt x="4173602" y="891639"/>
                </a:lnTo>
                <a:lnTo>
                  <a:pt x="0" y="891639"/>
                </a:lnTo>
                <a:lnTo>
                  <a:pt x="0" y="0"/>
                </a:lnTo>
                <a:close/>
              </a:path>
            </a:pathLst>
          </a:custGeom>
          <a:blipFill>
            <a:blip r:embed="rId5"/>
            <a:stretch>
              <a:fillRect l="0" t="0" r="0" b="0"/>
            </a:stretch>
          </a:blipFill>
        </p:spPr>
      </p:sp>
      <p:grpSp>
        <p:nvGrpSpPr>
          <p:cNvPr name="Group 13" id="13"/>
          <p:cNvGrpSpPr/>
          <p:nvPr/>
        </p:nvGrpSpPr>
        <p:grpSpPr>
          <a:xfrm rot="0">
            <a:off x="6009454" y="2845105"/>
            <a:ext cx="3992876" cy="708038"/>
            <a:chOff x="0" y="0"/>
            <a:chExt cx="2673007" cy="473989"/>
          </a:xfrm>
        </p:grpSpPr>
        <p:sp>
          <p:nvSpPr>
            <p:cNvPr name="Freeform 14" id="14"/>
            <p:cNvSpPr/>
            <p:nvPr/>
          </p:nvSpPr>
          <p:spPr>
            <a:xfrm flipH="false" flipV="false" rot="0">
              <a:off x="0" y="0"/>
              <a:ext cx="2672969" cy="473964"/>
            </a:xfrm>
            <a:custGeom>
              <a:avLst/>
              <a:gdLst/>
              <a:ahLst/>
              <a:cxnLst/>
              <a:rect r="r" b="b" t="t" l="l"/>
              <a:pathLst>
                <a:path h="473964" w="2672969">
                  <a:moveTo>
                    <a:pt x="152400" y="0"/>
                  </a:moveTo>
                  <a:cubicBezTo>
                    <a:pt x="68199" y="0"/>
                    <a:pt x="0" y="68199"/>
                    <a:pt x="0" y="152400"/>
                  </a:cubicBezTo>
                  <a:lnTo>
                    <a:pt x="0" y="321564"/>
                  </a:lnTo>
                  <a:cubicBezTo>
                    <a:pt x="0" y="405765"/>
                    <a:pt x="68199" y="473964"/>
                    <a:pt x="152400" y="473964"/>
                  </a:cubicBezTo>
                  <a:lnTo>
                    <a:pt x="2520569" y="473964"/>
                  </a:lnTo>
                  <a:cubicBezTo>
                    <a:pt x="2604770" y="473964"/>
                    <a:pt x="2672969" y="405765"/>
                    <a:pt x="2672969" y="321564"/>
                  </a:cubicBezTo>
                  <a:lnTo>
                    <a:pt x="2672969" y="152400"/>
                  </a:lnTo>
                  <a:cubicBezTo>
                    <a:pt x="2672969" y="68199"/>
                    <a:pt x="2604770" y="0"/>
                    <a:pt x="2520569" y="0"/>
                  </a:cubicBezTo>
                  <a:close/>
                </a:path>
              </a:pathLst>
            </a:custGeom>
            <a:solidFill>
              <a:srgbClr val="596BAC"/>
            </a:solidFill>
            <a:ln w="12700">
              <a:solidFill>
                <a:srgbClr val="000000"/>
              </a:solidFill>
            </a:ln>
          </p:spPr>
        </p:sp>
      </p:grpSp>
      <p:sp>
        <p:nvSpPr>
          <p:cNvPr name="Freeform 15" id="15"/>
          <p:cNvSpPr/>
          <p:nvPr/>
        </p:nvSpPr>
        <p:spPr>
          <a:xfrm flipH="false" flipV="false" rot="0">
            <a:off x="6241445" y="6063597"/>
            <a:ext cx="2295479" cy="872659"/>
          </a:xfrm>
          <a:custGeom>
            <a:avLst/>
            <a:gdLst/>
            <a:ahLst/>
            <a:cxnLst/>
            <a:rect r="r" b="b" t="t" l="l"/>
            <a:pathLst>
              <a:path h="872659" w="2295479">
                <a:moveTo>
                  <a:pt x="0" y="0"/>
                </a:moveTo>
                <a:lnTo>
                  <a:pt x="2295479" y="0"/>
                </a:lnTo>
                <a:lnTo>
                  <a:pt x="2295479" y="872658"/>
                </a:lnTo>
                <a:lnTo>
                  <a:pt x="0" y="872658"/>
                </a:lnTo>
                <a:lnTo>
                  <a:pt x="0" y="0"/>
                </a:lnTo>
                <a:close/>
              </a:path>
            </a:pathLst>
          </a:custGeom>
          <a:blipFill>
            <a:blip r:embed="rId6"/>
            <a:stretch>
              <a:fillRect l="0" t="0" r="0" b="0"/>
            </a:stretch>
          </a:blipFill>
        </p:spPr>
      </p:sp>
      <p:grpSp>
        <p:nvGrpSpPr>
          <p:cNvPr name="Group 16" id="16"/>
          <p:cNvGrpSpPr/>
          <p:nvPr/>
        </p:nvGrpSpPr>
        <p:grpSpPr>
          <a:xfrm rot="0">
            <a:off x="6291784" y="6103051"/>
            <a:ext cx="2108008" cy="708038"/>
            <a:chOff x="0" y="0"/>
            <a:chExt cx="1411199" cy="473989"/>
          </a:xfrm>
        </p:grpSpPr>
        <p:sp>
          <p:nvSpPr>
            <p:cNvPr name="Freeform 17" id="17"/>
            <p:cNvSpPr/>
            <p:nvPr/>
          </p:nvSpPr>
          <p:spPr>
            <a:xfrm flipH="false" flipV="false" rot="0">
              <a:off x="0" y="0"/>
              <a:ext cx="1411224" cy="473964"/>
            </a:xfrm>
            <a:custGeom>
              <a:avLst/>
              <a:gdLst/>
              <a:ahLst/>
              <a:cxnLst/>
              <a:rect r="r" b="b" t="t" l="l"/>
              <a:pathLst>
                <a:path h="473964" w="1411224">
                  <a:moveTo>
                    <a:pt x="152400" y="0"/>
                  </a:moveTo>
                  <a:cubicBezTo>
                    <a:pt x="68199" y="0"/>
                    <a:pt x="0" y="68199"/>
                    <a:pt x="0" y="152400"/>
                  </a:cubicBezTo>
                  <a:lnTo>
                    <a:pt x="0" y="321564"/>
                  </a:lnTo>
                  <a:cubicBezTo>
                    <a:pt x="0" y="405765"/>
                    <a:pt x="68199" y="473964"/>
                    <a:pt x="152400" y="473964"/>
                  </a:cubicBezTo>
                  <a:lnTo>
                    <a:pt x="1258824" y="473964"/>
                  </a:lnTo>
                  <a:cubicBezTo>
                    <a:pt x="1343025" y="473964"/>
                    <a:pt x="1411224" y="405765"/>
                    <a:pt x="1411224" y="321564"/>
                  </a:cubicBezTo>
                  <a:lnTo>
                    <a:pt x="1411224" y="152400"/>
                  </a:lnTo>
                  <a:cubicBezTo>
                    <a:pt x="1411224" y="68199"/>
                    <a:pt x="1343025" y="0"/>
                    <a:pt x="1258824" y="0"/>
                  </a:cubicBezTo>
                  <a:close/>
                </a:path>
              </a:pathLst>
            </a:custGeom>
            <a:solidFill>
              <a:srgbClr val="596BAC"/>
            </a:solidFill>
            <a:ln w="12700">
              <a:solidFill>
                <a:srgbClr val="000000"/>
              </a:solidFill>
            </a:ln>
          </p:spPr>
        </p:sp>
      </p:grpSp>
      <p:sp>
        <p:nvSpPr>
          <p:cNvPr name="Freeform 18" id="18"/>
          <p:cNvSpPr/>
          <p:nvPr/>
        </p:nvSpPr>
        <p:spPr>
          <a:xfrm flipH="false" flipV="false" rot="0">
            <a:off x="12425962" y="6063597"/>
            <a:ext cx="2295479" cy="872659"/>
          </a:xfrm>
          <a:custGeom>
            <a:avLst/>
            <a:gdLst/>
            <a:ahLst/>
            <a:cxnLst/>
            <a:rect r="r" b="b" t="t" l="l"/>
            <a:pathLst>
              <a:path h="872659" w="2295479">
                <a:moveTo>
                  <a:pt x="0" y="0"/>
                </a:moveTo>
                <a:lnTo>
                  <a:pt x="2295479" y="0"/>
                </a:lnTo>
                <a:lnTo>
                  <a:pt x="2295479" y="872658"/>
                </a:lnTo>
                <a:lnTo>
                  <a:pt x="0" y="872658"/>
                </a:lnTo>
                <a:lnTo>
                  <a:pt x="0" y="0"/>
                </a:lnTo>
                <a:close/>
              </a:path>
            </a:pathLst>
          </a:custGeom>
          <a:blipFill>
            <a:blip r:embed="rId7"/>
            <a:stretch>
              <a:fillRect l="0" t="0" r="0" b="0"/>
            </a:stretch>
          </a:blipFill>
        </p:spPr>
      </p:sp>
      <p:grpSp>
        <p:nvGrpSpPr>
          <p:cNvPr name="Group 19" id="19"/>
          <p:cNvGrpSpPr/>
          <p:nvPr/>
        </p:nvGrpSpPr>
        <p:grpSpPr>
          <a:xfrm rot="0">
            <a:off x="12476003" y="6103051"/>
            <a:ext cx="2108008" cy="708038"/>
            <a:chOff x="0" y="0"/>
            <a:chExt cx="1411199" cy="473989"/>
          </a:xfrm>
        </p:grpSpPr>
        <p:sp>
          <p:nvSpPr>
            <p:cNvPr name="Freeform 20" id="20"/>
            <p:cNvSpPr/>
            <p:nvPr/>
          </p:nvSpPr>
          <p:spPr>
            <a:xfrm flipH="false" flipV="false" rot="0">
              <a:off x="0" y="0"/>
              <a:ext cx="1411224" cy="473964"/>
            </a:xfrm>
            <a:custGeom>
              <a:avLst/>
              <a:gdLst/>
              <a:ahLst/>
              <a:cxnLst/>
              <a:rect r="r" b="b" t="t" l="l"/>
              <a:pathLst>
                <a:path h="473964" w="1411224">
                  <a:moveTo>
                    <a:pt x="152400" y="0"/>
                  </a:moveTo>
                  <a:cubicBezTo>
                    <a:pt x="68199" y="0"/>
                    <a:pt x="0" y="68199"/>
                    <a:pt x="0" y="152400"/>
                  </a:cubicBezTo>
                  <a:lnTo>
                    <a:pt x="0" y="321564"/>
                  </a:lnTo>
                  <a:cubicBezTo>
                    <a:pt x="0" y="405765"/>
                    <a:pt x="68199" y="473964"/>
                    <a:pt x="152400" y="473964"/>
                  </a:cubicBezTo>
                  <a:lnTo>
                    <a:pt x="1258824" y="473964"/>
                  </a:lnTo>
                  <a:cubicBezTo>
                    <a:pt x="1343025" y="473964"/>
                    <a:pt x="1411224" y="405765"/>
                    <a:pt x="1411224" y="321564"/>
                  </a:cubicBezTo>
                  <a:lnTo>
                    <a:pt x="1411224" y="152400"/>
                  </a:lnTo>
                  <a:cubicBezTo>
                    <a:pt x="1411224" y="68199"/>
                    <a:pt x="1343025" y="0"/>
                    <a:pt x="1258824" y="0"/>
                  </a:cubicBezTo>
                  <a:close/>
                </a:path>
              </a:pathLst>
            </a:custGeom>
            <a:solidFill>
              <a:srgbClr val="596BAC"/>
            </a:solidFill>
            <a:ln w="12700">
              <a:solidFill>
                <a:srgbClr val="000000"/>
              </a:solidFill>
            </a:ln>
          </p:spPr>
        </p:sp>
      </p:grpSp>
      <p:sp>
        <p:nvSpPr>
          <p:cNvPr name="TextBox 21" id="21"/>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6F5F4"/>
                </a:solidFill>
                <a:latin typeface="Poetsen"/>
                <a:ea typeface="Poetsen"/>
                <a:cs typeface="Poetsen"/>
                <a:sym typeface="Poetsen"/>
              </a:rPr>
              <a:t>DİN KÜLTÜRÜ VE AHLAK BİLGİSİ</a:t>
            </a:r>
          </a:p>
        </p:txBody>
      </p:sp>
      <p:sp>
        <p:nvSpPr>
          <p:cNvPr name="TextBox 22" id="22"/>
          <p:cNvSpPr txBox="true"/>
          <p:nvPr/>
        </p:nvSpPr>
        <p:spPr>
          <a:xfrm rot="0">
            <a:off x="2346160" y="1363402"/>
            <a:ext cx="190402" cy="379103"/>
          </a:xfrm>
          <a:prstGeom prst="rect">
            <a:avLst/>
          </a:prstGeom>
        </p:spPr>
        <p:txBody>
          <a:bodyPr anchor="t" rtlCol="false" tIns="0" lIns="0" bIns="0" rIns="0">
            <a:spAutoFit/>
          </a:bodyPr>
          <a:lstStyle/>
          <a:p>
            <a:pPr algn="l">
              <a:lnSpc>
                <a:spcPts val="2649"/>
              </a:lnSpc>
            </a:pPr>
            <a:r>
              <a:rPr lang="en-US" sz="2987">
                <a:solidFill>
                  <a:srgbClr val="F6F5F4"/>
                </a:solidFill>
                <a:latin typeface="Poetsen"/>
                <a:ea typeface="Poetsen"/>
                <a:cs typeface="Poetsen"/>
                <a:sym typeface="Poetsen"/>
              </a:rPr>
              <a:t>7</a:t>
            </a:r>
          </a:p>
        </p:txBody>
      </p:sp>
      <p:sp>
        <p:nvSpPr>
          <p:cNvPr name="TextBox 23" id="23"/>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6F5F4"/>
                </a:solidFill>
                <a:latin typeface="Poetsen"/>
                <a:ea typeface="Poetsen"/>
                <a:cs typeface="Poetsen"/>
                <a:sym typeface="Poetsen"/>
              </a:rPr>
              <a:t>.</a:t>
            </a:r>
            <a:r>
              <a:rPr lang="en-US" sz="2240">
                <a:solidFill>
                  <a:srgbClr val="FFFFFF"/>
                </a:solidFill>
                <a:latin typeface="Poetsen"/>
                <a:ea typeface="Poetsen"/>
                <a:cs typeface="Poetsen"/>
                <a:sym typeface="Poetsen"/>
              </a:rPr>
              <a:t> </a:t>
            </a:r>
            <a:r>
              <a:rPr lang="en-US" sz="2240">
                <a:solidFill>
                  <a:srgbClr val="F6F5F4"/>
                </a:solidFill>
                <a:latin typeface="Poetsen"/>
                <a:ea typeface="Poetsen"/>
                <a:cs typeface="Poetsen"/>
                <a:sym typeface="Poetsen"/>
              </a:rPr>
              <a:t>Sınıf</a:t>
            </a:r>
          </a:p>
        </p:txBody>
      </p:sp>
      <p:sp>
        <p:nvSpPr>
          <p:cNvPr name="TextBox 24" id="24"/>
          <p:cNvSpPr txBox="true"/>
          <p:nvPr/>
        </p:nvSpPr>
        <p:spPr>
          <a:xfrm rot="0">
            <a:off x="1505686" y="3569579"/>
            <a:ext cx="3123632" cy="1042414"/>
          </a:xfrm>
          <a:prstGeom prst="rect">
            <a:avLst/>
          </a:prstGeom>
        </p:spPr>
        <p:txBody>
          <a:bodyPr anchor="t" rtlCol="false" tIns="0" lIns="0" bIns="0" rIns="0">
            <a:spAutoFit/>
          </a:bodyPr>
          <a:lstStyle/>
          <a:p>
            <a:pPr algn="r">
              <a:lnSpc>
                <a:spcPts val="3883"/>
              </a:lnSpc>
            </a:pPr>
            <a:r>
              <a:rPr lang="en-US" sz="3734" spc="3">
                <a:solidFill>
                  <a:srgbClr val="9A509F"/>
                </a:solidFill>
                <a:latin typeface="Baloo Bhai"/>
                <a:ea typeface="Baloo Bhai"/>
                <a:cs typeface="Baloo Bhai"/>
                <a:sym typeface="Baloo Bhai"/>
              </a:rPr>
              <a:t>AHLAKİ DAVRANIŞLAR</a:t>
            </a:r>
          </a:p>
        </p:txBody>
      </p:sp>
      <p:sp>
        <p:nvSpPr>
          <p:cNvPr name="TextBox 25" id="25"/>
          <p:cNvSpPr txBox="true"/>
          <p:nvPr/>
        </p:nvSpPr>
        <p:spPr>
          <a:xfrm rot="0">
            <a:off x="1214961" y="2906171"/>
            <a:ext cx="365722" cy="697810"/>
          </a:xfrm>
          <a:prstGeom prst="rect">
            <a:avLst/>
          </a:prstGeom>
        </p:spPr>
        <p:txBody>
          <a:bodyPr anchor="t" rtlCol="false" tIns="0" lIns="0" bIns="0" rIns="0">
            <a:spAutoFit/>
          </a:bodyPr>
          <a:lstStyle/>
          <a:p>
            <a:pPr algn="l">
              <a:lnSpc>
                <a:spcPts val="5228"/>
              </a:lnSpc>
            </a:pPr>
            <a:r>
              <a:rPr lang="en-US" sz="3734">
                <a:solidFill>
                  <a:srgbClr val="9B867A"/>
                </a:solidFill>
                <a:latin typeface="Baloo Tama"/>
                <a:ea typeface="Baloo Tama"/>
                <a:cs typeface="Baloo Tama"/>
                <a:sym typeface="Baloo Tama"/>
              </a:rPr>
              <a:t>3.</a:t>
            </a:r>
          </a:p>
        </p:txBody>
      </p:sp>
      <p:sp>
        <p:nvSpPr>
          <p:cNvPr name="TextBox 26" id="26"/>
          <p:cNvSpPr txBox="true"/>
          <p:nvPr/>
        </p:nvSpPr>
        <p:spPr>
          <a:xfrm rot="0">
            <a:off x="1645421" y="3006051"/>
            <a:ext cx="1065038" cy="552541"/>
          </a:xfrm>
          <a:prstGeom prst="rect">
            <a:avLst/>
          </a:prstGeom>
        </p:spPr>
        <p:txBody>
          <a:bodyPr anchor="t" rtlCol="false" tIns="0" lIns="0" bIns="0" rIns="0">
            <a:spAutoFit/>
          </a:bodyPr>
          <a:lstStyle/>
          <a:p>
            <a:pPr algn="l">
              <a:lnSpc>
                <a:spcPts val="4182"/>
              </a:lnSpc>
            </a:pPr>
            <a:r>
              <a:rPr lang="en-US" sz="2987">
                <a:solidFill>
                  <a:srgbClr val="9B867A"/>
                </a:solidFill>
                <a:latin typeface="Baloo Tama"/>
                <a:ea typeface="Baloo Tama"/>
                <a:cs typeface="Baloo Tama"/>
                <a:sym typeface="Baloo Tama"/>
              </a:rPr>
              <a:t>ÜNİTE</a:t>
            </a:r>
          </a:p>
        </p:txBody>
      </p:sp>
      <p:sp>
        <p:nvSpPr>
          <p:cNvPr name="TextBox 27" id="27"/>
          <p:cNvSpPr txBox="true"/>
          <p:nvPr/>
        </p:nvSpPr>
        <p:spPr>
          <a:xfrm rot="0">
            <a:off x="17486935" y="9448256"/>
            <a:ext cx="168419" cy="434632"/>
          </a:xfrm>
          <a:prstGeom prst="rect">
            <a:avLst/>
          </a:prstGeom>
        </p:spPr>
        <p:txBody>
          <a:bodyPr anchor="t" rtlCol="false" tIns="0" lIns="0" bIns="0" rIns="0">
            <a:spAutoFit/>
          </a:bodyPr>
          <a:lstStyle/>
          <a:p>
            <a:pPr algn="l">
              <a:lnSpc>
                <a:spcPts val="3555"/>
              </a:lnSpc>
            </a:pPr>
            <a:r>
              <a:rPr lang="en-US" b="true" sz="2539" i="true">
                <a:solidFill>
                  <a:srgbClr val="FFFFFF">
                    <a:alpha val="82745"/>
                  </a:srgbClr>
                </a:solidFill>
                <a:latin typeface="Barlow Semi-Bold Italics"/>
                <a:ea typeface="Barlow Semi-Bold Italics"/>
                <a:cs typeface="Barlow Semi-Bold Italics"/>
                <a:sym typeface="Barlow Semi-Bold Italics"/>
              </a:rPr>
              <a:t>9</a:t>
            </a:r>
          </a:p>
        </p:txBody>
      </p:sp>
      <p:sp>
        <p:nvSpPr>
          <p:cNvPr name="TextBox 28" id="28"/>
          <p:cNvSpPr txBox="true"/>
          <p:nvPr/>
        </p:nvSpPr>
        <p:spPr>
          <a:xfrm rot="0">
            <a:off x="5512036" y="1344085"/>
            <a:ext cx="7206188" cy="672569"/>
          </a:xfrm>
          <a:prstGeom prst="rect">
            <a:avLst/>
          </a:prstGeom>
        </p:spPr>
        <p:txBody>
          <a:bodyPr anchor="t" rtlCol="false" tIns="0" lIns="0" bIns="0" rIns="0">
            <a:spAutoFit/>
          </a:bodyPr>
          <a:lstStyle/>
          <a:p>
            <a:pPr algn="l">
              <a:lnSpc>
                <a:spcPts val="5019"/>
              </a:lnSpc>
            </a:pPr>
            <a:r>
              <a:rPr lang="en-US" sz="3585">
                <a:solidFill>
                  <a:srgbClr val="A4007E"/>
                </a:solidFill>
                <a:latin typeface="Baloo Tama"/>
                <a:ea typeface="Baloo Tama"/>
                <a:cs typeface="Baloo Tama"/>
                <a:sym typeface="Baloo Tama"/>
              </a:rPr>
              <a:t>Güzel Ahlaki Tutum ve Davranışlar</a:t>
            </a:r>
          </a:p>
        </p:txBody>
      </p:sp>
      <p:sp>
        <p:nvSpPr>
          <p:cNvPr name="TextBox 29" id="29"/>
          <p:cNvSpPr txBox="true"/>
          <p:nvPr/>
        </p:nvSpPr>
        <p:spPr>
          <a:xfrm rot="0">
            <a:off x="7096190" y="6150223"/>
            <a:ext cx="3454779" cy="1833997"/>
          </a:xfrm>
          <a:prstGeom prst="rect">
            <a:avLst/>
          </a:prstGeom>
        </p:spPr>
        <p:txBody>
          <a:bodyPr anchor="t" rtlCol="false" tIns="0" lIns="0" bIns="0" rIns="0">
            <a:spAutoFit/>
          </a:bodyPr>
          <a:lstStyle/>
          <a:p>
            <a:pPr algn="l">
              <a:lnSpc>
                <a:spcPts val="4391"/>
              </a:lnSpc>
            </a:pPr>
            <a:r>
              <a:rPr lang="en-US" b="true" sz="3136" i="true">
                <a:solidFill>
                  <a:srgbClr val="FFFFFF"/>
                </a:solidFill>
                <a:latin typeface="Barlow Semi-Bold Italics"/>
                <a:ea typeface="Barlow Semi-Bold Italics"/>
                <a:cs typeface="Barlow Semi-Bold Italics"/>
                <a:sym typeface="Barlow Semi-Bold Italics"/>
              </a:rPr>
              <a:t>İsar</a:t>
            </a:r>
          </a:p>
          <a:p>
            <a:pPr algn="l">
              <a:lnSpc>
                <a:spcPts val="4033"/>
              </a:lnSpc>
            </a:pPr>
            <a:r>
              <a:rPr lang="en-US" b="true" sz="2987" i="true">
                <a:solidFill>
                  <a:srgbClr val="231F20"/>
                </a:solidFill>
                <a:latin typeface="Barlow Semi-Bold Italics"/>
                <a:ea typeface="Barlow Semi-Bold Italics"/>
                <a:cs typeface="Barlow Semi-Bold Italics"/>
                <a:sym typeface="Barlow Semi-Bold Italics"/>
              </a:rPr>
              <a:t>Kendi ihtiyacı varken başkasına yardım </a:t>
            </a:r>
          </a:p>
        </p:txBody>
      </p:sp>
      <p:sp>
        <p:nvSpPr>
          <p:cNvPr name="TextBox 30" id="30"/>
          <p:cNvSpPr txBox="true"/>
          <p:nvPr/>
        </p:nvSpPr>
        <p:spPr>
          <a:xfrm rot="0">
            <a:off x="13135566" y="6150052"/>
            <a:ext cx="880569" cy="535218"/>
          </a:xfrm>
          <a:prstGeom prst="rect">
            <a:avLst/>
          </a:prstGeom>
        </p:spPr>
        <p:txBody>
          <a:bodyPr anchor="t" rtlCol="false" tIns="0" lIns="0" bIns="0" rIns="0">
            <a:spAutoFit/>
          </a:bodyPr>
          <a:lstStyle/>
          <a:p>
            <a:pPr algn="l">
              <a:lnSpc>
                <a:spcPts val="4391"/>
              </a:lnSpc>
            </a:pPr>
            <a:r>
              <a:rPr lang="en-US" b="true" sz="3136" i="true">
                <a:solidFill>
                  <a:srgbClr val="FFFFFF"/>
                </a:solidFill>
                <a:latin typeface="Barlow Semi-Bold Italics"/>
                <a:ea typeface="Barlow Semi-Bold Italics"/>
                <a:cs typeface="Barlow Semi-Bold Italics"/>
                <a:sym typeface="Barlow Semi-Bold Italics"/>
              </a:rPr>
              <a:t>İnfak</a:t>
            </a:r>
          </a:p>
        </p:txBody>
      </p:sp>
      <p:sp>
        <p:nvSpPr>
          <p:cNvPr name="TextBox 31" id="31"/>
          <p:cNvSpPr txBox="true"/>
          <p:nvPr/>
        </p:nvSpPr>
        <p:spPr>
          <a:xfrm rot="0">
            <a:off x="6768799" y="2587320"/>
            <a:ext cx="2540105" cy="840018"/>
          </a:xfrm>
          <a:prstGeom prst="rect">
            <a:avLst/>
          </a:prstGeom>
        </p:spPr>
        <p:txBody>
          <a:bodyPr anchor="t" rtlCol="false" tIns="0" lIns="0" bIns="0" rIns="0">
            <a:spAutoFit/>
          </a:bodyPr>
          <a:lstStyle/>
          <a:p>
            <a:pPr algn="l">
              <a:lnSpc>
                <a:spcPts val="7597"/>
              </a:lnSpc>
            </a:pPr>
            <a:r>
              <a:rPr lang="en-US" b="true" sz="3136" i="true">
                <a:solidFill>
                  <a:srgbClr val="FFFFFF"/>
                </a:solidFill>
                <a:latin typeface="Barlow Semi-Bold Italics"/>
                <a:ea typeface="Barlow Semi-Bold Italics"/>
                <a:cs typeface="Barlow Semi-Bold Italics"/>
                <a:sym typeface="Barlow Semi-Bold Italics"/>
              </a:rPr>
              <a:t>Yardımseverlik</a:t>
            </a:r>
          </a:p>
        </p:txBody>
      </p:sp>
      <p:sp>
        <p:nvSpPr>
          <p:cNvPr name="TextBox 32" id="32"/>
          <p:cNvSpPr txBox="true"/>
          <p:nvPr/>
        </p:nvSpPr>
        <p:spPr>
          <a:xfrm rot="0">
            <a:off x="6520332" y="3552163"/>
            <a:ext cx="10603016" cy="1352347"/>
          </a:xfrm>
          <a:prstGeom prst="rect">
            <a:avLst/>
          </a:prstGeom>
        </p:spPr>
        <p:txBody>
          <a:bodyPr anchor="t" rtlCol="false" tIns="0" lIns="0" bIns="0" rIns="0">
            <a:spAutoFit/>
          </a:bodyPr>
          <a:lstStyle/>
          <a:p>
            <a:pPr algn="l">
              <a:lnSpc>
                <a:spcPts val="7597"/>
              </a:lnSpc>
            </a:pPr>
            <a:r>
              <a:rPr lang="en-US" b="true" sz="3136">
                <a:solidFill>
                  <a:srgbClr val="6E323C"/>
                </a:solidFill>
                <a:latin typeface="Barlow Semi-Bold"/>
                <a:ea typeface="Barlow Semi-Bold"/>
                <a:cs typeface="Barlow Semi-Bold"/>
                <a:sym typeface="Barlow Semi-Bold"/>
              </a:rPr>
              <a:t>“Allah yolunda sevdiğiniz şeylerden harcamadıkça iyiliğe asla</a:t>
            </a:r>
          </a:p>
          <a:p>
            <a:pPr algn="l">
              <a:lnSpc>
                <a:spcPts val="1568"/>
              </a:lnSpc>
            </a:pPr>
            <a:r>
              <a:rPr lang="en-US" b="true" sz="3136">
                <a:solidFill>
                  <a:srgbClr val="6E323C"/>
                </a:solidFill>
                <a:latin typeface="Barlow Semi-Bold"/>
                <a:ea typeface="Barlow Semi-Bold"/>
                <a:cs typeface="Barlow Semi-Bold"/>
                <a:sym typeface="Barlow Semi-Bold"/>
              </a:rPr>
              <a:t>eremezsiniz. Ne harcarsanız Allah onu hakkıyla bilir.”</a:t>
            </a:r>
          </a:p>
        </p:txBody>
      </p:sp>
      <p:sp>
        <p:nvSpPr>
          <p:cNvPr name="TextBox 33" id="33"/>
          <p:cNvSpPr txBox="true"/>
          <p:nvPr/>
        </p:nvSpPr>
        <p:spPr>
          <a:xfrm rot="0">
            <a:off x="12628259" y="5026351"/>
            <a:ext cx="4437251" cy="489687"/>
          </a:xfrm>
          <a:prstGeom prst="rect">
            <a:avLst/>
          </a:prstGeom>
        </p:spPr>
        <p:txBody>
          <a:bodyPr anchor="t" rtlCol="false" tIns="0" lIns="0" bIns="0" rIns="0">
            <a:spAutoFit/>
          </a:bodyPr>
          <a:lstStyle/>
          <a:p>
            <a:pPr algn="l">
              <a:lnSpc>
                <a:spcPts val="3973"/>
              </a:lnSpc>
            </a:pPr>
            <a:r>
              <a:rPr lang="en-US" b="true" sz="2838">
                <a:solidFill>
                  <a:srgbClr val="6E323C"/>
                </a:solidFill>
                <a:latin typeface="Barlow Semi-Bold"/>
                <a:ea typeface="Barlow Semi-Bold"/>
                <a:cs typeface="Barlow Semi-Bold"/>
                <a:sym typeface="Barlow Semi-Bold"/>
              </a:rPr>
              <a:t>(Al-i İmran Suresi, 92. ayet.)</a:t>
            </a:r>
          </a:p>
        </p:txBody>
      </p:sp>
      <p:sp>
        <p:nvSpPr>
          <p:cNvPr name="TextBox 34" id="34"/>
          <p:cNvSpPr txBox="true"/>
          <p:nvPr/>
        </p:nvSpPr>
        <p:spPr>
          <a:xfrm rot="0">
            <a:off x="8242798" y="7983997"/>
            <a:ext cx="1048021" cy="512453"/>
          </a:xfrm>
          <a:prstGeom prst="rect">
            <a:avLst/>
          </a:prstGeom>
        </p:spPr>
        <p:txBody>
          <a:bodyPr anchor="t" rtlCol="false" tIns="0" lIns="0" bIns="0" rIns="0">
            <a:spAutoFit/>
          </a:bodyPr>
          <a:lstStyle/>
          <a:p>
            <a:pPr algn="l">
              <a:lnSpc>
                <a:spcPts val="4033"/>
              </a:lnSpc>
            </a:pPr>
            <a:r>
              <a:rPr lang="en-US" b="true" sz="2987" i="true">
                <a:solidFill>
                  <a:srgbClr val="231F20"/>
                </a:solidFill>
                <a:latin typeface="Barlow Semi-Bold Italics"/>
                <a:ea typeface="Barlow Semi-Bold Italics"/>
                <a:cs typeface="Barlow Semi-Bold Italics"/>
                <a:sym typeface="Barlow Semi-Bold Italics"/>
              </a:rPr>
              <a:t>etmek</a:t>
            </a:r>
          </a:p>
        </p:txBody>
      </p:sp>
      <p:sp>
        <p:nvSpPr>
          <p:cNvPr name="TextBox 35" id="35"/>
          <p:cNvSpPr txBox="true"/>
          <p:nvPr/>
        </p:nvSpPr>
        <p:spPr>
          <a:xfrm rot="0">
            <a:off x="13617944" y="6920324"/>
            <a:ext cx="2869659" cy="1024668"/>
          </a:xfrm>
          <a:prstGeom prst="rect">
            <a:avLst/>
          </a:prstGeom>
        </p:spPr>
        <p:txBody>
          <a:bodyPr anchor="t" rtlCol="false" tIns="0" lIns="0" bIns="0" rIns="0">
            <a:spAutoFit/>
          </a:bodyPr>
          <a:lstStyle/>
          <a:p>
            <a:pPr algn="ctr">
              <a:lnSpc>
                <a:spcPts val="4033"/>
              </a:lnSpc>
            </a:pPr>
            <a:r>
              <a:rPr lang="en-US" b="true" sz="2987" i="true">
                <a:solidFill>
                  <a:srgbClr val="231F20"/>
                </a:solidFill>
                <a:latin typeface="Barlow Semi-Bold Italics"/>
                <a:ea typeface="Barlow Semi-Bold Italics"/>
                <a:cs typeface="Barlow Semi-Bold Italics"/>
                <a:sym typeface="Barlow Semi-Bold Italics"/>
              </a:rPr>
              <a:t>Allah (cc) rızası için yapılan </a:t>
            </a:r>
          </a:p>
        </p:txBody>
      </p:sp>
      <p:sp>
        <p:nvSpPr>
          <p:cNvPr name="TextBox 36" id="36"/>
          <p:cNvSpPr txBox="true"/>
          <p:nvPr/>
        </p:nvSpPr>
        <p:spPr>
          <a:xfrm rot="0">
            <a:off x="13654184" y="7944755"/>
            <a:ext cx="2720647" cy="512453"/>
          </a:xfrm>
          <a:prstGeom prst="rect">
            <a:avLst/>
          </a:prstGeom>
        </p:spPr>
        <p:txBody>
          <a:bodyPr anchor="t" rtlCol="false" tIns="0" lIns="0" bIns="0" rIns="0">
            <a:spAutoFit/>
          </a:bodyPr>
          <a:lstStyle/>
          <a:p>
            <a:pPr algn="l">
              <a:lnSpc>
                <a:spcPts val="4033"/>
              </a:lnSpc>
            </a:pPr>
            <a:r>
              <a:rPr lang="en-US" b="true" sz="2987" i="true">
                <a:solidFill>
                  <a:srgbClr val="231F20"/>
                </a:solidFill>
                <a:latin typeface="Barlow Semi-Bold Italics"/>
                <a:ea typeface="Barlow Semi-Bold Italics"/>
                <a:cs typeface="Barlow Semi-Bold Italics"/>
                <a:sym typeface="Barlow Semi-Bold Italics"/>
              </a:rPr>
              <a:t>her türlü yardım.</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913" y="30837"/>
            <a:ext cx="3562899" cy="10217432"/>
            <a:chOff x="0" y="0"/>
            <a:chExt cx="2385162" cy="6840004"/>
          </a:xfrm>
        </p:grpSpPr>
        <p:sp>
          <p:nvSpPr>
            <p:cNvPr name="Freeform 3" id="3"/>
            <p:cNvSpPr/>
            <p:nvPr/>
          </p:nvSpPr>
          <p:spPr>
            <a:xfrm flipH="false" flipV="false" rot="0">
              <a:off x="0" y="0"/>
              <a:ext cx="2385187" cy="6839966"/>
            </a:xfrm>
            <a:custGeom>
              <a:avLst/>
              <a:gdLst/>
              <a:ahLst/>
              <a:cxnLst/>
              <a:rect r="r" b="b" t="t" l="l"/>
              <a:pathLst>
                <a:path h="6839966" w="2385187">
                  <a:moveTo>
                    <a:pt x="0" y="6839966"/>
                  </a:moveTo>
                  <a:lnTo>
                    <a:pt x="2385187" y="6839966"/>
                  </a:lnTo>
                  <a:lnTo>
                    <a:pt x="2385187" y="0"/>
                  </a:lnTo>
                  <a:lnTo>
                    <a:pt x="0" y="0"/>
                  </a:lnTo>
                  <a:close/>
                </a:path>
              </a:pathLst>
            </a:custGeom>
            <a:solidFill>
              <a:srgbClr val="9A509F">
                <a:alpha val="29804"/>
              </a:srgbClr>
            </a:solidFill>
            <a:ln w="12700">
              <a:solidFill>
                <a:srgbClr val="000000"/>
              </a:solidFill>
            </a:ln>
          </p:spPr>
        </p:sp>
      </p:grpSp>
      <p:grpSp>
        <p:nvGrpSpPr>
          <p:cNvPr name="Group 4" id="4"/>
          <p:cNvGrpSpPr/>
          <p:nvPr/>
        </p:nvGrpSpPr>
        <p:grpSpPr>
          <a:xfrm rot="0">
            <a:off x="15532862" y="-64022"/>
            <a:ext cx="7998230" cy="10407136"/>
            <a:chOff x="0" y="0"/>
            <a:chExt cx="5354371" cy="6967004"/>
          </a:xfrm>
        </p:grpSpPr>
        <p:sp>
          <p:nvSpPr>
            <p:cNvPr name="Freeform 5" id="5"/>
            <p:cNvSpPr/>
            <p:nvPr/>
          </p:nvSpPr>
          <p:spPr>
            <a:xfrm flipH="false" flipV="false" rot="0">
              <a:off x="63500" y="6415659"/>
              <a:ext cx="1770760" cy="255651"/>
            </a:xfrm>
            <a:custGeom>
              <a:avLst/>
              <a:gdLst/>
              <a:ahLst/>
              <a:cxnLst/>
              <a:rect r="r" b="b" t="t" l="l"/>
              <a:pathLst>
                <a:path h="255651" w="1770760">
                  <a:moveTo>
                    <a:pt x="0" y="0"/>
                  </a:moveTo>
                  <a:lnTo>
                    <a:pt x="0" y="255651"/>
                  </a:lnTo>
                  <a:lnTo>
                    <a:pt x="1770760" y="255651"/>
                  </a:lnTo>
                  <a:lnTo>
                    <a:pt x="1770760" y="0"/>
                  </a:lnTo>
                  <a:close/>
                </a:path>
              </a:pathLst>
            </a:custGeom>
            <a:solidFill>
              <a:srgbClr val="9A509F">
                <a:alpha val="29804"/>
              </a:srgbClr>
            </a:solidFill>
            <a:ln w="12700">
              <a:solidFill>
                <a:srgbClr val="000000"/>
              </a:solidFill>
            </a:ln>
          </p:spPr>
        </p:sp>
      </p:grpSp>
      <p:sp>
        <p:nvSpPr>
          <p:cNvPr name="Freeform 6" id="6"/>
          <p:cNvSpPr/>
          <p:nvPr/>
        </p:nvSpPr>
        <p:spPr>
          <a:xfrm flipH="false" flipV="false" rot="0">
            <a:off x="704965" y="2554992"/>
            <a:ext cx="4867171" cy="2941255"/>
          </a:xfrm>
          <a:custGeom>
            <a:avLst/>
            <a:gdLst/>
            <a:ahLst/>
            <a:cxnLst/>
            <a:rect r="r" b="b" t="t" l="l"/>
            <a:pathLst>
              <a:path h="2941255" w="4867171">
                <a:moveTo>
                  <a:pt x="0" y="0"/>
                </a:moveTo>
                <a:lnTo>
                  <a:pt x="4867171" y="0"/>
                </a:lnTo>
                <a:lnTo>
                  <a:pt x="4867171" y="2941255"/>
                </a:lnTo>
                <a:lnTo>
                  <a:pt x="0" y="2941255"/>
                </a:lnTo>
                <a:lnTo>
                  <a:pt x="0" y="0"/>
                </a:lnTo>
                <a:close/>
              </a:path>
            </a:pathLst>
          </a:custGeom>
          <a:blipFill>
            <a:blip r:embed="rId2">
              <a:alphaModFix amt="30000"/>
            </a:blip>
            <a:stretch>
              <a:fillRect l="0" t="0" r="0" b="0"/>
            </a:stretch>
          </a:blipFill>
        </p:spPr>
      </p:sp>
      <p:grpSp>
        <p:nvGrpSpPr>
          <p:cNvPr name="Group 7" id="7"/>
          <p:cNvGrpSpPr/>
          <p:nvPr/>
        </p:nvGrpSpPr>
        <p:grpSpPr>
          <a:xfrm rot="0">
            <a:off x="762418" y="2614011"/>
            <a:ext cx="4484859" cy="2558630"/>
            <a:chOff x="0" y="0"/>
            <a:chExt cx="3002369" cy="1712862"/>
          </a:xfrm>
        </p:grpSpPr>
        <p:sp>
          <p:nvSpPr>
            <p:cNvPr name="Freeform 8" id="8"/>
            <p:cNvSpPr/>
            <p:nvPr/>
          </p:nvSpPr>
          <p:spPr>
            <a:xfrm flipH="false" flipV="false" rot="0">
              <a:off x="82550" y="82550"/>
              <a:ext cx="2837307" cy="1547876"/>
            </a:xfrm>
            <a:custGeom>
              <a:avLst/>
              <a:gdLst/>
              <a:ahLst/>
              <a:cxnLst/>
              <a:rect r="r" b="b" t="t" l="l"/>
              <a:pathLst>
                <a:path h="1547876" w="2837307">
                  <a:moveTo>
                    <a:pt x="2584577" y="1547749"/>
                  </a:moveTo>
                  <a:lnTo>
                    <a:pt x="252730" y="1547749"/>
                  </a:lnTo>
                  <a:cubicBezTo>
                    <a:pt x="113157" y="1547749"/>
                    <a:pt x="0" y="1434592"/>
                    <a:pt x="0" y="1295019"/>
                  </a:cubicBezTo>
                  <a:lnTo>
                    <a:pt x="0" y="252730"/>
                  </a:lnTo>
                  <a:cubicBezTo>
                    <a:pt x="0" y="113157"/>
                    <a:pt x="113157" y="0"/>
                    <a:pt x="252730" y="0"/>
                  </a:cubicBezTo>
                  <a:lnTo>
                    <a:pt x="2584577" y="0"/>
                  </a:lnTo>
                  <a:cubicBezTo>
                    <a:pt x="2724150" y="0"/>
                    <a:pt x="2837307" y="113157"/>
                    <a:pt x="2837307" y="252730"/>
                  </a:cubicBezTo>
                  <a:lnTo>
                    <a:pt x="2837307" y="1295146"/>
                  </a:lnTo>
                  <a:cubicBezTo>
                    <a:pt x="2837307" y="1434719"/>
                    <a:pt x="2724150" y="1547876"/>
                    <a:pt x="2584577" y="1547876"/>
                  </a:cubicBezTo>
                </a:path>
              </a:pathLst>
            </a:custGeom>
            <a:solidFill>
              <a:srgbClr val="FFFFFF"/>
            </a:solidFill>
            <a:ln w="12700">
              <a:solidFill>
                <a:srgbClr val="000000"/>
              </a:solidFill>
            </a:ln>
          </p:spPr>
        </p:sp>
        <p:sp>
          <p:nvSpPr>
            <p:cNvPr name="Freeform 9" id="9"/>
            <p:cNvSpPr/>
            <p:nvPr/>
          </p:nvSpPr>
          <p:spPr>
            <a:xfrm flipH="false" flipV="false" rot="0">
              <a:off x="63500" y="63500"/>
              <a:ext cx="2875407" cy="1585976"/>
            </a:xfrm>
            <a:custGeom>
              <a:avLst/>
              <a:gdLst/>
              <a:ahLst/>
              <a:cxnLst/>
              <a:rect r="r" b="b" t="t" l="l"/>
              <a:pathLst>
                <a:path h="1585976" w="2875407">
                  <a:moveTo>
                    <a:pt x="2603627" y="1585849"/>
                  </a:moveTo>
                  <a:lnTo>
                    <a:pt x="271780" y="1585849"/>
                  </a:lnTo>
                  <a:lnTo>
                    <a:pt x="271780" y="1566799"/>
                  </a:lnTo>
                  <a:lnTo>
                    <a:pt x="271780" y="1585849"/>
                  </a:lnTo>
                  <a:cubicBezTo>
                    <a:pt x="121666" y="1585849"/>
                    <a:pt x="0" y="1464183"/>
                    <a:pt x="0" y="1314069"/>
                  </a:cubicBezTo>
                  <a:lnTo>
                    <a:pt x="19050" y="1314069"/>
                  </a:lnTo>
                  <a:lnTo>
                    <a:pt x="0" y="1314069"/>
                  </a:lnTo>
                  <a:lnTo>
                    <a:pt x="0" y="271780"/>
                  </a:lnTo>
                  <a:lnTo>
                    <a:pt x="19050" y="271780"/>
                  </a:lnTo>
                  <a:lnTo>
                    <a:pt x="0" y="271780"/>
                  </a:lnTo>
                  <a:cubicBezTo>
                    <a:pt x="0" y="121666"/>
                    <a:pt x="121666" y="0"/>
                    <a:pt x="271780" y="0"/>
                  </a:cubicBezTo>
                  <a:lnTo>
                    <a:pt x="271780" y="19050"/>
                  </a:lnTo>
                  <a:lnTo>
                    <a:pt x="271780" y="0"/>
                  </a:lnTo>
                  <a:lnTo>
                    <a:pt x="2603627" y="0"/>
                  </a:lnTo>
                  <a:lnTo>
                    <a:pt x="2603627" y="19050"/>
                  </a:lnTo>
                  <a:lnTo>
                    <a:pt x="2603627" y="0"/>
                  </a:lnTo>
                  <a:cubicBezTo>
                    <a:pt x="2753741" y="0"/>
                    <a:pt x="2875407" y="121666"/>
                    <a:pt x="2875407" y="271780"/>
                  </a:cubicBezTo>
                  <a:lnTo>
                    <a:pt x="2856357" y="271780"/>
                  </a:lnTo>
                  <a:lnTo>
                    <a:pt x="2875407" y="271780"/>
                  </a:lnTo>
                  <a:lnTo>
                    <a:pt x="2875407" y="1314196"/>
                  </a:lnTo>
                  <a:lnTo>
                    <a:pt x="2856357" y="1314196"/>
                  </a:lnTo>
                  <a:lnTo>
                    <a:pt x="2875407" y="1314196"/>
                  </a:lnTo>
                  <a:cubicBezTo>
                    <a:pt x="2875407" y="1464310"/>
                    <a:pt x="2753741" y="1585976"/>
                    <a:pt x="2603627" y="1585976"/>
                  </a:cubicBezTo>
                  <a:lnTo>
                    <a:pt x="2603627" y="1566926"/>
                  </a:lnTo>
                  <a:lnTo>
                    <a:pt x="2603627" y="1585976"/>
                  </a:lnTo>
                  <a:moveTo>
                    <a:pt x="2603627" y="1547876"/>
                  </a:moveTo>
                  <a:cubicBezTo>
                    <a:pt x="2732659" y="1547876"/>
                    <a:pt x="2837307" y="1443228"/>
                    <a:pt x="2837307" y="1314196"/>
                  </a:cubicBezTo>
                  <a:lnTo>
                    <a:pt x="2837307" y="271780"/>
                  </a:lnTo>
                  <a:cubicBezTo>
                    <a:pt x="2837307" y="142748"/>
                    <a:pt x="2732659" y="38100"/>
                    <a:pt x="2603627" y="38100"/>
                  </a:cubicBezTo>
                  <a:lnTo>
                    <a:pt x="271780" y="38100"/>
                  </a:lnTo>
                  <a:cubicBezTo>
                    <a:pt x="142748" y="38100"/>
                    <a:pt x="38100" y="142748"/>
                    <a:pt x="38100" y="271780"/>
                  </a:cubicBezTo>
                  <a:lnTo>
                    <a:pt x="38100" y="1314196"/>
                  </a:lnTo>
                  <a:cubicBezTo>
                    <a:pt x="38100" y="1443228"/>
                    <a:pt x="142748" y="1547876"/>
                    <a:pt x="271780" y="1547876"/>
                  </a:cubicBezTo>
                  <a:lnTo>
                    <a:pt x="2603627" y="1547876"/>
                  </a:lnTo>
                  <a:close/>
                </a:path>
              </a:pathLst>
            </a:custGeom>
            <a:solidFill>
              <a:srgbClr val="A13887"/>
            </a:solidFill>
            <a:ln w="12700">
              <a:solidFill>
                <a:srgbClr val="000000"/>
              </a:solidFill>
            </a:ln>
          </p:spPr>
        </p:sp>
      </p:grpSp>
      <p:sp>
        <p:nvSpPr>
          <p:cNvPr name="Freeform 10" id="10"/>
          <p:cNvSpPr/>
          <p:nvPr/>
        </p:nvSpPr>
        <p:spPr>
          <a:xfrm flipH="false" flipV="false" rot="0">
            <a:off x="5862021" y="3161043"/>
            <a:ext cx="3262997" cy="910605"/>
          </a:xfrm>
          <a:custGeom>
            <a:avLst/>
            <a:gdLst/>
            <a:ahLst/>
            <a:cxnLst/>
            <a:rect r="r" b="b" t="t" l="l"/>
            <a:pathLst>
              <a:path h="910605" w="3262997">
                <a:moveTo>
                  <a:pt x="0" y="0"/>
                </a:moveTo>
                <a:lnTo>
                  <a:pt x="3262997" y="0"/>
                </a:lnTo>
                <a:lnTo>
                  <a:pt x="3262997" y="910605"/>
                </a:lnTo>
                <a:lnTo>
                  <a:pt x="0" y="910605"/>
                </a:lnTo>
                <a:lnTo>
                  <a:pt x="0" y="0"/>
                </a:lnTo>
                <a:close/>
              </a:path>
            </a:pathLst>
          </a:custGeom>
          <a:blipFill>
            <a:blip r:embed="rId3"/>
            <a:stretch>
              <a:fillRect l="0" t="0" r="0" b="0"/>
            </a:stretch>
          </a:blipFill>
        </p:spPr>
      </p:sp>
      <p:grpSp>
        <p:nvGrpSpPr>
          <p:cNvPr name="Group 11" id="11"/>
          <p:cNvGrpSpPr/>
          <p:nvPr/>
        </p:nvGrpSpPr>
        <p:grpSpPr>
          <a:xfrm rot="0">
            <a:off x="5915348" y="3230505"/>
            <a:ext cx="3083153" cy="708038"/>
            <a:chOff x="0" y="0"/>
            <a:chExt cx="2064004" cy="473989"/>
          </a:xfrm>
        </p:grpSpPr>
        <p:sp>
          <p:nvSpPr>
            <p:cNvPr name="Freeform 12" id="12"/>
            <p:cNvSpPr/>
            <p:nvPr/>
          </p:nvSpPr>
          <p:spPr>
            <a:xfrm flipH="false" flipV="false" rot="0">
              <a:off x="0" y="0"/>
              <a:ext cx="2064004" cy="473964"/>
            </a:xfrm>
            <a:custGeom>
              <a:avLst/>
              <a:gdLst/>
              <a:ahLst/>
              <a:cxnLst/>
              <a:rect r="r" b="b" t="t" l="l"/>
              <a:pathLst>
                <a:path h="473964" w="2064004">
                  <a:moveTo>
                    <a:pt x="152400" y="0"/>
                  </a:moveTo>
                  <a:cubicBezTo>
                    <a:pt x="68199" y="0"/>
                    <a:pt x="0" y="68199"/>
                    <a:pt x="0" y="152400"/>
                  </a:cubicBezTo>
                  <a:lnTo>
                    <a:pt x="0" y="321564"/>
                  </a:lnTo>
                  <a:cubicBezTo>
                    <a:pt x="0" y="405765"/>
                    <a:pt x="68199" y="473964"/>
                    <a:pt x="152400" y="473964"/>
                  </a:cubicBezTo>
                  <a:lnTo>
                    <a:pt x="1911604" y="473964"/>
                  </a:lnTo>
                  <a:cubicBezTo>
                    <a:pt x="1995805" y="473964"/>
                    <a:pt x="2064004" y="405765"/>
                    <a:pt x="2064004" y="321564"/>
                  </a:cubicBezTo>
                  <a:lnTo>
                    <a:pt x="2064004" y="152400"/>
                  </a:lnTo>
                  <a:cubicBezTo>
                    <a:pt x="2064004" y="68199"/>
                    <a:pt x="1995805" y="0"/>
                    <a:pt x="1911604" y="0"/>
                  </a:cubicBezTo>
                  <a:close/>
                </a:path>
              </a:pathLst>
            </a:custGeom>
            <a:solidFill>
              <a:srgbClr val="596BAC"/>
            </a:solidFill>
            <a:ln w="12700">
              <a:solidFill>
                <a:srgbClr val="000000"/>
              </a:solidFill>
            </a:ln>
          </p:spPr>
        </p:sp>
      </p:grpSp>
      <p:sp>
        <p:nvSpPr>
          <p:cNvPr name="TextBox 13" id="13"/>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6F5F4"/>
                </a:solidFill>
                <a:latin typeface="Poetsen"/>
                <a:ea typeface="Poetsen"/>
                <a:cs typeface="Poetsen"/>
                <a:sym typeface="Poetsen"/>
              </a:rPr>
              <a:t>DİN KÜLTÜRÜ VE AHLAK BİLGİSİ</a:t>
            </a:r>
          </a:p>
        </p:txBody>
      </p:sp>
      <p:sp>
        <p:nvSpPr>
          <p:cNvPr name="TextBox 14" id="14"/>
          <p:cNvSpPr txBox="true"/>
          <p:nvPr/>
        </p:nvSpPr>
        <p:spPr>
          <a:xfrm rot="0">
            <a:off x="2346160" y="1363402"/>
            <a:ext cx="190402" cy="379103"/>
          </a:xfrm>
          <a:prstGeom prst="rect">
            <a:avLst/>
          </a:prstGeom>
        </p:spPr>
        <p:txBody>
          <a:bodyPr anchor="t" rtlCol="false" tIns="0" lIns="0" bIns="0" rIns="0">
            <a:spAutoFit/>
          </a:bodyPr>
          <a:lstStyle/>
          <a:p>
            <a:pPr algn="l">
              <a:lnSpc>
                <a:spcPts val="2649"/>
              </a:lnSpc>
            </a:pPr>
            <a:r>
              <a:rPr lang="en-US" sz="2987">
                <a:solidFill>
                  <a:srgbClr val="F6F5F4"/>
                </a:solidFill>
                <a:latin typeface="Poetsen"/>
                <a:ea typeface="Poetsen"/>
                <a:cs typeface="Poetsen"/>
                <a:sym typeface="Poetsen"/>
              </a:rPr>
              <a:t>7</a:t>
            </a:r>
          </a:p>
        </p:txBody>
      </p:sp>
      <p:sp>
        <p:nvSpPr>
          <p:cNvPr name="TextBox 15" id="15"/>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6F5F4"/>
                </a:solidFill>
                <a:latin typeface="Poetsen"/>
                <a:ea typeface="Poetsen"/>
                <a:cs typeface="Poetsen"/>
                <a:sym typeface="Poetsen"/>
              </a:rPr>
              <a:t>.</a:t>
            </a:r>
            <a:r>
              <a:rPr lang="en-US" sz="2240">
                <a:solidFill>
                  <a:srgbClr val="FFFFFF"/>
                </a:solidFill>
                <a:latin typeface="Poetsen"/>
                <a:ea typeface="Poetsen"/>
                <a:cs typeface="Poetsen"/>
                <a:sym typeface="Poetsen"/>
              </a:rPr>
              <a:t> </a:t>
            </a:r>
            <a:r>
              <a:rPr lang="en-US" sz="2240">
                <a:solidFill>
                  <a:srgbClr val="F6F5F4"/>
                </a:solidFill>
                <a:latin typeface="Poetsen"/>
                <a:ea typeface="Poetsen"/>
                <a:cs typeface="Poetsen"/>
                <a:sym typeface="Poetsen"/>
              </a:rPr>
              <a:t>Sınıf</a:t>
            </a:r>
          </a:p>
        </p:txBody>
      </p:sp>
      <p:sp>
        <p:nvSpPr>
          <p:cNvPr name="TextBox 16" id="16"/>
          <p:cNvSpPr txBox="true"/>
          <p:nvPr/>
        </p:nvSpPr>
        <p:spPr>
          <a:xfrm rot="0">
            <a:off x="1505686" y="3569579"/>
            <a:ext cx="3123632" cy="1042414"/>
          </a:xfrm>
          <a:prstGeom prst="rect">
            <a:avLst/>
          </a:prstGeom>
        </p:spPr>
        <p:txBody>
          <a:bodyPr anchor="t" rtlCol="false" tIns="0" lIns="0" bIns="0" rIns="0">
            <a:spAutoFit/>
          </a:bodyPr>
          <a:lstStyle/>
          <a:p>
            <a:pPr algn="r">
              <a:lnSpc>
                <a:spcPts val="3883"/>
              </a:lnSpc>
            </a:pPr>
            <a:r>
              <a:rPr lang="en-US" sz="3734" spc="3">
                <a:solidFill>
                  <a:srgbClr val="9A509F"/>
                </a:solidFill>
                <a:latin typeface="Baloo Bhai"/>
                <a:ea typeface="Baloo Bhai"/>
                <a:cs typeface="Baloo Bhai"/>
                <a:sym typeface="Baloo Bhai"/>
              </a:rPr>
              <a:t>AHLAKİ DAVRANIŞLAR</a:t>
            </a:r>
          </a:p>
        </p:txBody>
      </p:sp>
      <p:sp>
        <p:nvSpPr>
          <p:cNvPr name="TextBox 17" id="17"/>
          <p:cNvSpPr txBox="true"/>
          <p:nvPr/>
        </p:nvSpPr>
        <p:spPr>
          <a:xfrm rot="0">
            <a:off x="1214961" y="2906171"/>
            <a:ext cx="365722" cy="697810"/>
          </a:xfrm>
          <a:prstGeom prst="rect">
            <a:avLst/>
          </a:prstGeom>
        </p:spPr>
        <p:txBody>
          <a:bodyPr anchor="t" rtlCol="false" tIns="0" lIns="0" bIns="0" rIns="0">
            <a:spAutoFit/>
          </a:bodyPr>
          <a:lstStyle/>
          <a:p>
            <a:pPr algn="l">
              <a:lnSpc>
                <a:spcPts val="5228"/>
              </a:lnSpc>
            </a:pPr>
            <a:r>
              <a:rPr lang="en-US" sz="3734">
                <a:solidFill>
                  <a:srgbClr val="9B867A"/>
                </a:solidFill>
                <a:latin typeface="Baloo Tama"/>
                <a:ea typeface="Baloo Tama"/>
                <a:cs typeface="Baloo Tama"/>
                <a:sym typeface="Baloo Tama"/>
              </a:rPr>
              <a:t>3.</a:t>
            </a:r>
          </a:p>
        </p:txBody>
      </p:sp>
      <p:sp>
        <p:nvSpPr>
          <p:cNvPr name="TextBox 18" id="18"/>
          <p:cNvSpPr txBox="true"/>
          <p:nvPr/>
        </p:nvSpPr>
        <p:spPr>
          <a:xfrm rot="0">
            <a:off x="1645421" y="3006051"/>
            <a:ext cx="1065038" cy="552541"/>
          </a:xfrm>
          <a:prstGeom prst="rect">
            <a:avLst/>
          </a:prstGeom>
        </p:spPr>
        <p:txBody>
          <a:bodyPr anchor="t" rtlCol="false" tIns="0" lIns="0" bIns="0" rIns="0">
            <a:spAutoFit/>
          </a:bodyPr>
          <a:lstStyle/>
          <a:p>
            <a:pPr algn="l">
              <a:lnSpc>
                <a:spcPts val="4182"/>
              </a:lnSpc>
            </a:pPr>
            <a:r>
              <a:rPr lang="en-US" sz="2987">
                <a:solidFill>
                  <a:srgbClr val="9B867A"/>
                </a:solidFill>
                <a:latin typeface="Baloo Tama"/>
                <a:ea typeface="Baloo Tama"/>
                <a:cs typeface="Baloo Tama"/>
                <a:sym typeface="Baloo Tama"/>
              </a:rPr>
              <a:t>ÜNİTE</a:t>
            </a:r>
          </a:p>
        </p:txBody>
      </p:sp>
      <p:sp>
        <p:nvSpPr>
          <p:cNvPr name="TextBox 19" id="19"/>
          <p:cNvSpPr txBox="true"/>
          <p:nvPr/>
        </p:nvSpPr>
        <p:spPr>
          <a:xfrm rot="0">
            <a:off x="17425512" y="9448256"/>
            <a:ext cx="293756" cy="434632"/>
          </a:xfrm>
          <a:prstGeom prst="rect">
            <a:avLst/>
          </a:prstGeom>
        </p:spPr>
        <p:txBody>
          <a:bodyPr anchor="t" rtlCol="false" tIns="0" lIns="0" bIns="0" rIns="0">
            <a:spAutoFit/>
          </a:bodyPr>
          <a:lstStyle/>
          <a:p>
            <a:pPr algn="l">
              <a:lnSpc>
                <a:spcPts val="3555"/>
              </a:lnSpc>
            </a:pPr>
            <a:r>
              <a:rPr lang="en-US" b="true" sz="2539" i="true">
                <a:solidFill>
                  <a:srgbClr val="FFFFFF">
                    <a:alpha val="82745"/>
                  </a:srgbClr>
                </a:solidFill>
                <a:latin typeface="Barlow Semi-Bold Italics"/>
                <a:ea typeface="Barlow Semi-Bold Italics"/>
                <a:cs typeface="Barlow Semi-Bold Italics"/>
                <a:sym typeface="Barlow Semi-Bold Italics"/>
              </a:rPr>
              <a:t>10</a:t>
            </a:r>
          </a:p>
        </p:txBody>
      </p:sp>
      <p:sp>
        <p:nvSpPr>
          <p:cNvPr name="TextBox 20" id="20"/>
          <p:cNvSpPr txBox="true"/>
          <p:nvPr/>
        </p:nvSpPr>
        <p:spPr>
          <a:xfrm rot="0">
            <a:off x="5485144" y="1397853"/>
            <a:ext cx="7206188" cy="672569"/>
          </a:xfrm>
          <a:prstGeom prst="rect">
            <a:avLst/>
          </a:prstGeom>
        </p:spPr>
        <p:txBody>
          <a:bodyPr anchor="t" rtlCol="false" tIns="0" lIns="0" bIns="0" rIns="0">
            <a:spAutoFit/>
          </a:bodyPr>
          <a:lstStyle/>
          <a:p>
            <a:pPr algn="l">
              <a:lnSpc>
                <a:spcPts val="5019"/>
              </a:lnSpc>
            </a:pPr>
            <a:r>
              <a:rPr lang="en-US" sz="3585">
                <a:solidFill>
                  <a:srgbClr val="A4007E"/>
                </a:solidFill>
                <a:latin typeface="Baloo Tama"/>
                <a:ea typeface="Baloo Tama"/>
                <a:cs typeface="Baloo Tama"/>
                <a:sym typeface="Baloo Tama"/>
              </a:rPr>
              <a:t>Güzel Ahlaki Tutum ve Davranışlar</a:t>
            </a:r>
          </a:p>
        </p:txBody>
      </p:sp>
      <p:sp>
        <p:nvSpPr>
          <p:cNvPr name="TextBox 21" id="21"/>
          <p:cNvSpPr txBox="true"/>
          <p:nvPr/>
        </p:nvSpPr>
        <p:spPr>
          <a:xfrm rot="0">
            <a:off x="6360933" y="3001294"/>
            <a:ext cx="2356063" cy="811443"/>
          </a:xfrm>
          <a:prstGeom prst="rect">
            <a:avLst/>
          </a:prstGeom>
        </p:spPr>
        <p:txBody>
          <a:bodyPr anchor="t" rtlCol="false" tIns="0" lIns="0" bIns="0" rIns="0">
            <a:spAutoFit/>
          </a:bodyPr>
          <a:lstStyle/>
          <a:p>
            <a:pPr algn="l">
              <a:lnSpc>
                <a:spcPts val="7268"/>
              </a:lnSpc>
            </a:pPr>
            <a:r>
              <a:rPr lang="en-US" b="true" sz="3136" i="true">
                <a:solidFill>
                  <a:srgbClr val="FFFFFF"/>
                </a:solidFill>
                <a:latin typeface="Barlow Semi-Bold Italics"/>
                <a:ea typeface="Barlow Semi-Bold Italics"/>
                <a:cs typeface="Barlow Semi-Bold Italics"/>
                <a:sym typeface="Barlow Semi-Bold Italics"/>
              </a:rPr>
              <a:t>Vatanseverlik</a:t>
            </a:r>
          </a:p>
        </p:txBody>
      </p:sp>
      <p:sp>
        <p:nvSpPr>
          <p:cNvPr name="TextBox 22" id="22"/>
          <p:cNvSpPr txBox="true"/>
          <p:nvPr/>
        </p:nvSpPr>
        <p:spPr>
          <a:xfrm rot="0">
            <a:off x="6453103" y="3924449"/>
            <a:ext cx="10352372" cy="2860760"/>
          </a:xfrm>
          <a:prstGeom prst="rect">
            <a:avLst/>
          </a:prstGeom>
        </p:spPr>
        <p:txBody>
          <a:bodyPr anchor="t" rtlCol="false" tIns="0" lIns="0" bIns="0" rIns="0">
            <a:spAutoFit/>
          </a:bodyPr>
          <a:lstStyle/>
          <a:p>
            <a:pPr algn="l">
              <a:lnSpc>
                <a:spcPts val="7268"/>
              </a:lnSpc>
            </a:pPr>
            <a:r>
              <a:rPr lang="en-US" b="true" sz="3136" i="true">
                <a:solidFill>
                  <a:srgbClr val="231F20"/>
                </a:solidFill>
                <a:latin typeface="Barlow Semi-Bold Italics"/>
                <a:ea typeface="Barlow Semi-Bold Italics"/>
                <a:cs typeface="Barlow Semi-Bold Italics"/>
                <a:sym typeface="Barlow Semi-Bold Italics"/>
              </a:rPr>
              <a:t>İnsanın doğup büyüdüğü toprakla arasında sıkı bir bağ </a:t>
            </a:r>
          </a:p>
          <a:p>
            <a:pPr algn="l">
              <a:lnSpc>
                <a:spcPts val="1568"/>
              </a:lnSpc>
            </a:pPr>
            <a:r>
              <a:rPr lang="en-US" b="true" sz="3136" i="true">
                <a:solidFill>
                  <a:srgbClr val="231F20"/>
                </a:solidFill>
                <a:latin typeface="Barlow Semi-Bold Italics"/>
                <a:ea typeface="Barlow Semi-Bold Italics"/>
                <a:cs typeface="Barlow Semi-Bold Italics"/>
                <a:sym typeface="Barlow Semi-Bold Italics"/>
              </a:rPr>
              <a:t>bulunur. Bu bağla vatanına bağlanır ve onu sever. Vatanı için </a:t>
            </a:r>
          </a:p>
          <a:p>
            <a:pPr algn="l">
              <a:lnSpc>
                <a:spcPts val="6499"/>
              </a:lnSpc>
            </a:pPr>
            <a:r>
              <a:rPr lang="en-US" b="true" sz="3136" i="true">
                <a:solidFill>
                  <a:srgbClr val="231F20"/>
                </a:solidFill>
                <a:latin typeface="Barlow Semi-Bold Italics"/>
                <a:ea typeface="Barlow Semi-Bold Italics"/>
                <a:cs typeface="Barlow Semi-Bold Italics"/>
                <a:sym typeface="Barlow Semi-Bold Italics"/>
              </a:rPr>
              <a:t>hizmet eder. Onun uğrunda gerekirse canını feda etmekten </a:t>
            </a:r>
          </a:p>
          <a:p>
            <a:pPr algn="l">
              <a:lnSpc>
                <a:spcPts val="1568"/>
              </a:lnSpc>
            </a:pPr>
            <a:r>
              <a:rPr lang="en-US" b="true" sz="3136" i="true">
                <a:solidFill>
                  <a:srgbClr val="231F20"/>
                </a:solidFill>
                <a:latin typeface="Barlow Semi-Bold Italics"/>
                <a:ea typeface="Barlow Semi-Bold Italics"/>
                <a:cs typeface="Barlow Semi-Bold Italics"/>
                <a:sym typeface="Barlow Semi-Bold Italics"/>
              </a:rPr>
              <a:t>kaçınmaz. Mekke’den Medine’ye hicret etmek durumunda</a:t>
            </a:r>
          </a:p>
          <a:p>
            <a:pPr algn="l">
              <a:lnSpc>
                <a:spcPts val="6499"/>
              </a:lnSpc>
            </a:pPr>
            <a:r>
              <a:rPr lang="en-US" b="true" sz="3136" i="true">
                <a:solidFill>
                  <a:srgbClr val="231F20"/>
                </a:solidFill>
                <a:latin typeface="Barlow Semi-Bold Italics"/>
                <a:ea typeface="Barlow Semi-Bold Italics"/>
                <a:cs typeface="Barlow Semi-Bold Italics"/>
                <a:sym typeface="Barlow Semi-Bold Italics"/>
              </a:rPr>
              <a:t>kalan muhacirler, vatan hasreti çekmişlerdir.</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913" y="30837"/>
            <a:ext cx="3562899" cy="10217432"/>
            <a:chOff x="0" y="0"/>
            <a:chExt cx="2385162" cy="6840004"/>
          </a:xfrm>
        </p:grpSpPr>
        <p:sp>
          <p:nvSpPr>
            <p:cNvPr name="Freeform 3" id="3"/>
            <p:cNvSpPr/>
            <p:nvPr/>
          </p:nvSpPr>
          <p:spPr>
            <a:xfrm flipH="false" flipV="false" rot="0">
              <a:off x="0" y="0"/>
              <a:ext cx="2385187" cy="6839966"/>
            </a:xfrm>
            <a:custGeom>
              <a:avLst/>
              <a:gdLst/>
              <a:ahLst/>
              <a:cxnLst/>
              <a:rect r="r" b="b" t="t" l="l"/>
              <a:pathLst>
                <a:path h="6839966" w="2385187">
                  <a:moveTo>
                    <a:pt x="0" y="6839966"/>
                  </a:moveTo>
                  <a:lnTo>
                    <a:pt x="2385187" y="6839966"/>
                  </a:lnTo>
                  <a:lnTo>
                    <a:pt x="2385187" y="0"/>
                  </a:lnTo>
                  <a:lnTo>
                    <a:pt x="0" y="0"/>
                  </a:lnTo>
                  <a:close/>
                </a:path>
              </a:pathLst>
            </a:custGeom>
            <a:solidFill>
              <a:srgbClr val="9A509F">
                <a:alpha val="29804"/>
              </a:srgbClr>
            </a:solidFill>
            <a:ln w="12700">
              <a:solidFill>
                <a:srgbClr val="000000"/>
              </a:solidFill>
            </a:ln>
          </p:spPr>
        </p:sp>
      </p:grpSp>
      <p:grpSp>
        <p:nvGrpSpPr>
          <p:cNvPr name="Group 4" id="4"/>
          <p:cNvGrpSpPr/>
          <p:nvPr/>
        </p:nvGrpSpPr>
        <p:grpSpPr>
          <a:xfrm rot="0">
            <a:off x="15627707" y="9519614"/>
            <a:ext cx="2645180" cy="381785"/>
            <a:chOff x="0" y="0"/>
            <a:chExt cx="1770799" cy="255588"/>
          </a:xfrm>
        </p:grpSpPr>
        <p:sp>
          <p:nvSpPr>
            <p:cNvPr name="Freeform 5" id="5"/>
            <p:cNvSpPr/>
            <p:nvPr/>
          </p:nvSpPr>
          <p:spPr>
            <a:xfrm flipH="false" flipV="false" rot="0">
              <a:off x="0" y="0"/>
              <a:ext cx="1770761" cy="255529"/>
            </a:xfrm>
            <a:custGeom>
              <a:avLst/>
              <a:gdLst/>
              <a:ahLst/>
              <a:cxnLst/>
              <a:rect r="r" b="b" t="t" l="l"/>
              <a:pathLst>
                <a:path h="255529" w="1770761">
                  <a:moveTo>
                    <a:pt x="0" y="0"/>
                  </a:moveTo>
                  <a:lnTo>
                    <a:pt x="0" y="255529"/>
                  </a:lnTo>
                  <a:lnTo>
                    <a:pt x="1770761" y="255529"/>
                  </a:lnTo>
                  <a:lnTo>
                    <a:pt x="1770761" y="0"/>
                  </a:lnTo>
                  <a:close/>
                </a:path>
              </a:pathLst>
            </a:custGeom>
            <a:solidFill>
              <a:srgbClr val="9A509F">
                <a:alpha val="29804"/>
              </a:srgbClr>
            </a:solidFill>
            <a:ln w="12700">
              <a:solidFill>
                <a:srgbClr val="000000"/>
              </a:solidFill>
            </a:ln>
          </p:spPr>
        </p:sp>
      </p:grpSp>
      <p:sp>
        <p:nvSpPr>
          <p:cNvPr name="Freeform 6" id="6"/>
          <p:cNvSpPr/>
          <p:nvPr/>
        </p:nvSpPr>
        <p:spPr>
          <a:xfrm flipH="false" flipV="false" rot="0">
            <a:off x="704965" y="2554992"/>
            <a:ext cx="4867171" cy="2941255"/>
          </a:xfrm>
          <a:custGeom>
            <a:avLst/>
            <a:gdLst/>
            <a:ahLst/>
            <a:cxnLst/>
            <a:rect r="r" b="b" t="t" l="l"/>
            <a:pathLst>
              <a:path h="2941255" w="4867171">
                <a:moveTo>
                  <a:pt x="0" y="0"/>
                </a:moveTo>
                <a:lnTo>
                  <a:pt x="4867171" y="0"/>
                </a:lnTo>
                <a:lnTo>
                  <a:pt x="4867171" y="2941255"/>
                </a:lnTo>
                <a:lnTo>
                  <a:pt x="0" y="2941255"/>
                </a:lnTo>
                <a:lnTo>
                  <a:pt x="0" y="0"/>
                </a:lnTo>
                <a:close/>
              </a:path>
            </a:pathLst>
          </a:custGeom>
          <a:blipFill>
            <a:blip r:embed="rId2">
              <a:alphaModFix amt="30000"/>
            </a:blip>
            <a:stretch>
              <a:fillRect l="0" t="0" r="0" b="0"/>
            </a:stretch>
          </a:blipFill>
        </p:spPr>
      </p:sp>
      <p:grpSp>
        <p:nvGrpSpPr>
          <p:cNvPr name="Group 7" id="7"/>
          <p:cNvGrpSpPr/>
          <p:nvPr/>
        </p:nvGrpSpPr>
        <p:grpSpPr>
          <a:xfrm rot="0">
            <a:off x="762418" y="2614011"/>
            <a:ext cx="4484859" cy="2558630"/>
            <a:chOff x="0" y="0"/>
            <a:chExt cx="3002369" cy="1712862"/>
          </a:xfrm>
        </p:grpSpPr>
        <p:sp>
          <p:nvSpPr>
            <p:cNvPr name="Freeform 8" id="8"/>
            <p:cNvSpPr/>
            <p:nvPr/>
          </p:nvSpPr>
          <p:spPr>
            <a:xfrm flipH="false" flipV="false" rot="0">
              <a:off x="82550" y="82550"/>
              <a:ext cx="2837307" cy="1547876"/>
            </a:xfrm>
            <a:custGeom>
              <a:avLst/>
              <a:gdLst/>
              <a:ahLst/>
              <a:cxnLst/>
              <a:rect r="r" b="b" t="t" l="l"/>
              <a:pathLst>
                <a:path h="1547876" w="2837307">
                  <a:moveTo>
                    <a:pt x="2584577" y="1547749"/>
                  </a:moveTo>
                  <a:lnTo>
                    <a:pt x="252730" y="1547749"/>
                  </a:lnTo>
                  <a:cubicBezTo>
                    <a:pt x="113157" y="1547749"/>
                    <a:pt x="0" y="1434592"/>
                    <a:pt x="0" y="1295019"/>
                  </a:cubicBezTo>
                  <a:lnTo>
                    <a:pt x="0" y="252730"/>
                  </a:lnTo>
                  <a:cubicBezTo>
                    <a:pt x="0" y="113157"/>
                    <a:pt x="113157" y="0"/>
                    <a:pt x="252730" y="0"/>
                  </a:cubicBezTo>
                  <a:lnTo>
                    <a:pt x="2584577" y="0"/>
                  </a:lnTo>
                  <a:cubicBezTo>
                    <a:pt x="2724150" y="0"/>
                    <a:pt x="2837307" y="113157"/>
                    <a:pt x="2837307" y="252730"/>
                  </a:cubicBezTo>
                  <a:lnTo>
                    <a:pt x="2837307" y="1295146"/>
                  </a:lnTo>
                  <a:cubicBezTo>
                    <a:pt x="2837307" y="1434719"/>
                    <a:pt x="2724150" y="1547876"/>
                    <a:pt x="2584577" y="1547876"/>
                  </a:cubicBezTo>
                </a:path>
              </a:pathLst>
            </a:custGeom>
            <a:solidFill>
              <a:srgbClr val="FFFFFF"/>
            </a:solidFill>
            <a:ln w="12700">
              <a:solidFill>
                <a:srgbClr val="000000"/>
              </a:solidFill>
            </a:ln>
          </p:spPr>
        </p:sp>
        <p:sp>
          <p:nvSpPr>
            <p:cNvPr name="Freeform 9" id="9"/>
            <p:cNvSpPr/>
            <p:nvPr/>
          </p:nvSpPr>
          <p:spPr>
            <a:xfrm flipH="false" flipV="false" rot="0">
              <a:off x="63500" y="63500"/>
              <a:ext cx="2875407" cy="1585976"/>
            </a:xfrm>
            <a:custGeom>
              <a:avLst/>
              <a:gdLst/>
              <a:ahLst/>
              <a:cxnLst/>
              <a:rect r="r" b="b" t="t" l="l"/>
              <a:pathLst>
                <a:path h="1585976" w="2875407">
                  <a:moveTo>
                    <a:pt x="2603627" y="1585849"/>
                  </a:moveTo>
                  <a:lnTo>
                    <a:pt x="271780" y="1585849"/>
                  </a:lnTo>
                  <a:lnTo>
                    <a:pt x="271780" y="1566799"/>
                  </a:lnTo>
                  <a:lnTo>
                    <a:pt x="271780" y="1585849"/>
                  </a:lnTo>
                  <a:cubicBezTo>
                    <a:pt x="121666" y="1585849"/>
                    <a:pt x="0" y="1464183"/>
                    <a:pt x="0" y="1314069"/>
                  </a:cubicBezTo>
                  <a:lnTo>
                    <a:pt x="19050" y="1314069"/>
                  </a:lnTo>
                  <a:lnTo>
                    <a:pt x="0" y="1314069"/>
                  </a:lnTo>
                  <a:lnTo>
                    <a:pt x="0" y="271780"/>
                  </a:lnTo>
                  <a:lnTo>
                    <a:pt x="19050" y="271780"/>
                  </a:lnTo>
                  <a:lnTo>
                    <a:pt x="0" y="271780"/>
                  </a:lnTo>
                  <a:cubicBezTo>
                    <a:pt x="0" y="121666"/>
                    <a:pt x="121666" y="0"/>
                    <a:pt x="271780" y="0"/>
                  </a:cubicBezTo>
                  <a:lnTo>
                    <a:pt x="271780" y="19050"/>
                  </a:lnTo>
                  <a:lnTo>
                    <a:pt x="271780" y="0"/>
                  </a:lnTo>
                  <a:lnTo>
                    <a:pt x="2603627" y="0"/>
                  </a:lnTo>
                  <a:lnTo>
                    <a:pt x="2603627" y="19050"/>
                  </a:lnTo>
                  <a:lnTo>
                    <a:pt x="2603627" y="0"/>
                  </a:lnTo>
                  <a:cubicBezTo>
                    <a:pt x="2753741" y="0"/>
                    <a:pt x="2875407" y="121666"/>
                    <a:pt x="2875407" y="271780"/>
                  </a:cubicBezTo>
                  <a:lnTo>
                    <a:pt x="2856357" y="271780"/>
                  </a:lnTo>
                  <a:lnTo>
                    <a:pt x="2875407" y="271780"/>
                  </a:lnTo>
                  <a:lnTo>
                    <a:pt x="2875407" y="1314196"/>
                  </a:lnTo>
                  <a:lnTo>
                    <a:pt x="2856357" y="1314196"/>
                  </a:lnTo>
                  <a:lnTo>
                    <a:pt x="2875407" y="1314196"/>
                  </a:lnTo>
                  <a:cubicBezTo>
                    <a:pt x="2875407" y="1464310"/>
                    <a:pt x="2753741" y="1585976"/>
                    <a:pt x="2603627" y="1585976"/>
                  </a:cubicBezTo>
                  <a:lnTo>
                    <a:pt x="2603627" y="1566926"/>
                  </a:lnTo>
                  <a:lnTo>
                    <a:pt x="2603627" y="1585976"/>
                  </a:lnTo>
                  <a:moveTo>
                    <a:pt x="2603627" y="1547876"/>
                  </a:moveTo>
                  <a:cubicBezTo>
                    <a:pt x="2732659" y="1547876"/>
                    <a:pt x="2837307" y="1443228"/>
                    <a:pt x="2837307" y="1314196"/>
                  </a:cubicBezTo>
                  <a:lnTo>
                    <a:pt x="2837307" y="271780"/>
                  </a:lnTo>
                  <a:cubicBezTo>
                    <a:pt x="2837307" y="142748"/>
                    <a:pt x="2732659" y="38100"/>
                    <a:pt x="2603627" y="38100"/>
                  </a:cubicBezTo>
                  <a:lnTo>
                    <a:pt x="271780" y="38100"/>
                  </a:lnTo>
                  <a:cubicBezTo>
                    <a:pt x="142748" y="38100"/>
                    <a:pt x="38100" y="142748"/>
                    <a:pt x="38100" y="271780"/>
                  </a:cubicBezTo>
                  <a:lnTo>
                    <a:pt x="38100" y="1314196"/>
                  </a:lnTo>
                  <a:cubicBezTo>
                    <a:pt x="38100" y="1443228"/>
                    <a:pt x="142748" y="1547876"/>
                    <a:pt x="271780" y="1547876"/>
                  </a:cubicBezTo>
                  <a:lnTo>
                    <a:pt x="2603627" y="1547876"/>
                  </a:lnTo>
                  <a:close/>
                </a:path>
              </a:pathLst>
            </a:custGeom>
            <a:solidFill>
              <a:srgbClr val="A13887"/>
            </a:solidFill>
            <a:ln w="12700">
              <a:solidFill>
                <a:srgbClr val="000000"/>
              </a:solidFill>
            </a:ln>
          </p:spPr>
        </p:sp>
      </p:grpSp>
      <p:sp>
        <p:nvSpPr>
          <p:cNvPr name="TextBox 10" id="10"/>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6F5F4"/>
                </a:solidFill>
                <a:latin typeface="Poetsen"/>
                <a:ea typeface="Poetsen"/>
                <a:cs typeface="Poetsen"/>
                <a:sym typeface="Poetsen"/>
              </a:rPr>
              <a:t>DİN KÜLTÜRÜ VE AHLAK BİLGİSİ</a:t>
            </a:r>
          </a:p>
        </p:txBody>
      </p:sp>
      <p:sp>
        <p:nvSpPr>
          <p:cNvPr name="TextBox 11" id="11"/>
          <p:cNvSpPr txBox="true"/>
          <p:nvPr/>
        </p:nvSpPr>
        <p:spPr>
          <a:xfrm rot="0">
            <a:off x="2346160" y="1363402"/>
            <a:ext cx="190402" cy="379103"/>
          </a:xfrm>
          <a:prstGeom prst="rect">
            <a:avLst/>
          </a:prstGeom>
        </p:spPr>
        <p:txBody>
          <a:bodyPr anchor="t" rtlCol="false" tIns="0" lIns="0" bIns="0" rIns="0">
            <a:spAutoFit/>
          </a:bodyPr>
          <a:lstStyle/>
          <a:p>
            <a:pPr algn="l">
              <a:lnSpc>
                <a:spcPts val="2649"/>
              </a:lnSpc>
            </a:pPr>
            <a:r>
              <a:rPr lang="en-US" sz="2987">
                <a:solidFill>
                  <a:srgbClr val="F6F5F4"/>
                </a:solidFill>
                <a:latin typeface="Poetsen"/>
                <a:ea typeface="Poetsen"/>
                <a:cs typeface="Poetsen"/>
                <a:sym typeface="Poetsen"/>
              </a:rPr>
              <a:t>7</a:t>
            </a:r>
          </a:p>
        </p:txBody>
      </p:sp>
      <p:sp>
        <p:nvSpPr>
          <p:cNvPr name="TextBox 12" id="12"/>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6F5F4"/>
                </a:solidFill>
                <a:latin typeface="Poetsen"/>
                <a:ea typeface="Poetsen"/>
                <a:cs typeface="Poetsen"/>
                <a:sym typeface="Poetsen"/>
              </a:rPr>
              <a:t>.</a:t>
            </a:r>
            <a:r>
              <a:rPr lang="en-US" sz="2240">
                <a:solidFill>
                  <a:srgbClr val="FFFFFF"/>
                </a:solidFill>
                <a:latin typeface="Poetsen"/>
                <a:ea typeface="Poetsen"/>
                <a:cs typeface="Poetsen"/>
                <a:sym typeface="Poetsen"/>
              </a:rPr>
              <a:t> </a:t>
            </a:r>
            <a:r>
              <a:rPr lang="en-US" sz="2240">
                <a:solidFill>
                  <a:srgbClr val="F6F5F4"/>
                </a:solidFill>
                <a:latin typeface="Poetsen"/>
                <a:ea typeface="Poetsen"/>
                <a:cs typeface="Poetsen"/>
                <a:sym typeface="Poetsen"/>
              </a:rPr>
              <a:t>Sınıf</a:t>
            </a:r>
          </a:p>
        </p:txBody>
      </p:sp>
      <p:sp>
        <p:nvSpPr>
          <p:cNvPr name="TextBox 13" id="13"/>
          <p:cNvSpPr txBox="true"/>
          <p:nvPr/>
        </p:nvSpPr>
        <p:spPr>
          <a:xfrm rot="0">
            <a:off x="1505686" y="3569579"/>
            <a:ext cx="3123632" cy="1042414"/>
          </a:xfrm>
          <a:prstGeom prst="rect">
            <a:avLst/>
          </a:prstGeom>
        </p:spPr>
        <p:txBody>
          <a:bodyPr anchor="t" rtlCol="false" tIns="0" lIns="0" bIns="0" rIns="0">
            <a:spAutoFit/>
          </a:bodyPr>
          <a:lstStyle/>
          <a:p>
            <a:pPr algn="r">
              <a:lnSpc>
                <a:spcPts val="3883"/>
              </a:lnSpc>
            </a:pPr>
            <a:r>
              <a:rPr lang="en-US" sz="3734" spc="3">
                <a:solidFill>
                  <a:srgbClr val="9A509F"/>
                </a:solidFill>
                <a:latin typeface="Baloo Bhai"/>
                <a:ea typeface="Baloo Bhai"/>
                <a:cs typeface="Baloo Bhai"/>
                <a:sym typeface="Baloo Bhai"/>
              </a:rPr>
              <a:t>AHLAKİ DAVRANIŞLAR</a:t>
            </a:r>
          </a:p>
        </p:txBody>
      </p:sp>
      <p:sp>
        <p:nvSpPr>
          <p:cNvPr name="TextBox 14" id="14"/>
          <p:cNvSpPr txBox="true"/>
          <p:nvPr/>
        </p:nvSpPr>
        <p:spPr>
          <a:xfrm rot="0">
            <a:off x="1214961" y="2906171"/>
            <a:ext cx="365722" cy="697810"/>
          </a:xfrm>
          <a:prstGeom prst="rect">
            <a:avLst/>
          </a:prstGeom>
        </p:spPr>
        <p:txBody>
          <a:bodyPr anchor="t" rtlCol="false" tIns="0" lIns="0" bIns="0" rIns="0">
            <a:spAutoFit/>
          </a:bodyPr>
          <a:lstStyle/>
          <a:p>
            <a:pPr algn="l">
              <a:lnSpc>
                <a:spcPts val="5228"/>
              </a:lnSpc>
            </a:pPr>
            <a:r>
              <a:rPr lang="en-US" sz="3734">
                <a:solidFill>
                  <a:srgbClr val="9B867A"/>
                </a:solidFill>
                <a:latin typeface="Baloo Tama"/>
                <a:ea typeface="Baloo Tama"/>
                <a:cs typeface="Baloo Tama"/>
                <a:sym typeface="Baloo Tama"/>
              </a:rPr>
              <a:t>3.</a:t>
            </a:r>
          </a:p>
        </p:txBody>
      </p:sp>
      <p:sp>
        <p:nvSpPr>
          <p:cNvPr name="TextBox 15" id="15"/>
          <p:cNvSpPr txBox="true"/>
          <p:nvPr/>
        </p:nvSpPr>
        <p:spPr>
          <a:xfrm rot="0">
            <a:off x="1645421" y="3006051"/>
            <a:ext cx="1065038" cy="552541"/>
          </a:xfrm>
          <a:prstGeom prst="rect">
            <a:avLst/>
          </a:prstGeom>
        </p:spPr>
        <p:txBody>
          <a:bodyPr anchor="t" rtlCol="false" tIns="0" lIns="0" bIns="0" rIns="0">
            <a:spAutoFit/>
          </a:bodyPr>
          <a:lstStyle/>
          <a:p>
            <a:pPr algn="l">
              <a:lnSpc>
                <a:spcPts val="4182"/>
              </a:lnSpc>
            </a:pPr>
            <a:r>
              <a:rPr lang="en-US" sz="2987">
                <a:solidFill>
                  <a:srgbClr val="9B867A"/>
                </a:solidFill>
                <a:latin typeface="Baloo Tama"/>
                <a:ea typeface="Baloo Tama"/>
                <a:cs typeface="Baloo Tama"/>
                <a:sym typeface="Baloo Tama"/>
              </a:rPr>
              <a:t>ÜNİTE</a:t>
            </a:r>
          </a:p>
        </p:txBody>
      </p:sp>
      <p:sp>
        <p:nvSpPr>
          <p:cNvPr name="TextBox 16" id="16"/>
          <p:cNvSpPr txBox="true"/>
          <p:nvPr/>
        </p:nvSpPr>
        <p:spPr>
          <a:xfrm rot="0">
            <a:off x="17458237" y="9448256"/>
            <a:ext cx="226983" cy="434632"/>
          </a:xfrm>
          <a:prstGeom prst="rect">
            <a:avLst/>
          </a:prstGeom>
        </p:spPr>
        <p:txBody>
          <a:bodyPr anchor="t" rtlCol="false" tIns="0" lIns="0" bIns="0" rIns="0">
            <a:spAutoFit/>
          </a:bodyPr>
          <a:lstStyle/>
          <a:p>
            <a:pPr algn="l">
              <a:lnSpc>
                <a:spcPts val="3555"/>
              </a:lnSpc>
            </a:pPr>
            <a:r>
              <a:rPr lang="en-US" b="true" sz="2539" i="true" spc="15">
                <a:solidFill>
                  <a:srgbClr val="FFFFFF">
                    <a:alpha val="82745"/>
                  </a:srgbClr>
                </a:solidFill>
                <a:latin typeface="Barlow Semi-Bold Italics"/>
                <a:ea typeface="Barlow Semi-Bold Italics"/>
                <a:cs typeface="Barlow Semi-Bold Italics"/>
                <a:sym typeface="Barlow Semi-Bold Italics"/>
              </a:rPr>
              <a:t>11</a:t>
            </a:r>
          </a:p>
        </p:txBody>
      </p:sp>
      <p:sp>
        <p:nvSpPr>
          <p:cNvPr name="TextBox 17" id="17"/>
          <p:cNvSpPr txBox="true"/>
          <p:nvPr/>
        </p:nvSpPr>
        <p:spPr>
          <a:xfrm rot="0">
            <a:off x="5525467" y="1330639"/>
            <a:ext cx="7206188" cy="672569"/>
          </a:xfrm>
          <a:prstGeom prst="rect">
            <a:avLst/>
          </a:prstGeom>
        </p:spPr>
        <p:txBody>
          <a:bodyPr anchor="t" rtlCol="false" tIns="0" lIns="0" bIns="0" rIns="0">
            <a:spAutoFit/>
          </a:bodyPr>
          <a:lstStyle/>
          <a:p>
            <a:pPr algn="l">
              <a:lnSpc>
                <a:spcPts val="5019"/>
              </a:lnSpc>
            </a:pPr>
            <a:r>
              <a:rPr lang="en-US" sz="3585">
                <a:solidFill>
                  <a:srgbClr val="A4007E"/>
                </a:solidFill>
                <a:latin typeface="Baloo Tama"/>
                <a:ea typeface="Baloo Tama"/>
                <a:cs typeface="Baloo Tama"/>
                <a:sym typeface="Baloo Tama"/>
              </a:rPr>
              <a:t>Güzel Ahlaki Tutum ve Davranışlar</a:t>
            </a:r>
          </a:p>
        </p:txBody>
      </p:sp>
      <p:sp>
        <p:nvSpPr>
          <p:cNvPr name="TextBox 18" id="18"/>
          <p:cNvSpPr txBox="true"/>
          <p:nvPr/>
        </p:nvSpPr>
        <p:spPr>
          <a:xfrm rot="0">
            <a:off x="5920769" y="3504383"/>
            <a:ext cx="11490059" cy="3198273"/>
          </a:xfrm>
          <a:prstGeom prst="rect">
            <a:avLst/>
          </a:prstGeom>
        </p:spPr>
        <p:txBody>
          <a:bodyPr anchor="t" rtlCol="false" tIns="0" lIns="0" bIns="0" rIns="0">
            <a:spAutoFit/>
          </a:bodyPr>
          <a:lstStyle/>
          <a:p>
            <a:pPr algn="l">
              <a:lnSpc>
                <a:spcPts val="4611"/>
              </a:lnSpc>
            </a:pPr>
            <a:r>
              <a:rPr lang="en-US" b="true" sz="3136" i="true">
                <a:solidFill>
                  <a:srgbClr val="231F20"/>
                </a:solidFill>
                <a:latin typeface="Barlow Semi-Bold Italics"/>
                <a:ea typeface="Barlow Semi-Bold Italics"/>
                <a:cs typeface="Barlow Semi-Bold Italics"/>
                <a:sym typeface="Barlow Semi-Bold Italics"/>
              </a:rPr>
              <a:t>Bilal Habeşi vatan özlemini şu dizelerle anlatmıştır : “Ah ne olur!</a:t>
            </a:r>
          </a:p>
          <a:p>
            <a:pPr algn="l">
              <a:lnSpc>
                <a:spcPts val="3453"/>
              </a:lnSpc>
            </a:pPr>
            <a:r>
              <a:rPr lang="en-US" b="true" sz="3136" i="true">
                <a:solidFill>
                  <a:srgbClr val="231F20"/>
                </a:solidFill>
                <a:latin typeface="Barlow Semi-Bold Italics"/>
                <a:ea typeface="Barlow Semi-Bold Italics"/>
                <a:cs typeface="Barlow Semi-Bold Italics"/>
                <a:sym typeface="Barlow Semi-Bold Italics"/>
              </a:rPr>
              <a:t>Bir gece bile olsa Mekke’de bulunsam,</a:t>
            </a:r>
          </a:p>
          <a:p>
            <a:pPr algn="l">
              <a:lnSpc>
                <a:spcPts val="4611"/>
              </a:lnSpc>
            </a:pPr>
            <a:r>
              <a:rPr lang="en-US" b="true" sz="3136" i="true">
                <a:solidFill>
                  <a:srgbClr val="231F20"/>
                </a:solidFill>
                <a:latin typeface="Barlow Semi-Bold Italics"/>
                <a:ea typeface="Barlow Semi-Bold Italics"/>
                <a:cs typeface="Barlow Semi-Bold Italics"/>
                <a:sym typeface="Barlow Semi-Bold Italics"/>
              </a:rPr>
              <a:t>Sümbüller ve yavşanlarla bezeli bir dere kenarında uykuya dalsam, </a:t>
            </a:r>
          </a:p>
          <a:p>
            <a:pPr algn="l">
              <a:lnSpc>
                <a:spcPts val="3453"/>
              </a:lnSpc>
            </a:pPr>
            <a:r>
              <a:rPr lang="en-US" b="true" sz="3136" i="true">
                <a:solidFill>
                  <a:srgbClr val="231F20"/>
                </a:solidFill>
                <a:latin typeface="Barlow Semi-Bold Italics"/>
                <a:ea typeface="Barlow Semi-Bold Italics"/>
                <a:cs typeface="Barlow Semi-Bold Italics"/>
                <a:sym typeface="Barlow Semi-Bold Italics"/>
              </a:rPr>
              <a:t>Bir gün Mecenne pınarına varıp suya kansam,</a:t>
            </a:r>
          </a:p>
          <a:p>
            <a:pPr algn="l">
              <a:lnSpc>
                <a:spcPts val="4611"/>
              </a:lnSpc>
            </a:pPr>
            <a:r>
              <a:rPr lang="en-US" b="true" sz="3136" i="true">
                <a:solidFill>
                  <a:srgbClr val="231F20"/>
                </a:solidFill>
                <a:latin typeface="Barlow Semi-Bold Italics"/>
                <a:ea typeface="Barlow Semi-Bold Italics"/>
                <a:cs typeface="Barlow Semi-Bold Italics"/>
                <a:sym typeface="Barlow Semi-Bold Italics"/>
              </a:rPr>
              <a:t>Şâme ve Tafîl dağlarına doya doya baksam.”</a:t>
            </a:r>
          </a:p>
        </p:txBody>
      </p:sp>
      <p:sp>
        <p:nvSpPr>
          <p:cNvPr name="TextBox 19" id="19"/>
          <p:cNvSpPr txBox="true"/>
          <p:nvPr/>
        </p:nvSpPr>
        <p:spPr>
          <a:xfrm rot="0">
            <a:off x="12954554" y="6858759"/>
            <a:ext cx="4414742" cy="489687"/>
          </a:xfrm>
          <a:prstGeom prst="rect">
            <a:avLst/>
          </a:prstGeom>
        </p:spPr>
        <p:txBody>
          <a:bodyPr anchor="t" rtlCol="false" tIns="0" lIns="0" bIns="0" rIns="0">
            <a:spAutoFit/>
          </a:bodyPr>
          <a:lstStyle/>
          <a:p>
            <a:pPr algn="l">
              <a:lnSpc>
                <a:spcPts val="3973"/>
              </a:lnSpc>
            </a:pPr>
            <a:r>
              <a:rPr lang="en-US" b="true" sz="2838" i="true">
                <a:solidFill>
                  <a:srgbClr val="231F20"/>
                </a:solidFill>
                <a:latin typeface="Barlow Semi-Bold Italics"/>
                <a:ea typeface="Barlow Semi-Bold Italics"/>
                <a:cs typeface="Barlow Semi-Bold Italics"/>
                <a:sym typeface="Barlow Semi-Bold Italics"/>
              </a:rPr>
              <a:t>(Hadislerle İslâm, C 7, s. 361.)</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913" y="30837"/>
            <a:ext cx="3562899" cy="10217432"/>
            <a:chOff x="0" y="0"/>
            <a:chExt cx="2385162" cy="6840004"/>
          </a:xfrm>
        </p:grpSpPr>
        <p:sp>
          <p:nvSpPr>
            <p:cNvPr name="Freeform 3" id="3"/>
            <p:cNvSpPr/>
            <p:nvPr/>
          </p:nvSpPr>
          <p:spPr>
            <a:xfrm flipH="false" flipV="false" rot="0">
              <a:off x="0" y="0"/>
              <a:ext cx="2385187" cy="6839966"/>
            </a:xfrm>
            <a:custGeom>
              <a:avLst/>
              <a:gdLst/>
              <a:ahLst/>
              <a:cxnLst/>
              <a:rect r="r" b="b" t="t" l="l"/>
              <a:pathLst>
                <a:path h="6839966" w="2385187">
                  <a:moveTo>
                    <a:pt x="0" y="6839966"/>
                  </a:moveTo>
                  <a:lnTo>
                    <a:pt x="2385187" y="6839966"/>
                  </a:lnTo>
                  <a:lnTo>
                    <a:pt x="2385187" y="0"/>
                  </a:lnTo>
                  <a:lnTo>
                    <a:pt x="0" y="0"/>
                  </a:lnTo>
                  <a:close/>
                </a:path>
              </a:pathLst>
            </a:custGeom>
            <a:solidFill>
              <a:srgbClr val="9A509F">
                <a:alpha val="29804"/>
              </a:srgbClr>
            </a:solidFill>
            <a:ln w="12700">
              <a:solidFill>
                <a:srgbClr val="000000"/>
              </a:solidFill>
            </a:ln>
          </p:spPr>
        </p:sp>
      </p:grpSp>
      <p:grpSp>
        <p:nvGrpSpPr>
          <p:cNvPr name="Group 4" id="4"/>
          <p:cNvGrpSpPr/>
          <p:nvPr/>
        </p:nvGrpSpPr>
        <p:grpSpPr>
          <a:xfrm rot="0">
            <a:off x="15532862" y="-64022"/>
            <a:ext cx="7998230" cy="10407136"/>
            <a:chOff x="0" y="0"/>
            <a:chExt cx="5354371" cy="6967004"/>
          </a:xfrm>
        </p:grpSpPr>
        <p:sp>
          <p:nvSpPr>
            <p:cNvPr name="Freeform 5" id="5"/>
            <p:cNvSpPr/>
            <p:nvPr/>
          </p:nvSpPr>
          <p:spPr>
            <a:xfrm flipH="false" flipV="false" rot="0">
              <a:off x="63500" y="6415659"/>
              <a:ext cx="1770760" cy="255651"/>
            </a:xfrm>
            <a:custGeom>
              <a:avLst/>
              <a:gdLst/>
              <a:ahLst/>
              <a:cxnLst/>
              <a:rect r="r" b="b" t="t" l="l"/>
              <a:pathLst>
                <a:path h="255651" w="1770760">
                  <a:moveTo>
                    <a:pt x="0" y="0"/>
                  </a:moveTo>
                  <a:lnTo>
                    <a:pt x="0" y="255651"/>
                  </a:lnTo>
                  <a:lnTo>
                    <a:pt x="1770760" y="255651"/>
                  </a:lnTo>
                  <a:lnTo>
                    <a:pt x="1770760" y="0"/>
                  </a:lnTo>
                  <a:close/>
                </a:path>
              </a:pathLst>
            </a:custGeom>
            <a:solidFill>
              <a:srgbClr val="9A509F">
                <a:alpha val="29804"/>
              </a:srgbClr>
            </a:solidFill>
            <a:ln w="12700">
              <a:solidFill>
                <a:srgbClr val="000000"/>
              </a:solidFill>
            </a:ln>
          </p:spPr>
        </p:sp>
      </p:grpSp>
      <p:sp>
        <p:nvSpPr>
          <p:cNvPr name="Freeform 6" id="6"/>
          <p:cNvSpPr/>
          <p:nvPr/>
        </p:nvSpPr>
        <p:spPr>
          <a:xfrm flipH="false" flipV="false" rot="0">
            <a:off x="704965" y="2554992"/>
            <a:ext cx="4867171" cy="2941255"/>
          </a:xfrm>
          <a:custGeom>
            <a:avLst/>
            <a:gdLst/>
            <a:ahLst/>
            <a:cxnLst/>
            <a:rect r="r" b="b" t="t" l="l"/>
            <a:pathLst>
              <a:path h="2941255" w="4867171">
                <a:moveTo>
                  <a:pt x="0" y="0"/>
                </a:moveTo>
                <a:lnTo>
                  <a:pt x="4867171" y="0"/>
                </a:lnTo>
                <a:lnTo>
                  <a:pt x="4867171" y="2941255"/>
                </a:lnTo>
                <a:lnTo>
                  <a:pt x="0" y="2941255"/>
                </a:lnTo>
                <a:lnTo>
                  <a:pt x="0" y="0"/>
                </a:lnTo>
                <a:close/>
              </a:path>
            </a:pathLst>
          </a:custGeom>
          <a:blipFill>
            <a:blip r:embed="rId2">
              <a:alphaModFix amt="30000"/>
            </a:blip>
            <a:stretch>
              <a:fillRect l="0" t="0" r="0" b="0"/>
            </a:stretch>
          </a:blipFill>
        </p:spPr>
      </p:sp>
      <p:grpSp>
        <p:nvGrpSpPr>
          <p:cNvPr name="Group 7" id="7"/>
          <p:cNvGrpSpPr/>
          <p:nvPr/>
        </p:nvGrpSpPr>
        <p:grpSpPr>
          <a:xfrm rot="0">
            <a:off x="762418" y="2614011"/>
            <a:ext cx="4484859" cy="2558630"/>
            <a:chOff x="0" y="0"/>
            <a:chExt cx="3002369" cy="1712862"/>
          </a:xfrm>
        </p:grpSpPr>
        <p:sp>
          <p:nvSpPr>
            <p:cNvPr name="Freeform 8" id="8"/>
            <p:cNvSpPr/>
            <p:nvPr/>
          </p:nvSpPr>
          <p:spPr>
            <a:xfrm flipH="false" flipV="false" rot="0">
              <a:off x="82550" y="82550"/>
              <a:ext cx="2837307" cy="1547876"/>
            </a:xfrm>
            <a:custGeom>
              <a:avLst/>
              <a:gdLst/>
              <a:ahLst/>
              <a:cxnLst/>
              <a:rect r="r" b="b" t="t" l="l"/>
              <a:pathLst>
                <a:path h="1547876" w="2837307">
                  <a:moveTo>
                    <a:pt x="2584577" y="1547749"/>
                  </a:moveTo>
                  <a:lnTo>
                    <a:pt x="252730" y="1547749"/>
                  </a:lnTo>
                  <a:cubicBezTo>
                    <a:pt x="113157" y="1547749"/>
                    <a:pt x="0" y="1434592"/>
                    <a:pt x="0" y="1295019"/>
                  </a:cubicBezTo>
                  <a:lnTo>
                    <a:pt x="0" y="252730"/>
                  </a:lnTo>
                  <a:cubicBezTo>
                    <a:pt x="0" y="113157"/>
                    <a:pt x="113157" y="0"/>
                    <a:pt x="252730" y="0"/>
                  </a:cubicBezTo>
                  <a:lnTo>
                    <a:pt x="2584577" y="0"/>
                  </a:lnTo>
                  <a:cubicBezTo>
                    <a:pt x="2724150" y="0"/>
                    <a:pt x="2837307" y="113157"/>
                    <a:pt x="2837307" y="252730"/>
                  </a:cubicBezTo>
                  <a:lnTo>
                    <a:pt x="2837307" y="1295146"/>
                  </a:lnTo>
                  <a:cubicBezTo>
                    <a:pt x="2837307" y="1434719"/>
                    <a:pt x="2724150" y="1547876"/>
                    <a:pt x="2584577" y="1547876"/>
                  </a:cubicBezTo>
                </a:path>
              </a:pathLst>
            </a:custGeom>
            <a:solidFill>
              <a:srgbClr val="FFFFFF"/>
            </a:solidFill>
            <a:ln w="12700">
              <a:solidFill>
                <a:srgbClr val="000000"/>
              </a:solidFill>
            </a:ln>
          </p:spPr>
        </p:sp>
        <p:sp>
          <p:nvSpPr>
            <p:cNvPr name="Freeform 9" id="9"/>
            <p:cNvSpPr/>
            <p:nvPr/>
          </p:nvSpPr>
          <p:spPr>
            <a:xfrm flipH="false" flipV="false" rot="0">
              <a:off x="63500" y="63500"/>
              <a:ext cx="2875407" cy="1585976"/>
            </a:xfrm>
            <a:custGeom>
              <a:avLst/>
              <a:gdLst/>
              <a:ahLst/>
              <a:cxnLst/>
              <a:rect r="r" b="b" t="t" l="l"/>
              <a:pathLst>
                <a:path h="1585976" w="2875407">
                  <a:moveTo>
                    <a:pt x="2603627" y="1585849"/>
                  </a:moveTo>
                  <a:lnTo>
                    <a:pt x="271780" y="1585849"/>
                  </a:lnTo>
                  <a:lnTo>
                    <a:pt x="271780" y="1566799"/>
                  </a:lnTo>
                  <a:lnTo>
                    <a:pt x="271780" y="1585849"/>
                  </a:lnTo>
                  <a:cubicBezTo>
                    <a:pt x="121666" y="1585849"/>
                    <a:pt x="0" y="1464183"/>
                    <a:pt x="0" y="1314069"/>
                  </a:cubicBezTo>
                  <a:lnTo>
                    <a:pt x="19050" y="1314069"/>
                  </a:lnTo>
                  <a:lnTo>
                    <a:pt x="0" y="1314069"/>
                  </a:lnTo>
                  <a:lnTo>
                    <a:pt x="0" y="271780"/>
                  </a:lnTo>
                  <a:lnTo>
                    <a:pt x="19050" y="271780"/>
                  </a:lnTo>
                  <a:lnTo>
                    <a:pt x="0" y="271780"/>
                  </a:lnTo>
                  <a:cubicBezTo>
                    <a:pt x="0" y="121666"/>
                    <a:pt x="121666" y="0"/>
                    <a:pt x="271780" y="0"/>
                  </a:cubicBezTo>
                  <a:lnTo>
                    <a:pt x="271780" y="19050"/>
                  </a:lnTo>
                  <a:lnTo>
                    <a:pt x="271780" y="0"/>
                  </a:lnTo>
                  <a:lnTo>
                    <a:pt x="2603627" y="0"/>
                  </a:lnTo>
                  <a:lnTo>
                    <a:pt x="2603627" y="19050"/>
                  </a:lnTo>
                  <a:lnTo>
                    <a:pt x="2603627" y="0"/>
                  </a:lnTo>
                  <a:cubicBezTo>
                    <a:pt x="2753741" y="0"/>
                    <a:pt x="2875407" y="121666"/>
                    <a:pt x="2875407" y="271780"/>
                  </a:cubicBezTo>
                  <a:lnTo>
                    <a:pt x="2856357" y="271780"/>
                  </a:lnTo>
                  <a:lnTo>
                    <a:pt x="2875407" y="271780"/>
                  </a:lnTo>
                  <a:lnTo>
                    <a:pt x="2875407" y="1314196"/>
                  </a:lnTo>
                  <a:lnTo>
                    <a:pt x="2856357" y="1314196"/>
                  </a:lnTo>
                  <a:lnTo>
                    <a:pt x="2875407" y="1314196"/>
                  </a:lnTo>
                  <a:cubicBezTo>
                    <a:pt x="2875407" y="1464310"/>
                    <a:pt x="2753741" y="1585976"/>
                    <a:pt x="2603627" y="1585976"/>
                  </a:cubicBezTo>
                  <a:lnTo>
                    <a:pt x="2603627" y="1566926"/>
                  </a:lnTo>
                  <a:lnTo>
                    <a:pt x="2603627" y="1585976"/>
                  </a:lnTo>
                  <a:moveTo>
                    <a:pt x="2603627" y="1547876"/>
                  </a:moveTo>
                  <a:cubicBezTo>
                    <a:pt x="2732659" y="1547876"/>
                    <a:pt x="2837307" y="1443228"/>
                    <a:pt x="2837307" y="1314196"/>
                  </a:cubicBezTo>
                  <a:lnTo>
                    <a:pt x="2837307" y="271780"/>
                  </a:lnTo>
                  <a:cubicBezTo>
                    <a:pt x="2837307" y="142748"/>
                    <a:pt x="2732659" y="38100"/>
                    <a:pt x="2603627" y="38100"/>
                  </a:cubicBezTo>
                  <a:lnTo>
                    <a:pt x="271780" y="38100"/>
                  </a:lnTo>
                  <a:cubicBezTo>
                    <a:pt x="142748" y="38100"/>
                    <a:pt x="38100" y="142748"/>
                    <a:pt x="38100" y="271780"/>
                  </a:cubicBezTo>
                  <a:lnTo>
                    <a:pt x="38100" y="1314196"/>
                  </a:lnTo>
                  <a:cubicBezTo>
                    <a:pt x="38100" y="1443228"/>
                    <a:pt x="142748" y="1547876"/>
                    <a:pt x="271780" y="1547876"/>
                  </a:cubicBezTo>
                  <a:lnTo>
                    <a:pt x="2603627" y="1547876"/>
                  </a:lnTo>
                  <a:close/>
                </a:path>
              </a:pathLst>
            </a:custGeom>
            <a:solidFill>
              <a:srgbClr val="A13887"/>
            </a:solidFill>
            <a:ln w="12700">
              <a:solidFill>
                <a:srgbClr val="000000"/>
              </a:solidFill>
            </a:ln>
          </p:spPr>
        </p:sp>
      </p:grpSp>
      <p:sp>
        <p:nvSpPr>
          <p:cNvPr name="Freeform 10" id="10"/>
          <p:cNvSpPr/>
          <p:nvPr/>
        </p:nvSpPr>
        <p:spPr>
          <a:xfrm flipH="false" flipV="false" rot="0">
            <a:off x="13408107" y="4126085"/>
            <a:ext cx="4448178" cy="2970352"/>
          </a:xfrm>
          <a:custGeom>
            <a:avLst/>
            <a:gdLst/>
            <a:ahLst/>
            <a:cxnLst/>
            <a:rect r="r" b="b" t="t" l="l"/>
            <a:pathLst>
              <a:path h="2970352" w="4448178">
                <a:moveTo>
                  <a:pt x="0" y="0"/>
                </a:moveTo>
                <a:lnTo>
                  <a:pt x="4448178" y="0"/>
                </a:lnTo>
                <a:lnTo>
                  <a:pt x="4448178" y="2970351"/>
                </a:lnTo>
                <a:lnTo>
                  <a:pt x="0" y="2970351"/>
                </a:lnTo>
                <a:lnTo>
                  <a:pt x="0" y="0"/>
                </a:lnTo>
                <a:close/>
              </a:path>
            </a:pathLst>
          </a:custGeom>
          <a:blipFill>
            <a:blip r:embed="rId3"/>
            <a:stretch>
              <a:fillRect l="0" t="0" r="0" b="0"/>
            </a:stretch>
          </a:blipFill>
        </p:spPr>
      </p:sp>
      <p:grpSp>
        <p:nvGrpSpPr>
          <p:cNvPr name="Group 11" id="11"/>
          <p:cNvGrpSpPr/>
          <p:nvPr/>
        </p:nvGrpSpPr>
        <p:grpSpPr>
          <a:xfrm rot="0">
            <a:off x="5807797" y="3682535"/>
            <a:ext cx="6130465" cy="1578477"/>
            <a:chOff x="0" y="0"/>
            <a:chExt cx="4104005" cy="1056703"/>
          </a:xfrm>
        </p:grpSpPr>
        <p:sp>
          <p:nvSpPr>
            <p:cNvPr name="Freeform 12" id="12"/>
            <p:cNvSpPr/>
            <p:nvPr/>
          </p:nvSpPr>
          <p:spPr>
            <a:xfrm flipH="false" flipV="false" rot="0">
              <a:off x="0" y="0"/>
              <a:ext cx="4104005" cy="1056640"/>
            </a:xfrm>
            <a:custGeom>
              <a:avLst/>
              <a:gdLst/>
              <a:ahLst/>
              <a:cxnLst/>
              <a:rect r="r" b="b" t="t" l="l"/>
              <a:pathLst>
                <a:path h="1056640" w="4104005">
                  <a:moveTo>
                    <a:pt x="4104005" y="25400"/>
                  </a:moveTo>
                  <a:lnTo>
                    <a:pt x="12700" y="25400"/>
                  </a:lnTo>
                  <a:lnTo>
                    <a:pt x="12700" y="12700"/>
                  </a:lnTo>
                  <a:lnTo>
                    <a:pt x="25400" y="12700"/>
                  </a:lnTo>
                  <a:lnTo>
                    <a:pt x="25400" y="1056640"/>
                  </a:lnTo>
                  <a:lnTo>
                    <a:pt x="0" y="1056640"/>
                  </a:lnTo>
                  <a:lnTo>
                    <a:pt x="0" y="12700"/>
                  </a:lnTo>
                  <a:lnTo>
                    <a:pt x="0" y="0"/>
                  </a:lnTo>
                  <a:lnTo>
                    <a:pt x="12700" y="0"/>
                  </a:lnTo>
                  <a:lnTo>
                    <a:pt x="4104005" y="0"/>
                  </a:lnTo>
                  <a:close/>
                </a:path>
              </a:pathLst>
            </a:custGeom>
            <a:solidFill>
              <a:srgbClr val="B29D7F"/>
            </a:solidFill>
            <a:ln w="12700">
              <a:solidFill>
                <a:srgbClr val="000000"/>
              </a:solidFill>
            </a:ln>
          </p:spPr>
        </p:sp>
      </p:grpSp>
      <p:sp>
        <p:nvSpPr>
          <p:cNvPr name="TextBox 13" id="13"/>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6F5F4"/>
                </a:solidFill>
                <a:latin typeface="Poetsen"/>
                <a:ea typeface="Poetsen"/>
                <a:cs typeface="Poetsen"/>
                <a:sym typeface="Poetsen"/>
              </a:rPr>
              <a:t>DİN KÜLTÜRÜ VE AHLAK BİLGİSİ</a:t>
            </a:r>
          </a:p>
        </p:txBody>
      </p:sp>
      <p:sp>
        <p:nvSpPr>
          <p:cNvPr name="TextBox 14" id="14"/>
          <p:cNvSpPr txBox="true"/>
          <p:nvPr/>
        </p:nvSpPr>
        <p:spPr>
          <a:xfrm rot="0">
            <a:off x="2346160" y="1363402"/>
            <a:ext cx="190402" cy="379103"/>
          </a:xfrm>
          <a:prstGeom prst="rect">
            <a:avLst/>
          </a:prstGeom>
        </p:spPr>
        <p:txBody>
          <a:bodyPr anchor="t" rtlCol="false" tIns="0" lIns="0" bIns="0" rIns="0">
            <a:spAutoFit/>
          </a:bodyPr>
          <a:lstStyle/>
          <a:p>
            <a:pPr algn="l">
              <a:lnSpc>
                <a:spcPts val="2649"/>
              </a:lnSpc>
            </a:pPr>
            <a:r>
              <a:rPr lang="en-US" sz="2987">
                <a:solidFill>
                  <a:srgbClr val="F6F5F4"/>
                </a:solidFill>
                <a:latin typeface="Poetsen"/>
                <a:ea typeface="Poetsen"/>
                <a:cs typeface="Poetsen"/>
                <a:sym typeface="Poetsen"/>
              </a:rPr>
              <a:t>7</a:t>
            </a:r>
          </a:p>
        </p:txBody>
      </p:sp>
      <p:sp>
        <p:nvSpPr>
          <p:cNvPr name="TextBox 15" id="15"/>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6F5F4"/>
                </a:solidFill>
                <a:latin typeface="Poetsen"/>
                <a:ea typeface="Poetsen"/>
                <a:cs typeface="Poetsen"/>
                <a:sym typeface="Poetsen"/>
              </a:rPr>
              <a:t>.</a:t>
            </a:r>
            <a:r>
              <a:rPr lang="en-US" sz="2240">
                <a:solidFill>
                  <a:srgbClr val="FFFFFF"/>
                </a:solidFill>
                <a:latin typeface="Poetsen"/>
                <a:ea typeface="Poetsen"/>
                <a:cs typeface="Poetsen"/>
                <a:sym typeface="Poetsen"/>
              </a:rPr>
              <a:t> </a:t>
            </a:r>
            <a:r>
              <a:rPr lang="en-US" sz="2240">
                <a:solidFill>
                  <a:srgbClr val="F6F5F4"/>
                </a:solidFill>
                <a:latin typeface="Poetsen"/>
                <a:ea typeface="Poetsen"/>
                <a:cs typeface="Poetsen"/>
                <a:sym typeface="Poetsen"/>
              </a:rPr>
              <a:t>Sınıf</a:t>
            </a:r>
          </a:p>
        </p:txBody>
      </p:sp>
      <p:sp>
        <p:nvSpPr>
          <p:cNvPr name="TextBox 16" id="16"/>
          <p:cNvSpPr txBox="true"/>
          <p:nvPr/>
        </p:nvSpPr>
        <p:spPr>
          <a:xfrm rot="0">
            <a:off x="1505686" y="3569579"/>
            <a:ext cx="3123632" cy="1042414"/>
          </a:xfrm>
          <a:prstGeom prst="rect">
            <a:avLst/>
          </a:prstGeom>
        </p:spPr>
        <p:txBody>
          <a:bodyPr anchor="t" rtlCol="false" tIns="0" lIns="0" bIns="0" rIns="0">
            <a:spAutoFit/>
          </a:bodyPr>
          <a:lstStyle/>
          <a:p>
            <a:pPr algn="r">
              <a:lnSpc>
                <a:spcPts val="3883"/>
              </a:lnSpc>
            </a:pPr>
            <a:r>
              <a:rPr lang="en-US" sz="3734" spc="3">
                <a:solidFill>
                  <a:srgbClr val="9A509F"/>
                </a:solidFill>
                <a:latin typeface="Baloo Bhai"/>
                <a:ea typeface="Baloo Bhai"/>
                <a:cs typeface="Baloo Bhai"/>
                <a:sym typeface="Baloo Bhai"/>
              </a:rPr>
              <a:t>AHLAKİ DAVRANIŞLAR</a:t>
            </a:r>
          </a:p>
        </p:txBody>
      </p:sp>
      <p:sp>
        <p:nvSpPr>
          <p:cNvPr name="TextBox 17" id="17"/>
          <p:cNvSpPr txBox="true"/>
          <p:nvPr/>
        </p:nvSpPr>
        <p:spPr>
          <a:xfrm rot="0">
            <a:off x="1214961" y="2906171"/>
            <a:ext cx="365722" cy="697810"/>
          </a:xfrm>
          <a:prstGeom prst="rect">
            <a:avLst/>
          </a:prstGeom>
        </p:spPr>
        <p:txBody>
          <a:bodyPr anchor="t" rtlCol="false" tIns="0" lIns="0" bIns="0" rIns="0">
            <a:spAutoFit/>
          </a:bodyPr>
          <a:lstStyle/>
          <a:p>
            <a:pPr algn="l">
              <a:lnSpc>
                <a:spcPts val="5228"/>
              </a:lnSpc>
            </a:pPr>
            <a:r>
              <a:rPr lang="en-US" sz="3734">
                <a:solidFill>
                  <a:srgbClr val="9B867A"/>
                </a:solidFill>
                <a:latin typeface="Baloo Tama"/>
                <a:ea typeface="Baloo Tama"/>
                <a:cs typeface="Baloo Tama"/>
                <a:sym typeface="Baloo Tama"/>
              </a:rPr>
              <a:t>3.</a:t>
            </a:r>
          </a:p>
        </p:txBody>
      </p:sp>
      <p:sp>
        <p:nvSpPr>
          <p:cNvPr name="TextBox 18" id="18"/>
          <p:cNvSpPr txBox="true"/>
          <p:nvPr/>
        </p:nvSpPr>
        <p:spPr>
          <a:xfrm rot="0">
            <a:off x="1645421" y="3006051"/>
            <a:ext cx="1065038" cy="552541"/>
          </a:xfrm>
          <a:prstGeom prst="rect">
            <a:avLst/>
          </a:prstGeom>
        </p:spPr>
        <p:txBody>
          <a:bodyPr anchor="t" rtlCol="false" tIns="0" lIns="0" bIns="0" rIns="0">
            <a:spAutoFit/>
          </a:bodyPr>
          <a:lstStyle/>
          <a:p>
            <a:pPr algn="l">
              <a:lnSpc>
                <a:spcPts val="4182"/>
              </a:lnSpc>
            </a:pPr>
            <a:r>
              <a:rPr lang="en-US" sz="2987">
                <a:solidFill>
                  <a:srgbClr val="9B867A"/>
                </a:solidFill>
                <a:latin typeface="Baloo Tama"/>
                <a:ea typeface="Baloo Tama"/>
                <a:cs typeface="Baloo Tama"/>
                <a:sym typeface="Baloo Tama"/>
              </a:rPr>
              <a:t>ÜNİTE</a:t>
            </a:r>
          </a:p>
        </p:txBody>
      </p:sp>
      <p:sp>
        <p:nvSpPr>
          <p:cNvPr name="TextBox 19" id="19"/>
          <p:cNvSpPr txBox="true"/>
          <p:nvPr/>
        </p:nvSpPr>
        <p:spPr>
          <a:xfrm rot="0">
            <a:off x="17428087" y="9448256"/>
            <a:ext cx="288491" cy="434632"/>
          </a:xfrm>
          <a:prstGeom prst="rect">
            <a:avLst/>
          </a:prstGeom>
        </p:spPr>
        <p:txBody>
          <a:bodyPr anchor="t" rtlCol="false" tIns="0" lIns="0" bIns="0" rIns="0">
            <a:spAutoFit/>
          </a:bodyPr>
          <a:lstStyle/>
          <a:p>
            <a:pPr algn="l">
              <a:lnSpc>
                <a:spcPts val="3555"/>
              </a:lnSpc>
            </a:pPr>
            <a:r>
              <a:rPr lang="en-US" b="true" sz="2539" i="true">
                <a:solidFill>
                  <a:srgbClr val="FFFFFF">
                    <a:alpha val="82745"/>
                  </a:srgbClr>
                </a:solidFill>
                <a:latin typeface="Barlow Semi-Bold Italics"/>
                <a:ea typeface="Barlow Semi-Bold Italics"/>
                <a:cs typeface="Barlow Semi-Bold Italics"/>
                <a:sym typeface="Barlow Semi-Bold Italics"/>
              </a:rPr>
              <a:t>12</a:t>
            </a:r>
          </a:p>
        </p:txBody>
      </p:sp>
      <p:sp>
        <p:nvSpPr>
          <p:cNvPr name="TextBox 20" id="20"/>
          <p:cNvSpPr txBox="true"/>
          <p:nvPr/>
        </p:nvSpPr>
        <p:spPr>
          <a:xfrm rot="0">
            <a:off x="5485144" y="1370976"/>
            <a:ext cx="7206188" cy="672569"/>
          </a:xfrm>
          <a:prstGeom prst="rect">
            <a:avLst/>
          </a:prstGeom>
        </p:spPr>
        <p:txBody>
          <a:bodyPr anchor="t" rtlCol="false" tIns="0" lIns="0" bIns="0" rIns="0">
            <a:spAutoFit/>
          </a:bodyPr>
          <a:lstStyle/>
          <a:p>
            <a:pPr algn="l">
              <a:lnSpc>
                <a:spcPts val="5019"/>
              </a:lnSpc>
            </a:pPr>
            <a:r>
              <a:rPr lang="en-US" sz="3585">
                <a:solidFill>
                  <a:srgbClr val="A4007E"/>
                </a:solidFill>
                <a:latin typeface="Baloo Tama"/>
                <a:ea typeface="Baloo Tama"/>
                <a:cs typeface="Baloo Tama"/>
                <a:sym typeface="Baloo Tama"/>
              </a:rPr>
              <a:t>Güzel Ahlaki Tutum ve Davranışlar</a:t>
            </a:r>
          </a:p>
        </p:txBody>
      </p:sp>
      <p:sp>
        <p:nvSpPr>
          <p:cNvPr name="TextBox 21" id="21"/>
          <p:cNvSpPr txBox="true"/>
          <p:nvPr/>
        </p:nvSpPr>
        <p:spPr>
          <a:xfrm rot="0">
            <a:off x="6026570" y="3852244"/>
            <a:ext cx="7168028" cy="3067734"/>
          </a:xfrm>
          <a:prstGeom prst="rect">
            <a:avLst/>
          </a:prstGeom>
        </p:spPr>
        <p:txBody>
          <a:bodyPr anchor="t" rtlCol="false" tIns="0" lIns="0" bIns="0" rIns="0">
            <a:spAutoFit/>
          </a:bodyPr>
          <a:lstStyle/>
          <a:p>
            <a:pPr algn="l">
              <a:lnSpc>
                <a:spcPts val="4034"/>
              </a:lnSpc>
            </a:pPr>
            <a:r>
              <a:rPr lang="en-US" b="true" sz="3136" i="true">
                <a:solidFill>
                  <a:srgbClr val="231F20"/>
                </a:solidFill>
                <a:latin typeface="Barlow Semi-Bold Italics"/>
                <a:ea typeface="Barlow Semi-Bold Italics"/>
                <a:cs typeface="Barlow Semi-Bold Italics"/>
                <a:sym typeface="Barlow Semi-Bold Italics"/>
              </a:rPr>
              <a:t>Kişi, güzel iş ve fiillerde bulununca mutlu olur. Allah’ın (cc) rızasını kazanır. Böyle bireylerin bulunduğu bir toplum, güven ve huzur içinde yaşar. Birlik ve beraberlik duygularının hâkim olduğu bir toplumda düzen sağlanır.</a:t>
            </a:r>
          </a:p>
        </p:txBody>
      </p:sp>
      <p:sp>
        <p:nvSpPr>
          <p:cNvPr name="TextBox 22" id="22"/>
          <p:cNvSpPr txBox="true"/>
          <p:nvPr/>
        </p:nvSpPr>
        <p:spPr>
          <a:xfrm rot="0">
            <a:off x="6022899" y="2864391"/>
            <a:ext cx="6894263" cy="577033"/>
          </a:xfrm>
          <a:prstGeom prst="rect">
            <a:avLst/>
          </a:prstGeom>
        </p:spPr>
        <p:txBody>
          <a:bodyPr anchor="t" rtlCol="false" tIns="0" lIns="0" bIns="0" rIns="0">
            <a:spAutoFit/>
          </a:bodyPr>
          <a:lstStyle/>
          <a:p>
            <a:pPr algn="l">
              <a:lnSpc>
                <a:spcPts val="4600"/>
              </a:lnSpc>
            </a:pPr>
            <a:r>
              <a:rPr lang="en-US" b="true" sz="3286" i="true">
                <a:solidFill>
                  <a:srgbClr val="6F3F82"/>
                </a:solidFill>
                <a:latin typeface="Barlow Semi-Bold Italics"/>
                <a:ea typeface="Barlow Semi-Bold Italics"/>
                <a:cs typeface="Barlow Semi-Bold Italics"/>
                <a:sym typeface="Barlow Semi-Bold Italics"/>
              </a:rPr>
              <a:t>Güzel Ahlakın Birey ve Topluma Katkısı</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913" y="30837"/>
            <a:ext cx="3562899" cy="10217432"/>
            <a:chOff x="0" y="0"/>
            <a:chExt cx="2385162" cy="6840004"/>
          </a:xfrm>
        </p:grpSpPr>
        <p:sp>
          <p:nvSpPr>
            <p:cNvPr name="Freeform 3" id="3"/>
            <p:cNvSpPr/>
            <p:nvPr/>
          </p:nvSpPr>
          <p:spPr>
            <a:xfrm flipH="false" flipV="false" rot="0">
              <a:off x="0" y="0"/>
              <a:ext cx="2385187" cy="6839966"/>
            </a:xfrm>
            <a:custGeom>
              <a:avLst/>
              <a:gdLst/>
              <a:ahLst/>
              <a:cxnLst/>
              <a:rect r="r" b="b" t="t" l="l"/>
              <a:pathLst>
                <a:path h="6839966" w="2385187">
                  <a:moveTo>
                    <a:pt x="0" y="6839966"/>
                  </a:moveTo>
                  <a:lnTo>
                    <a:pt x="2385187" y="6839966"/>
                  </a:lnTo>
                  <a:lnTo>
                    <a:pt x="2385187" y="0"/>
                  </a:lnTo>
                  <a:lnTo>
                    <a:pt x="0" y="0"/>
                  </a:lnTo>
                  <a:close/>
                </a:path>
              </a:pathLst>
            </a:custGeom>
            <a:solidFill>
              <a:srgbClr val="9A509F">
                <a:alpha val="29804"/>
              </a:srgbClr>
            </a:solidFill>
            <a:ln w="12700">
              <a:solidFill>
                <a:srgbClr val="000000"/>
              </a:solidFill>
            </a:ln>
          </p:spPr>
        </p:sp>
      </p:grpSp>
      <p:grpSp>
        <p:nvGrpSpPr>
          <p:cNvPr name="Group 4" id="4"/>
          <p:cNvGrpSpPr/>
          <p:nvPr/>
        </p:nvGrpSpPr>
        <p:grpSpPr>
          <a:xfrm rot="0">
            <a:off x="15627707" y="9519614"/>
            <a:ext cx="2645180" cy="381785"/>
            <a:chOff x="0" y="0"/>
            <a:chExt cx="1770799" cy="255588"/>
          </a:xfrm>
        </p:grpSpPr>
        <p:sp>
          <p:nvSpPr>
            <p:cNvPr name="Freeform 5" id="5"/>
            <p:cNvSpPr/>
            <p:nvPr/>
          </p:nvSpPr>
          <p:spPr>
            <a:xfrm flipH="false" flipV="false" rot="0">
              <a:off x="0" y="0"/>
              <a:ext cx="1770761" cy="255529"/>
            </a:xfrm>
            <a:custGeom>
              <a:avLst/>
              <a:gdLst/>
              <a:ahLst/>
              <a:cxnLst/>
              <a:rect r="r" b="b" t="t" l="l"/>
              <a:pathLst>
                <a:path h="255529" w="1770761">
                  <a:moveTo>
                    <a:pt x="0" y="0"/>
                  </a:moveTo>
                  <a:lnTo>
                    <a:pt x="0" y="255529"/>
                  </a:lnTo>
                  <a:lnTo>
                    <a:pt x="1770761" y="255529"/>
                  </a:lnTo>
                  <a:lnTo>
                    <a:pt x="1770761" y="0"/>
                  </a:lnTo>
                  <a:close/>
                </a:path>
              </a:pathLst>
            </a:custGeom>
            <a:solidFill>
              <a:srgbClr val="9A509F">
                <a:alpha val="29804"/>
              </a:srgbClr>
            </a:solidFill>
            <a:ln w="12700">
              <a:solidFill>
                <a:srgbClr val="000000"/>
              </a:solidFill>
            </a:ln>
          </p:spPr>
        </p:sp>
      </p:grpSp>
      <p:sp>
        <p:nvSpPr>
          <p:cNvPr name="Freeform 6" id="6"/>
          <p:cNvSpPr/>
          <p:nvPr/>
        </p:nvSpPr>
        <p:spPr>
          <a:xfrm flipH="false" flipV="false" rot="0">
            <a:off x="704965" y="2554992"/>
            <a:ext cx="4867171" cy="2941255"/>
          </a:xfrm>
          <a:custGeom>
            <a:avLst/>
            <a:gdLst/>
            <a:ahLst/>
            <a:cxnLst/>
            <a:rect r="r" b="b" t="t" l="l"/>
            <a:pathLst>
              <a:path h="2941255" w="4867171">
                <a:moveTo>
                  <a:pt x="0" y="0"/>
                </a:moveTo>
                <a:lnTo>
                  <a:pt x="4867171" y="0"/>
                </a:lnTo>
                <a:lnTo>
                  <a:pt x="4867171" y="2941255"/>
                </a:lnTo>
                <a:lnTo>
                  <a:pt x="0" y="2941255"/>
                </a:lnTo>
                <a:lnTo>
                  <a:pt x="0" y="0"/>
                </a:lnTo>
                <a:close/>
              </a:path>
            </a:pathLst>
          </a:custGeom>
          <a:blipFill>
            <a:blip r:embed="rId2">
              <a:alphaModFix amt="30000"/>
            </a:blip>
            <a:stretch>
              <a:fillRect l="0" t="0" r="0" b="0"/>
            </a:stretch>
          </a:blipFill>
        </p:spPr>
      </p:sp>
      <p:grpSp>
        <p:nvGrpSpPr>
          <p:cNvPr name="Group 7" id="7"/>
          <p:cNvGrpSpPr/>
          <p:nvPr/>
        </p:nvGrpSpPr>
        <p:grpSpPr>
          <a:xfrm rot="0">
            <a:off x="762418" y="2614011"/>
            <a:ext cx="4484859" cy="2558630"/>
            <a:chOff x="0" y="0"/>
            <a:chExt cx="3002369" cy="1712862"/>
          </a:xfrm>
        </p:grpSpPr>
        <p:sp>
          <p:nvSpPr>
            <p:cNvPr name="Freeform 8" id="8"/>
            <p:cNvSpPr/>
            <p:nvPr/>
          </p:nvSpPr>
          <p:spPr>
            <a:xfrm flipH="false" flipV="false" rot="0">
              <a:off x="82550" y="82550"/>
              <a:ext cx="2837307" cy="1547876"/>
            </a:xfrm>
            <a:custGeom>
              <a:avLst/>
              <a:gdLst/>
              <a:ahLst/>
              <a:cxnLst/>
              <a:rect r="r" b="b" t="t" l="l"/>
              <a:pathLst>
                <a:path h="1547876" w="2837307">
                  <a:moveTo>
                    <a:pt x="2584577" y="1547749"/>
                  </a:moveTo>
                  <a:lnTo>
                    <a:pt x="252730" y="1547749"/>
                  </a:lnTo>
                  <a:cubicBezTo>
                    <a:pt x="113157" y="1547749"/>
                    <a:pt x="0" y="1434592"/>
                    <a:pt x="0" y="1295019"/>
                  </a:cubicBezTo>
                  <a:lnTo>
                    <a:pt x="0" y="252730"/>
                  </a:lnTo>
                  <a:cubicBezTo>
                    <a:pt x="0" y="113157"/>
                    <a:pt x="113157" y="0"/>
                    <a:pt x="252730" y="0"/>
                  </a:cubicBezTo>
                  <a:lnTo>
                    <a:pt x="2584577" y="0"/>
                  </a:lnTo>
                  <a:cubicBezTo>
                    <a:pt x="2724150" y="0"/>
                    <a:pt x="2837307" y="113157"/>
                    <a:pt x="2837307" y="252730"/>
                  </a:cubicBezTo>
                  <a:lnTo>
                    <a:pt x="2837307" y="1295146"/>
                  </a:lnTo>
                  <a:cubicBezTo>
                    <a:pt x="2837307" y="1434719"/>
                    <a:pt x="2724150" y="1547876"/>
                    <a:pt x="2584577" y="1547876"/>
                  </a:cubicBezTo>
                </a:path>
              </a:pathLst>
            </a:custGeom>
            <a:solidFill>
              <a:srgbClr val="FFFFFF"/>
            </a:solidFill>
            <a:ln w="12700">
              <a:solidFill>
                <a:srgbClr val="000000"/>
              </a:solidFill>
            </a:ln>
          </p:spPr>
        </p:sp>
        <p:sp>
          <p:nvSpPr>
            <p:cNvPr name="Freeform 9" id="9"/>
            <p:cNvSpPr/>
            <p:nvPr/>
          </p:nvSpPr>
          <p:spPr>
            <a:xfrm flipH="false" flipV="false" rot="0">
              <a:off x="63500" y="63500"/>
              <a:ext cx="2875407" cy="1585976"/>
            </a:xfrm>
            <a:custGeom>
              <a:avLst/>
              <a:gdLst/>
              <a:ahLst/>
              <a:cxnLst/>
              <a:rect r="r" b="b" t="t" l="l"/>
              <a:pathLst>
                <a:path h="1585976" w="2875407">
                  <a:moveTo>
                    <a:pt x="2603627" y="1585849"/>
                  </a:moveTo>
                  <a:lnTo>
                    <a:pt x="271780" y="1585849"/>
                  </a:lnTo>
                  <a:lnTo>
                    <a:pt x="271780" y="1566799"/>
                  </a:lnTo>
                  <a:lnTo>
                    <a:pt x="271780" y="1585849"/>
                  </a:lnTo>
                  <a:cubicBezTo>
                    <a:pt x="121666" y="1585849"/>
                    <a:pt x="0" y="1464183"/>
                    <a:pt x="0" y="1314069"/>
                  </a:cubicBezTo>
                  <a:lnTo>
                    <a:pt x="19050" y="1314069"/>
                  </a:lnTo>
                  <a:lnTo>
                    <a:pt x="0" y="1314069"/>
                  </a:lnTo>
                  <a:lnTo>
                    <a:pt x="0" y="271780"/>
                  </a:lnTo>
                  <a:lnTo>
                    <a:pt x="19050" y="271780"/>
                  </a:lnTo>
                  <a:lnTo>
                    <a:pt x="0" y="271780"/>
                  </a:lnTo>
                  <a:cubicBezTo>
                    <a:pt x="0" y="121666"/>
                    <a:pt x="121666" y="0"/>
                    <a:pt x="271780" y="0"/>
                  </a:cubicBezTo>
                  <a:lnTo>
                    <a:pt x="271780" y="19050"/>
                  </a:lnTo>
                  <a:lnTo>
                    <a:pt x="271780" y="0"/>
                  </a:lnTo>
                  <a:lnTo>
                    <a:pt x="2603627" y="0"/>
                  </a:lnTo>
                  <a:lnTo>
                    <a:pt x="2603627" y="19050"/>
                  </a:lnTo>
                  <a:lnTo>
                    <a:pt x="2603627" y="0"/>
                  </a:lnTo>
                  <a:cubicBezTo>
                    <a:pt x="2753741" y="0"/>
                    <a:pt x="2875407" y="121666"/>
                    <a:pt x="2875407" y="271780"/>
                  </a:cubicBezTo>
                  <a:lnTo>
                    <a:pt x="2856357" y="271780"/>
                  </a:lnTo>
                  <a:lnTo>
                    <a:pt x="2875407" y="271780"/>
                  </a:lnTo>
                  <a:lnTo>
                    <a:pt x="2875407" y="1314196"/>
                  </a:lnTo>
                  <a:lnTo>
                    <a:pt x="2856357" y="1314196"/>
                  </a:lnTo>
                  <a:lnTo>
                    <a:pt x="2875407" y="1314196"/>
                  </a:lnTo>
                  <a:cubicBezTo>
                    <a:pt x="2875407" y="1464310"/>
                    <a:pt x="2753741" y="1585976"/>
                    <a:pt x="2603627" y="1585976"/>
                  </a:cubicBezTo>
                  <a:lnTo>
                    <a:pt x="2603627" y="1566926"/>
                  </a:lnTo>
                  <a:lnTo>
                    <a:pt x="2603627" y="1585976"/>
                  </a:lnTo>
                  <a:moveTo>
                    <a:pt x="2603627" y="1547876"/>
                  </a:moveTo>
                  <a:cubicBezTo>
                    <a:pt x="2732659" y="1547876"/>
                    <a:pt x="2837307" y="1443228"/>
                    <a:pt x="2837307" y="1314196"/>
                  </a:cubicBezTo>
                  <a:lnTo>
                    <a:pt x="2837307" y="271780"/>
                  </a:lnTo>
                  <a:cubicBezTo>
                    <a:pt x="2837307" y="142748"/>
                    <a:pt x="2732659" y="38100"/>
                    <a:pt x="2603627" y="38100"/>
                  </a:cubicBezTo>
                  <a:lnTo>
                    <a:pt x="271780" y="38100"/>
                  </a:lnTo>
                  <a:cubicBezTo>
                    <a:pt x="142748" y="38100"/>
                    <a:pt x="38100" y="142748"/>
                    <a:pt x="38100" y="271780"/>
                  </a:cubicBezTo>
                  <a:lnTo>
                    <a:pt x="38100" y="1314196"/>
                  </a:lnTo>
                  <a:cubicBezTo>
                    <a:pt x="38100" y="1443228"/>
                    <a:pt x="142748" y="1547876"/>
                    <a:pt x="271780" y="1547876"/>
                  </a:cubicBezTo>
                  <a:lnTo>
                    <a:pt x="2603627" y="1547876"/>
                  </a:lnTo>
                  <a:close/>
                </a:path>
              </a:pathLst>
            </a:custGeom>
            <a:solidFill>
              <a:srgbClr val="A13887"/>
            </a:solidFill>
            <a:ln w="12700">
              <a:solidFill>
                <a:srgbClr val="000000"/>
              </a:solidFill>
            </a:ln>
          </p:spPr>
        </p:sp>
      </p:grpSp>
      <p:grpSp>
        <p:nvGrpSpPr>
          <p:cNvPr name="Group 10" id="10"/>
          <p:cNvGrpSpPr/>
          <p:nvPr/>
        </p:nvGrpSpPr>
        <p:grpSpPr>
          <a:xfrm rot="0">
            <a:off x="5727123" y="3144765"/>
            <a:ext cx="6130465" cy="1578477"/>
            <a:chOff x="0" y="0"/>
            <a:chExt cx="4104005" cy="1056703"/>
          </a:xfrm>
        </p:grpSpPr>
        <p:sp>
          <p:nvSpPr>
            <p:cNvPr name="Freeform 11" id="11"/>
            <p:cNvSpPr/>
            <p:nvPr/>
          </p:nvSpPr>
          <p:spPr>
            <a:xfrm flipH="false" flipV="false" rot="0">
              <a:off x="0" y="0"/>
              <a:ext cx="4104005" cy="1056640"/>
            </a:xfrm>
            <a:custGeom>
              <a:avLst/>
              <a:gdLst/>
              <a:ahLst/>
              <a:cxnLst/>
              <a:rect r="r" b="b" t="t" l="l"/>
              <a:pathLst>
                <a:path h="1056640" w="4104005">
                  <a:moveTo>
                    <a:pt x="4104005" y="25400"/>
                  </a:moveTo>
                  <a:lnTo>
                    <a:pt x="12700" y="25400"/>
                  </a:lnTo>
                  <a:lnTo>
                    <a:pt x="12700" y="12700"/>
                  </a:lnTo>
                  <a:lnTo>
                    <a:pt x="25400" y="12700"/>
                  </a:lnTo>
                  <a:lnTo>
                    <a:pt x="25400" y="1056640"/>
                  </a:lnTo>
                  <a:lnTo>
                    <a:pt x="0" y="1056640"/>
                  </a:lnTo>
                  <a:lnTo>
                    <a:pt x="0" y="12700"/>
                  </a:lnTo>
                  <a:lnTo>
                    <a:pt x="0" y="0"/>
                  </a:lnTo>
                  <a:lnTo>
                    <a:pt x="12700" y="0"/>
                  </a:lnTo>
                  <a:lnTo>
                    <a:pt x="4104005" y="0"/>
                  </a:lnTo>
                  <a:close/>
                </a:path>
              </a:pathLst>
            </a:custGeom>
            <a:solidFill>
              <a:srgbClr val="B29D7F"/>
            </a:solidFill>
            <a:ln w="12700">
              <a:solidFill>
                <a:srgbClr val="000000"/>
              </a:solidFill>
            </a:ln>
          </p:spPr>
        </p:sp>
      </p:grpSp>
      <p:sp>
        <p:nvSpPr>
          <p:cNvPr name="TextBox 12" id="12"/>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6F5F4"/>
                </a:solidFill>
                <a:latin typeface="Poetsen"/>
                <a:ea typeface="Poetsen"/>
                <a:cs typeface="Poetsen"/>
                <a:sym typeface="Poetsen"/>
              </a:rPr>
              <a:t>DİN KÜLTÜRÜ VE AHLAK BİLGİSİ</a:t>
            </a:r>
          </a:p>
        </p:txBody>
      </p:sp>
      <p:sp>
        <p:nvSpPr>
          <p:cNvPr name="TextBox 13" id="13"/>
          <p:cNvSpPr txBox="true"/>
          <p:nvPr/>
        </p:nvSpPr>
        <p:spPr>
          <a:xfrm rot="0">
            <a:off x="2346160" y="1363402"/>
            <a:ext cx="190402" cy="379103"/>
          </a:xfrm>
          <a:prstGeom prst="rect">
            <a:avLst/>
          </a:prstGeom>
        </p:spPr>
        <p:txBody>
          <a:bodyPr anchor="t" rtlCol="false" tIns="0" lIns="0" bIns="0" rIns="0">
            <a:spAutoFit/>
          </a:bodyPr>
          <a:lstStyle/>
          <a:p>
            <a:pPr algn="l">
              <a:lnSpc>
                <a:spcPts val="2649"/>
              </a:lnSpc>
            </a:pPr>
            <a:r>
              <a:rPr lang="en-US" sz="2987">
                <a:solidFill>
                  <a:srgbClr val="F6F5F4"/>
                </a:solidFill>
                <a:latin typeface="Poetsen"/>
                <a:ea typeface="Poetsen"/>
                <a:cs typeface="Poetsen"/>
                <a:sym typeface="Poetsen"/>
              </a:rPr>
              <a:t>7</a:t>
            </a:r>
          </a:p>
        </p:txBody>
      </p:sp>
      <p:sp>
        <p:nvSpPr>
          <p:cNvPr name="TextBox 14" id="14"/>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6F5F4"/>
                </a:solidFill>
                <a:latin typeface="Poetsen"/>
                <a:ea typeface="Poetsen"/>
                <a:cs typeface="Poetsen"/>
                <a:sym typeface="Poetsen"/>
              </a:rPr>
              <a:t>.</a:t>
            </a:r>
            <a:r>
              <a:rPr lang="en-US" sz="2240">
                <a:solidFill>
                  <a:srgbClr val="FFFFFF"/>
                </a:solidFill>
                <a:latin typeface="Poetsen"/>
                <a:ea typeface="Poetsen"/>
                <a:cs typeface="Poetsen"/>
                <a:sym typeface="Poetsen"/>
              </a:rPr>
              <a:t> </a:t>
            </a:r>
            <a:r>
              <a:rPr lang="en-US" sz="2240">
                <a:solidFill>
                  <a:srgbClr val="F6F5F4"/>
                </a:solidFill>
                <a:latin typeface="Poetsen"/>
                <a:ea typeface="Poetsen"/>
                <a:cs typeface="Poetsen"/>
                <a:sym typeface="Poetsen"/>
              </a:rPr>
              <a:t>Sınıf</a:t>
            </a:r>
          </a:p>
        </p:txBody>
      </p:sp>
      <p:sp>
        <p:nvSpPr>
          <p:cNvPr name="TextBox 15" id="15"/>
          <p:cNvSpPr txBox="true"/>
          <p:nvPr/>
        </p:nvSpPr>
        <p:spPr>
          <a:xfrm rot="0">
            <a:off x="1505686" y="3569579"/>
            <a:ext cx="3123632" cy="1042414"/>
          </a:xfrm>
          <a:prstGeom prst="rect">
            <a:avLst/>
          </a:prstGeom>
        </p:spPr>
        <p:txBody>
          <a:bodyPr anchor="t" rtlCol="false" tIns="0" lIns="0" bIns="0" rIns="0">
            <a:spAutoFit/>
          </a:bodyPr>
          <a:lstStyle/>
          <a:p>
            <a:pPr algn="r">
              <a:lnSpc>
                <a:spcPts val="3883"/>
              </a:lnSpc>
            </a:pPr>
            <a:r>
              <a:rPr lang="en-US" sz="3734" spc="3">
                <a:solidFill>
                  <a:srgbClr val="9A509F"/>
                </a:solidFill>
                <a:latin typeface="Baloo Bhai"/>
                <a:ea typeface="Baloo Bhai"/>
                <a:cs typeface="Baloo Bhai"/>
                <a:sym typeface="Baloo Bhai"/>
              </a:rPr>
              <a:t>AHLAKİ DAVRANIŞLAR</a:t>
            </a:r>
          </a:p>
        </p:txBody>
      </p:sp>
      <p:sp>
        <p:nvSpPr>
          <p:cNvPr name="TextBox 16" id="16"/>
          <p:cNvSpPr txBox="true"/>
          <p:nvPr/>
        </p:nvSpPr>
        <p:spPr>
          <a:xfrm rot="0">
            <a:off x="1214961" y="2906171"/>
            <a:ext cx="365722" cy="697810"/>
          </a:xfrm>
          <a:prstGeom prst="rect">
            <a:avLst/>
          </a:prstGeom>
        </p:spPr>
        <p:txBody>
          <a:bodyPr anchor="t" rtlCol="false" tIns="0" lIns="0" bIns="0" rIns="0">
            <a:spAutoFit/>
          </a:bodyPr>
          <a:lstStyle/>
          <a:p>
            <a:pPr algn="l">
              <a:lnSpc>
                <a:spcPts val="5228"/>
              </a:lnSpc>
            </a:pPr>
            <a:r>
              <a:rPr lang="en-US" sz="3734">
                <a:solidFill>
                  <a:srgbClr val="9B867A"/>
                </a:solidFill>
                <a:latin typeface="Baloo Tama"/>
                <a:ea typeface="Baloo Tama"/>
                <a:cs typeface="Baloo Tama"/>
                <a:sym typeface="Baloo Tama"/>
              </a:rPr>
              <a:t>3.</a:t>
            </a:r>
          </a:p>
        </p:txBody>
      </p:sp>
      <p:sp>
        <p:nvSpPr>
          <p:cNvPr name="TextBox 17" id="17"/>
          <p:cNvSpPr txBox="true"/>
          <p:nvPr/>
        </p:nvSpPr>
        <p:spPr>
          <a:xfrm rot="0">
            <a:off x="1645421" y="3006051"/>
            <a:ext cx="1065038" cy="552541"/>
          </a:xfrm>
          <a:prstGeom prst="rect">
            <a:avLst/>
          </a:prstGeom>
        </p:spPr>
        <p:txBody>
          <a:bodyPr anchor="t" rtlCol="false" tIns="0" lIns="0" bIns="0" rIns="0">
            <a:spAutoFit/>
          </a:bodyPr>
          <a:lstStyle/>
          <a:p>
            <a:pPr algn="l">
              <a:lnSpc>
                <a:spcPts val="4182"/>
              </a:lnSpc>
            </a:pPr>
            <a:r>
              <a:rPr lang="en-US" sz="2987">
                <a:solidFill>
                  <a:srgbClr val="9B867A"/>
                </a:solidFill>
                <a:latin typeface="Baloo Tama"/>
                <a:ea typeface="Baloo Tama"/>
                <a:cs typeface="Baloo Tama"/>
                <a:sym typeface="Baloo Tama"/>
              </a:rPr>
              <a:t>ÜNİTE</a:t>
            </a:r>
          </a:p>
        </p:txBody>
      </p:sp>
      <p:sp>
        <p:nvSpPr>
          <p:cNvPr name="TextBox 18" id="18"/>
          <p:cNvSpPr txBox="true"/>
          <p:nvPr/>
        </p:nvSpPr>
        <p:spPr>
          <a:xfrm rot="0">
            <a:off x="17431317" y="9448256"/>
            <a:ext cx="281918" cy="434632"/>
          </a:xfrm>
          <a:prstGeom prst="rect">
            <a:avLst/>
          </a:prstGeom>
        </p:spPr>
        <p:txBody>
          <a:bodyPr anchor="t" rtlCol="false" tIns="0" lIns="0" bIns="0" rIns="0">
            <a:spAutoFit/>
          </a:bodyPr>
          <a:lstStyle/>
          <a:p>
            <a:pPr algn="l">
              <a:lnSpc>
                <a:spcPts val="3555"/>
              </a:lnSpc>
            </a:pPr>
            <a:r>
              <a:rPr lang="en-US" b="true" sz="2539" i="true">
                <a:solidFill>
                  <a:srgbClr val="FFFFFF">
                    <a:alpha val="82745"/>
                  </a:srgbClr>
                </a:solidFill>
                <a:latin typeface="Barlow Semi-Bold Italics"/>
                <a:ea typeface="Barlow Semi-Bold Italics"/>
                <a:cs typeface="Barlow Semi-Bold Italics"/>
                <a:sym typeface="Barlow Semi-Bold Italics"/>
              </a:rPr>
              <a:t>13</a:t>
            </a:r>
          </a:p>
        </p:txBody>
      </p:sp>
      <p:sp>
        <p:nvSpPr>
          <p:cNvPr name="TextBox 19" id="19"/>
          <p:cNvSpPr txBox="true"/>
          <p:nvPr/>
        </p:nvSpPr>
        <p:spPr>
          <a:xfrm rot="0">
            <a:off x="5512036" y="1370976"/>
            <a:ext cx="7206188" cy="672569"/>
          </a:xfrm>
          <a:prstGeom prst="rect">
            <a:avLst/>
          </a:prstGeom>
        </p:spPr>
        <p:txBody>
          <a:bodyPr anchor="t" rtlCol="false" tIns="0" lIns="0" bIns="0" rIns="0">
            <a:spAutoFit/>
          </a:bodyPr>
          <a:lstStyle/>
          <a:p>
            <a:pPr algn="l">
              <a:lnSpc>
                <a:spcPts val="5019"/>
              </a:lnSpc>
            </a:pPr>
            <a:r>
              <a:rPr lang="en-US" sz="3585">
                <a:solidFill>
                  <a:srgbClr val="A4007E"/>
                </a:solidFill>
                <a:latin typeface="Baloo Tama"/>
                <a:ea typeface="Baloo Tama"/>
                <a:cs typeface="Baloo Tama"/>
                <a:sym typeface="Baloo Tama"/>
              </a:rPr>
              <a:t>Güzel Ahlaki Tutum ve Davranışlar</a:t>
            </a:r>
          </a:p>
        </p:txBody>
      </p:sp>
      <p:sp>
        <p:nvSpPr>
          <p:cNvPr name="TextBox 20" id="20"/>
          <p:cNvSpPr txBox="true"/>
          <p:nvPr/>
        </p:nvSpPr>
        <p:spPr>
          <a:xfrm rot="0">
            <a:off x="5942240" y="3302509"/>
            <a:ext cx="10948818" cy="2555960"/>
          </a:xfrm>
          <a:prstGeom prst="rect">
            <a:avLst/>
          </a:prstGeom>
        </p:spPr>
        <p:txBody>
          <a:bodyPr anchor="t" rtlCol="false" tIns="0" lIns="0" bIns="0" rIns="0">
            <a:spAutoFit/>
          </a:bodyPr>
          <a:lstStyle/>
          <a:p>
            <a:pPr algn="l">
              <a:lnSpc>
                <a:spcPts val="4034"/>
              </a:lnSpc>
            </a:pPr>
            <a:r>
              <a:rPr lang="en-US" b="true" sz="3136" i="true">
                <a:solidFill>
                  <a:srgbClr val="231F20"/>
                </a:solidFill>
                <a:latin typeface="Barlow Semi-Bold Italics"/>
                <a:ea typeface="Barlow Semi-Bold Italics"/>
                <a:cs typeface="Barlow Semi-Bold Italics"/>
                <a:sym typeface="Barlow Semi-Bold Italics"/>
              </a:rPr>
              <a:t>İslam, ölçü ve denge dinidir. Mümin kişiye düşen görev, dünya ve ahiret dengesini kurmasıdır. İyi ve güzel dahi olsa aşırıya giden her türlü davranış kişiyi zarara uğratabilir. Orta yolu tutan ve her işinde ölçüyü gözeten birey gerek dünyada gerekse ahirette mutlu olacaktır.</a:t>
            </a:r>
          </a:p>
        </p:txBody>
      </p:sp>
      <p:sp>
        <p:nvSpPr>
          <p:cNvPr name="TextBox 21" id="21"/>
          <p:cNvSpPr txBox="true"/>
          <p:nvPr/>
        </p:nvSpPr>
        <p:spPr>
          <a:xfrm rot="0">
            <a:off x="5942240" y="2306460"/>
            <a:ext cx="4960308" cy="577033"/>
          </a:xfrm>
          <a:prstGeom prst="rect">
            <a:avLst/>
          </a:prstGeom>
        </p:spPr>
        <p:txBody>
          <a:bodyPr anchor="t" rtlCol="false" tIns="0" lIns="0" bIns="0" rIns="0">
            <a:spAutoFit/>
          </a:bodyPr>
          <a:lstStyle/>
          <a:p>
            <a:pPr algn="l">
              <a:lnSpc>
                <a:spcPts val="4600"/>
              </a:lnSpc>
            </a:pPr>
            <a:r>
              <a:rPr lang="en-US" b="true" sz="3286" i="true">
                <a:solidFill>
                  <a:srgbClr val="6F3F82"/>
                </a:solidFill>
                <a:latin typeface="Barlow Semi-Bold Italics"/>
                <a:ea typeface="Barlow Semi-Bold Italics"/>
                <a:cs typeface="Barlow Semi-Bold Italics"/>
                <a:sym typeface="Barlow Semi-Bold Italics"/>
              </a:rPr>
              <a:t>Davranışlarda Ölçülü Olmak</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913" y="30837"/>
            <a:ext cx="3562899" cy="10217432"/>
            <a:chOff x="0" y="0"/>
            <a:chExt cx="2385162" cy="6840004"/>
          </a:xfrm>
        </p:grpSpPr>
        <p:sp>
          <p:nvSpPr>
            <p:cNvPr name="Freeform 3" id="3"/>
            <p:cNvSpPr/>
            <p:nvPr/>
          </p:nvSpPr>
          <p:spPr>
            <a:xfrm flipH="false" flipV="false" rot="0">
              <a:off x="0" y="0"/>
              <a:ext cx="2385187" cy="6839966"/>
            </a:xfrm>
            <a:custGeom>
              <a:avLst/>
              <a:gdLst/>
              <a:ahLst/>
              <a:cxnLst/>
              <a:rect r="r" b="b" t="t" l="l"/>
              <a:pathLst>
                <a:path h="6839966" w="2385187">
                  <a:moveTo>
                    <a:pt x="0" y="6839966"/>
                  </a:moveTo>
                  <a:lnTo>
                    <a:pt x="2385187" y="6839966"/>
                  </a:lnTo>
                  <a:lnTo>
                    <a:pt x="2385187" y="0"/>
                  </a:lnTo>
                  <a:lnTo>
                    <a:pt x="0" y="0"/>
                  </a:lnTo>
                  <a:close/>
                </a:path>
              </a:pathLst>
            </a:custGeom>
            <a:solidFill>
              <a:srgbClr val="9A509F">
                <a:alpha val="29804"/>
              </a:srgbClr>
            </a:solidFill>
            <a:ln w="12700">
              <a:solidFill>
                <a:srgbClr val="000000"/>
              </a:solidFill>
            </a:ln>
          </p:spPr>
        </p:sp>
      </p:grpSp>
      <p:grpSp>
        <p:nvGrpSpPr>
          <p:cNvPr name="Group 4" id="4"/>
          <p:cNvGrpSpPr/>
          <p:nvPr/>
        </p:nvGrpSpPr>
        <p:grpSpPr>
          <a:xfrm rot="0">
            <a:off x="15532862" y="-64022"/>
            <a:ext cx="7998230" cy="10407136"/>
            <a:chOff x="0" y="0"/>
            <a:chExt cx="5354371" cy="6967004"/>
          </a:xfrm>
        </p:grpSpPr>
        <p:sp>
          <p:nvSpPr>
            <p:cNvPr name="Freeform 5" id="5"/>
            <p:cNvSpPr/>
            <p:nvPr/>
          </p:nvSpPr>
          <p:spPr>
            <a:xfrm flipH="false" flipV="false" rot="0">
              <a:off x="63500" y="6415659"/>
              <a:ext cx="1770760" cy="255651"/>
            </a:xfrm>
            <a:custGeom>
              <a:avLst/>
              <a:gdLst/>
              <a:ahLst/>
              <a:cxnLst/>
              <a:rect r="r" b="b" t="t" l="l"/>
              <a:pathLst>
                <a:path h="255651" w="1770760">
                  <a:moveTo>
                    <a:pt x="0" y="0"/>
                  </a:moveTo>
                  <a:lnTo>
                    <a:pt x="0" y="255651"/>
                  </a:lnTo>
                  <a:lnTo>
                    <a:pt x="1770760" y="255651"/>
                  </a:lnTo>
                  <a:lnTo>
                    <a:pt x="1770760" y="0"/>
                  </a:lnTo>
                  <a:close/>
                </a:path>
              </a:pathLst>
            </a:custGeom>
            <a:solidFill>
              <a:srgbClr val="9A509F">
                <a:alpha val="29804"/>
              </a:srgbClr>
            </a:solidFill>
            <a:ln w="12700">
              <a:solidFill>
                <a:srgbClr val="000000"/>
              </a:solidFill>
            </a:ln>
          </p:spPr>
        </p:sp>
      </p:grpSp>
      <p:sp>
        <p:nvSpPr>
          <p:cNvPr name="Freeform 6" id="6"/>
          <p:cNvSpPr/>
          <p:nvPr/>
        </p:nvSpPr>
        <p:spPr>
          <a:xfrm flipH="false" flipV="false" rot="0">
            <a:off x="704965" y="2554992"/>
            <a:ext cx="4867171" cy="2941255"/>
          </a:xfrm>
          <a:custGeom>
            <a:avLst/>
            <a:gdLst/>
            <a:ahLst/>
            <a:cxnLst/>
            <a:rect r="r" b="b" t="t" l="l"/>
            <a:pathLst>
              <a:path h="2941255" w="4867171">
                <a:moveTo>
                  <a:pt x="0" y="0"/>
                </a:moveTo>
                <a:lnTo>
                  <a:pt x="4867171" y="0"/>
                </a:lnTo>
                <a:lnTo>
                  <a:pt x="4867171" y="2941255"/>
                </a:lnTo>
                <a:lnTo>
                  <a:pt x="0" y="2941255"/>
                </a:lnTo>
                <a:lnTo>
                  <a:pt x="0" y="0"/>
                </a:lnTo>
                <a:close/>
              </a:path>
            </a:pathLst>
          </a:custGeom>
          <a:blipFill>
            <a:blip r:embed="rId2">
              <a:alphaModFix amt="30000"/>
            </a:blip>
            <a:stretch>
              <a:fillRect l="0" t="0" r="0" b="0"/>
            </a:stretch>
          </a:blipFill>
        </p:spPr>
      </p:sp>
      <p:grpSp>
        <p:nvGrpSpPr>
          <p:cNvPr name="Group 7" id="7"/>
          <p:cNvGrpSpPr/>
          <p:nvPr/>
        </p:nvGrpSpPr>
        <p:grpSpPr>
          <a:xfrm rot="0">
            <a:off x="762418" y="2614011"/>
            <a:ext cx="4484859" cy="2558630"/>
            <a:chOff x="0" y="0"/>
            <a:chExt cx="3002369" cy="1712862"/>
          </a:xfrm>
        </p:grpSpPr>
        <p:sp>
          <p:nvSpPr>
            <p:cNvPr name="Freeform 8" id="8"/>
            <p:cNvSpPr/>
            <p:nvPr/>
          </p:nvSpPr>
          <p:spPr>
            <a:xfrm flipH="false" flipV="false" rot="0">
              <a:off x="82550" y="82550"/>
              <a:ext cx="2837307" cy="1547876"/>
            </a:xfrm>
            <a:custGeom>
              <a:avLst/>
              <a:gdLst/>
              <a:ahLst/>
              <a:cxnLst/>
              <a:rect r="r" b="b" t="t" l="l"/>
              <a:pathLst>
                <a:path h="1547876" w="2837307">
                  <a:moveTo>
                    <a:pt x="2584577" y="1547749"/>
                  </a:moveTo>
                  <a:lnTo>
                    <a:pt x="252730" y="1547749"/>
                  </a:lnTo>
                  <a:cubicBezTo>
                    <a:pt x="113157" y="1547749"/>
                    <a:pt x="0" y="1434592"/>
                    <a:pt x="0" y="1295019"/>
                  </a:cubicBezTo>
                  <a:lnTo>
                    <a:pt x="0" y="252730"/>
                  </a:lnTo>
                  <a:cubicBezTo>
                    <a:pt x="0" y="113157"/>
                    <a:pt x="113157" y="0"/>
                    <a:pt x="252730" y="0"/>
                  </a:cubicBezTo>
                  <a:lnTo>
                    <a:pt x="2584577" y="0"/>
                  </a:lnTo>
                  <a:cubicBezTo>
                    <a:pt x="2724150" y="0"/>
                    <a:pt x="2837307" y="113157"/>
                    <a:pt x="2837307" y="252730"/>
                  </a:cubicBezTo>
                  <a:lnTo>
                    <a:pt x="2837307" y="1295146"/>
                  </a:lnTo>
                  <a:cubicBezTo>
                    <a:pt x="2837307" y="1434719"/>
                    <a:pt x="2724150" y="1547876"/>
                    <a:pt x="2584577" y="1547876"/>
                  </a:cubicBezTo>
                </a:path>
              </a:pathLst>
            </a:custGeom>
            <a:solidFill>
              <a:srgbClr val="FFFFFF"/>
            </a:solidFill>
            <a:ln w="12700">
              <a:solidFill>
                <a:srgbClr val="000000"/>
              </a:solidFill>
            </a:ln>
          </p:spPr>
        </p:sp>
        <p:sp>
          <p:nvSpPr>
            <p:cNvPr name="Freeform 9" id="9"/>
            <p:cNvSpPr/>
            <p:nvPr/>
          </p:nvSpPr>
          <p:spPr>
            <a:xfrm flipH="false" flipV="false" rot="0">
              <a:off x="63500" y="63500"/>
              <a:ext cx="2875407" cy="1585976"/>
            </a:xfrm>
            <a:custGeom>
              <a:avLst/>
              <a:gdLst/>
              <a:ahLst/>
              <a:cxnLst/>
              <a:rect r="r" b="b" t="t" l="l"/>
              <a:pathLst>
                <a:path h="1585976" w="2875407">
                  <a:moveTo>
                    <a:pt x="2603627" y="1585849"/>
                  </a:moveTo>
                  <a:lnTo>
                    <a:pt x="271780" y="1585849"/>
                  </a:lnTo>
                  <a:lnTo>
                    <a:pt x="271780" y="1566799"/>
                  </a:lnTo>
                  <a:lnTo>
                    <a:pt x="271780" y="1585849"/>
                  </a:lnTo>
                  <a:cubicBezTo>
                    <a:pt x="121666" y="1585849"/>
                    <a:pt x="0" y="1464183"/>
                    <a:pt x="0" y="1314069"/>
                  </a:cubicBezTo>
                  <a:lnTo>
                    <a:pt x="19050" y="1314069"/>
                  </a:lnTo>
                  <a:lnTo>
                    <a:pt x="0" y="1314069"/>
                  </a:lnTo>
                  <a:lnTo>
                    <a:pt x="0" y="271780"/>
                  </a:lnTo>
                  <a:lnTo>
                    <a:pt x="19050" y="271780"/>
                  </a:lnTo>
                  <a:lnTo>
                    <a:pt x="0" y="271780"/>
                  </a:lnTo>
                  <a:cubicBezTo>
                    <a:pt x="0" y="121666"/>
                    <a:pt x="121666" y="0"/>
                    <a:pt x="271780" y="0"/>
                  </a:cubicBezTo>
                  <a:lnTo>
                    <a:pt x="271780" y="19050"/>
                  </a:lnTo>
                  <a:lnTo>
                    <a:pt x="271780" y="0"/>
                  </a:lnTo>
                  <a:lnTo>
                    <a:pt x="2603627" y="0"/>
                  </a:lnTo>
                  <a:lnTo>
                    <a:pt x="2603627" y="19050"/>
                  </a:lnTo>
                  <a:lnTo>
                    <a:pt x="2603627" y="0"/>
                  </a:lnTo>
                  <a:cubicBezTo>
                    <a:pt x="2753741" y="0"/>
                    <a:pt x="2875407" y="121666"/>
                    <a:pt x="2875407" y="271780"/>
                  </a:cubicBezTo>
                  <a:lnTo>
                    <a:pt x="2856357" y="271780"/>
                  </a:lnTo>
                  <a:lnTo>
                    <a:pt x="2875407" y="271780"/>
                  </a:lnTo>
                  <a:lnTo>
                    <a:pt x="2875407" y="1314196"/>
                  </a:lnTo>
                  <a:lnTo>
                    <a:pt x="2856357" y="1314196"/>
                  </a:lnTo>
                  <a:lnTo>
                    <a:pt x="2875407" y="1314196"/>
                  </a:lnTo>
                  <a:cubicBezTo>
                    <a:pt x="2875407" y="1464310"/>
                    <a:pt x="2753741" y="1585976"/>
                    <a:pt x="2603627" y="1585976"/>
                  </a:cubicBezTo>
                  <a:lnTo>
                    <a:pt x="2603627" y="1566926"/>
                  </a:lnTo>
                  <a:lnTo>
                    <a:pt x="2603627" y="1585976"/>
                  </a:lnTo>
                  <a:moveTo>
                    <a:pt x="2603627" y="1547876"/>
                  </a:moveTo>
                  <a:cubicBezTo>
                    <a:pt x="2732659" y="1547876"/>
                    <a:pt x="2837307" y="1443228"/>
                    <a:pt x="2837307" y="1314196"/>
                  </a:cubicBezTo>
                  <a:lnTo>
                    <a:pt x="2837307" y="271780"/>
                  </a:lnTo>
                  <a:cubicBezTo>
                    <a:pt x="2837307" y="142748"/>
                    <a:pt x="2732659" y="38100"/>
                    <a:pt x="2603627" y="38100"/>
                  </a:cubicBezTo>
                  <a:lnTo>
                    <a:pt x="271780" y="38100"/>
                  </a:lnTo>
                  <a:cubicBezTo>
                    <a:pt x="142748" y="38100"/>
                    <a:pt x="38100" y="142748"/>
                    <a:pt x="38100" y="271780"/>
                  </a:cubicBezTo>
                  <a:lnTo>
                    <a:pt x="38100" y="1314196"/>
                  </a:lnTo>
                  <a:cubicBezTo>
                    <a:pt x="38100" y="1443228"/>
                    <a:pt x="142748" y="1547876"/>
                    <a:pt x="271780" y="1547876"/>
                  </a:cubicBezTo>
                  <a:lnTo>
                    <a:pt x="2603627" y="1547876"/>
                  </a:lnTo>
                  <a:close/>
                </a:path>
              </a:pathLst>
            </a:custGeom>
            <a:solidFill>
              <a:srgbClr val="A13887"/>
            </a:solidFill>
            <a:ln w="12700">
              <a:solidFill>
                <a:srgbClr val="000000"/>
              </a:solidFill>
            </a:ln>
          </p:spPr>
        </p:sp>
      </p:grpSp>
      <p:grpSp>
        <p:nvGrpSpPr>
          <p:cNvPr name="Group 10" id="10"/>
          <p:cNvGrpSpPr/>
          <p:nvPr/>
        </p:nvGrpSpPr>
        <p:grpSpPr>
          <a:xfrm rot="0">
            <a:off x="5533705" y="3493115"/>
            <a:ext cx="6320169" cy="1768182"/>
            <a:chOff x="0" y="0"/>
            <a:chExt cx="4231005" cy="1183703"/>
          </a:xfrm>
        </p:grpSpPr>
        <p:sp>
          <p:nvSpPr>
            <p:cNvPr name="Freeform 11" id="11"/>
            <p:cNvSpPr/>
            <p:nvPr/>
          </p:nvSpPr>
          <p:spPr>
            <a:xfrm flipH="false" flipV="false" rot="0">
              <a:off x="63500" y="63500"/>
              <a:ext cx="4104005" cy="1056767"/>
            </a:xfrm>
            <a:custGeom>
              <a:avLst/>
              <a:gdLst/>
              <a:ahLst/>
              <a:cxnLst/>
              <a:rect r="r" b="b" t="t" l="l"/>
              <a:pathLst>
                <a:path h="1056767" w="4104005">
                  <a:moveTo>
                    <a:pt x="4104005" y="25400"/>
                  </a:moveTo>
                  <a:lnTo>
                    <a:pt x="12700" y="25400"/>
                  </a:lnTo>
                  <a:lnTo>
                    <a:pt x="12700" y="12700"/>
                  </a:lnTo>
                  <a:lnTo>
                    <a:pt x="25400" y="12700"/>
                  </a:lnTo>
                  <a:lnTo>
                    <a:pt x="25400" y="1056767"/>
                  </a:lnTo>
                  <a:lnTo>
                    <a:pt x="0" y="1056767"/>
                  </a:lnTo>
                  <a:lnTo>
                    <a:pt x="0" y="12700"/>
                  </a:lnTo>
                  <a:lnTo>
                    <a:pt x="0" y="0"/>
                  </a:lnTo>
                  <a:lnTo>
                    <a:pt x="12700" y="0"/>
                  </a:lnTo>
                  <a:lnTo>
                    <a:pt x="4104005" y="0"/>
                  </a:lnTo>
                  <a:close/>
                </a:path>
              </a:pathLst>
            </a:custGeom>
            <a:solidFill>
              <a:srgbClr val="B29D7F"/>
            </a:solidFill>
            <a:ln w="12700">
              <a:solidFill>
                <a:srgbClr val="000000"/>
              </a:solidFill>
            </a:ln>
          </p:spPr>
        </p:sp>
        <p:sp>
          <p:nvSpPr>
            <p:cNvPr name="Freeform 12" id="12"/>
            <p:cNvSpPr/>
            <p:nvPr/>
          </p:nvSpPr>
          <p:spPr>
            <a:xfrm flipH="false" flipV="false" rot="0">
              <a:off x="289052" y="303022"/>
              <a:ext cx="125984" cy="116967"/>
            </a:xfrm>
            <a:custGeom>
              <a:avLst/>
              <a:gdLst/>
              <a:ahLst/>
              <a:cxnLst/>
              <a:rect r="r" b="b" t="t" l="l"/>
              <a:pathLst>
                <a:path h="116967" w="125984">
                  <a:moveTo>
                    <a:pt x="0" y="116967"/>
                  </a:moveTo>
                  <a:lnTo>
                    <a:pt x="125984" y="116967"/>
                  </a:lnTo>
                  <a:lnTo>
                    <a:pt x="125984" y="0"/>
                  </a:lnTo>
                  <a:lnTo>
                    <a:pt x="0" y="0"/>
                  </a:lnTo>
                  <a:close/>
                </a:path>
              </a:pathLst>
            </a:custGeom>
            <a:solidFill>
              <a:srgbClr val="A79B82"/>
            </a:solidFill>
            <a:ln w="12700">
              <a:solidFill>
                <a:srgbClr val="000000"/>
              </a:solidFill>
            </a:ln>
          </p:spPr>
        </p:sp>
        <p:sp>
          <p:nvSpPr>
            <p:cNvPr name="Freeform 13" id="13"/>
            <p:cNvSpPr/>
            <p:nvPr/>
          </p:nvSpPr>
          <p:spPr>
            <a:xfrm flipH="false" flipV="false" rot="0">
              <a:off x="289052" y="680974"/>
              <a:ext cx="125984" cy="116967"/>
            </a:xfrm>
            <a:custGeom>
              <a:avLst/>
              <a:gdLst/>
              <a:ahLst/>
              <a:cxnLst/>
              <a:rect r="r" b="b" t="t" l="l"/>
              <a:pathLst>
                <a:path h="116967" w="125984">
                  <a:moveTo>
                    <a:pt x="0" y="116967"/>
                  </a:moveTo>
                  <a:lnTo>
                    <a:pt x="125984" y="116967"/>
                  </a:lnTo>
                  <a:lnTo>
                    <a:pt x="125984" y="0"/>
                  </a:lnTo>
                  <a:lnTo>
                    <a:pt x="0" y="0"/>
                  </a:lnTo>
                  <a:close/>
                </a:path>
              </a:pathLst>
            </a:custGeom>
            <a:solidFill>
              <a:srgbClr val="A79B82"/>
            </a:solidFill>
            <a:ln w="12700">
              <a:solidFill>
                <a:srgbClr val="000000"/>
              </a:solidFill>
            </a:ln>
          </p:spPr>
        </p:sp>
      </p:grpSp>
      <p:grpSp>
        <p:nvGrpSpPr>
          <p:cNvPr name="Group 14" id="14"/>
          <p:cNvGrpSpPr/>
          <p:nvPr/>
        </p:nvGrpSpPr>
        <p:grpSpPr>
          <a:xfrm rot="0">
            <a:off x="5965560" y="5593269"/>
            <a:ext cx="188211" cy="174779"/>
            <a:chOff x="0" y="0"/>
            <a:chExt cx="125997" cy="117005"/>
          </a:xfrm>
        </p:grpSpPr>
        <p:sp>
          <p:nvSpPr>
            <p:cNvPr name="Freeform 15" id="15"/>
            <p:cNvSpPr/>
            <p:nvPr/>
          </p:nvSpPr>
          <p:spPr>
            <a:xfrm flipH="false" flipV="false" rot="0">
              <a:off x="0" y="0"/>
              <a:ext cx="125984" cy="116967"/>
            </a:xfrm>
            <a:custGeom>
              <a:avLst/>
              <a:gdLst/>
              <a:ahLst/>
              <a:cxnLst/>
              <a:rect r="r" b="b" t="t" l="l"/>
              <a:pathLst>
                <a:path h="116967" w="125984">
                  <a:moveTo>
                    <a:pt x="0" y="116967"/>
                  </a:moveTo>
                  <a:lnTo>
                    <a:pt x="125984" y="116967"/>
                  </a:lnTo>
                  <a:lnTo>
                    <a:pt x="125984" y="0"/>
                  </a:lnTo>
                  <a:lnTo>
                    <a:pt x="0" y="0"/>
                  </a:lnTo>
                  <a:close/>
                </a:path>
              </a:pathLst>
            </a:custGeom>
            <a:solidFill>
              <a:srgbClr val="A79B82"/>
            </a:solidFill>
            <a:ln w="12700">
              <a:solidFill>
                <a:srgbClr val="000000"/>
              </a:solidFill>
            </a:ln>
          </p:spPr>
        </p:sp>
      </p:grpSp>
      <p:grpSp>
        <p:nvGrpSpPr>
          <p:cNvPr name="Group 16" id="16"/>
          <p:cNvGrpSpPr/>
          <p:nvPr/>
        </p:nvGrpSpPr>
        <p:grpSpPr>
          <a:xfrm rot="0">
            <a:off x="5965560" y="7137158"/>
            <a:ext cx="188211" cy="174779"/>
            <a:chOff x="0" y="0"/>
            <a:chExt cx="125997" cy="117005"/>
          </a:xfrm>
        </p:grpSpPr>
        <p:sp>
          <p:nvSpPr>
            <p:cNvPr name="Freeform 17" id="17"/>
            <p:cNvSpPr/>
            <p:nvPr/>
          </p:nvSpPr>
          <p:spPr>
            <a:xfrm flipH="false" flipV="false" rot="0">
              <a:off x="0" y="0"/>
              <a:ext cx="125984" cy="116967"/>
            </a:xfrm>
            <a:custGeom>
              <a:avLst/>
              <a:gdLst/>
              <a:ahLst/>
              <a:cxnLst/>
              <a:rect r="r" b="b" t="t" l="l"/>
              <a:pathLst>
                <a:path h="116967" w="125984">
                  <a:moveTo>
                    <a:pt x="0" y="116967"/>
                  </a:moveTo>
                  <a:lnTo>
                    <a:pt x="125984" y="116967"/>
                  </a:lnTo>
                  <a:lnTo>
                    <a:pt x="125984" y="0"/>
                  </a:lnTo>
                  <a:lnTo>
                    <a:pt x="0" y="0"/>
                  </a:lnTo>
                  <a:close/>
                </a:path>
              </a:pathLst>
            </a:custGeom>
            <a:solidFill>
              <a:srgbClr val="A79B82"/>
            </a:solidFill>
            <a:ln w="12700">
              <a:solidFill>
                <a:srgbClr val="000000"/>
              </a:solidFill>
            </a:ln>
          </p:spPr>
        </p:sp>
      </p:grpSp>
      <p:sp>
        <p:nvSpPr>
          <p:cNvPr name="TextBox 18" id="18"/>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6F5F4"/>
                </a:solidFill>
                <a:latin typeface="Poetsen"/>
                <a:ea typeface="Poetsen"/>
                <a:cs typeface="Poetsen"/>
                <a:sym typeface="Poetsen"/>
              </a:rPr>
              <a:t>DİN KÜLTÜRÜ VE AHLAK BİLGİSİ</a:t>
            </a:r>
          </a:p>
        </p:txBody>
      </p:sp>
      <p:sp>
        <p:nvSpPr>
          <p:cNvPr name="TextBox 19" id="19"/>
          <p:cNvSpPr txBox="true"/>
          <p:nvPr/>
        </p:nvSpPr>
        <p:spPr>
          <a:xfrm rot="0">
            <a:off x="2346160" y="1363402"/>
            <a:ext cx="190402" cy="379103"/>
          </a:xfrm>
          <a:prstGeom prst="rect">
            <a:avLst/>
          </a:prstGeom>
        </p:spPr>
        <p:txBody>
          <a:bodyPr anchor="t" rtlCol="false" tIns="0" lIns="0" bIns="0" rIns="0">
            <a:spAutoFit/>
          </a:bodyPr>
          <a:lstStyle/>
          <a:p>
            <a:pPr algn="l">
              <a:lnSpc>
                <a:spcPts val="2649"/>
              </a:lnSpc>
            </a:pPr>
            <a:r>
              <a:rPr lang="en-US" sz="2987">
                <a:solidFill>
                  <a:srgbClr val="F6F5F4"/>
                </a:solidFill>
                <a:latin typeface="Poetsen"/>
                <a:ea typeface="Poetsen"/>
                <a:cs typeface="Poetsen"/>
                <a:sym typeface="Poetsen"/>
              </a:rPr>
              <a:t>7</a:t>
            </a:r>
          </a:p>
        </p:txBody>
      </p:sp>
      <p:sp>
        <p:nvSpPr>
          <p:cNvPr name="TextBox 20" id="20"/>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6F5F4"/>
                </a:solidFill>
                <a:latin typeface="Poetsen"/>
                <a:ea typeface="Poetsen"/>
                <a:cs typeface="Poetsen"/>
                <a:sym typeface="Poetsen"/>
              </a:rPr>
              <a:t>.</a:t>
            </a:r>
            <a:r>
              <a:rPr lang="en-US" sz="2240">
                <a:solidFill>
                  <a:srgbClr val="FFFFFF"/>
                </a:solidFill>
                <a:latin typeface="Poetsen"/>
                <a:ea typeface="Poetsen"/>
                <a:cs typeface="Poetsen"/>
                <a:sym typeface="Poetsen"/>
              </a:rPr>
              <a:t> </a:t>
            </a:r>
            <a:r>
              <a:rPr lang="en-US" sz="2240">
                <a:solidFill>
                  <a:srgbClr val="F6F5F4"/>
                </a:solidFill>
                <a:latin typeface="Poetsen"/>
                <a:ea typeface="Poetsen"/>
                <a:cs typeface="Poetsen"/>
                <a:sym typeface="Poetsen"/>
              </a:rPr>
              <a:t>Sınıf</a:t>
            </a:r>
          </a:p>
        </p:txBody>
      </p:sp>
      <p:sp>
        <p:nvSpPr>
          <p:cNvPr name="TextBox 21" id="21"/>
          <p:cNvSpPr txBox="true"/>
          <p:nvPr/>
        </p:nvSpPr>
        <p:spPr>
          <a:xfrm rot="0">
            <a:off x="1505686" y="3569579"/>
            <a:ext cx="3123632" cy="1042414"/>
          </a:xfrm>
          <a:prstGeom prst="rect">
            <a:avLst/>
          </a:prstGeom>
        </p:spPr>
        <p:txBody>
          <a:bodyPr anchor="t" rtlCol="false" tIns="0" lIns="0" bIns="0" rIns="0">
            <a:spAutoFit/>
          </a:bodyPr>
          <a:lstStyle/>
          <a:p>
            <a:pPr algn="r">
              <a:lnSpc>
                <a:spcPts val="3883"/>
              </a:lnSpc>
            </a:pPr>
            <a:r>
              <a:rPr lang="en-US" sz="3734" spc="3">
                <a:solidFill>
                  <a:srgbClr val="9A509F"/>
                </a:solidFill>
                <a:latin typeface="Baloo Bhai"/>
                <a:ea typeface="Baloo Bhai"/>
                <a:cs typeface="Baloo Bhai"/>
                <a:sym typeface="Baloo Bhai"/>
              </a:rPr>
              <a:t>AHLAKİ DAVRANIŞLAR</a:t>
            </a:r>
          </a:p>
        </p:txBody>
      </p:sp>
      <p:sp>
        <p:nvSpPr>
          <p:cNvPr name="TextBox 22" id="22"/>
          <p:cNvSpPr txBox="true"/>
          <p:nvPr/>
        </p:nvSpPr>
        <p:spPr>
          <a:xfrm rot="0">
            <a:off x="1214961" y="2906171"/>
            <a:ext cx="365722" cy="697810"/>
          </a:xfrm>
          <a:prstGeom prst="rect">
            <a:avLst/>
          </a:prstGeom>
        </p:spPr>
        <p:txBody>
          <a:bodyPr anchor="t" rtlCol="false" tIns="0" lIns="0" bIns="0" rIns="0">
            <a:spAutoFit/>
          </a:bodyPr>
          <a:lstStyle/>
          <a:p>
            <a:pPr algn="l">
              <a:lnSpc>
                <a:spcPts val="5228"/>
              </a:lnSpc>
            </a:pPr>
            <a:r>
              <a:rPr lang="en-US" sz="3734">
                <a:solidFill>
                  <a:srgbClr val="9B867A"/>
                </a:solidFill>
                <a:latin typeface="Baloo Tama"/>
                <a:ea typeface="Baloo Tama"/>
                <a:cs typeface="Baloo Tama"/>
                <a:sym typeface="Baloo Tama"/>
              </a:rPr>
              <a:t>3.</a:t>
            </a:r>
          </a:p>
        </p:txBody>
      </p:sp>
      <p:sp>
        <p:nvSpPr>
          <p:cNvPr name="TextBox 23" id="23"/>
          <p:cNvSpPr txBox="true"/>
          <p:nvPr/>
        </p:nvSpPr>
        <p:spPr>
          <a:xfrm rot="0">
            <a:off x="1645421" y="3006051"/>
            <a:ext cx="1065038" cy="552541"/>
          </a:xfrm>
          <a:prstGeom prst="rect">
            <a:avLst/>
          </a:prstGeom>
        </p:spPr>
        <p:txBody>
          <a:bodyPr anchor="t" rtlCol="false" tIns="0" lIns="0" bIns="0" rIns="0">
            <a:spAutoFit/>
          </a:bodyPr>
          <a:lstStyle/>
          <a:p>
            <a:pPr algn="l">
              <a:lnSpc>
                <a:spcPts val="4182"/>
              </a:lnSpc>
            </a:pPr>
            <a:r>
              <a:rPr lang="en-US" sz="2987">
                <a:solidFill>
                  <a:srgbClr val="9B867A"/>
                </a:solidFill>
                <a:latin typeface="Baloo Tama"/>
                <a:ea typeface="Baloo Tama"/>
                <a:cs typeface="Baloo Tama"/>
                <a:sym typeface="Baloo Tama"/>
              </a:rPr>
              <a:t>ÜNİTE</a:t>
            </a:r>
          </a:p>
        </p:txBody>
      </p:sp>
      <p:sp>
        <p:nvSpPr>
          <p:cNvPr name="TextBox 24" id="24"/>
          <p:cNvSpPr txBox="true"/>
          <p:nvPr/>
        </p:nvSpPr>
        <p:spPr>
          <a:xfrm rot="0">
            <a:off x="17422766" y="9448256"/>
            <a:ext cx="299347" cy="434632"/>
          </a:xfrm>
          <a:prstGeom prst="rect">
            <a:avLst/>
          </a:prstGeom>
        </p:spPr>
        <p:txBody>
          <a:bodyPr anchor="t" rtlCol="false" tIns="0" lIns="0" bIns="0" rIns="0">
            <a:spAutoFit/>
          </a:bodyPr>
          <a:lstStyle/>
          <a:p>
            <a:pPr algn="l">
              <a:lnSpc>
                <a:spcPts val="3555"/>
              </a:lnSpc>
            </a:pPr>
            <a:r>
              <a:rPr lang="en-US" b="true" sz="2539" i="true">
                <a:solidFill>
                  <a:srgbClr val="FFFFFF">
                    <a:alpha val="82745"/>
                  </a:srgbClr>
                </a:solidFill>
                <a:latin typeface="Barlow Semi-Bold Italics"/>
                <a:ea typeface="Barlow Semi-Bold Italics"/>
                <a:cs typeface="Barlow Semi-Bold Italics"/>
                <a:sym typeface="Barlow Semi-Bold Italics"/>
              </a:rPr>
              <a:t>14</a:t>
            </a:r>
          </a:p>
        </p:txBody>
      </p:sp>
      <p:sp>
        <p:nvSpPr>
          <p:cNvPr name="TextBox 25" id="25"/>
          <p:cNvSpPr txBox="true"/>
          <p:nvPr/>
        </p:nvSpPr>
        <p:spPr>
          <a:xfrm rot="0">
            <a:off x="5556869" y="1397853"/>
            <a:ext cx="8554311" cy="672569"/>
          </a:xfrm>
          <a:prstGeom prst="rect">
            <a:avLst/>
          </a:prstGeom>
        </p:spPr>
        <p:txBody>
          <a:bodyPr anchor="t" rtlCol="false" tIns="0" lIns="0" bIns="0" rIns="0">
            <a:spAutoFit/>
          </a:bodyPr>
          <a:lstStyle/>
          <a:p>
            <a:pPr algn="l">
              <a:lnSpc>
                <a:spcPts val="5019"/>
              </a:lnSpc>
            </a:pPr>
            <a:r>
              <a:rPr lang="en-US" sz="3585">
                <a:solidFill>
                  <a:srgbClr val="A4007E"/>
                </a:solidFill>
                <a:latin typeface="Baloo Tama"/>
                <a:ea typeface="Baloo Tama"/>
                <a:cs typeface="Baloo Tama"/>
                <a:sym typeface="Baloo Tama"/>
              </a:rPr>
              <a:t>Bir Peygamber Tanıyorum: Hz. Salih (a.s.)</a:t>
            </a:r>
          </a:p>
        </p:txBody>
      </p:sp>
      <p:sp>
        <p:nvSpPr>
          <p:cNvPr name="TextBox 26" id="26"/>
          <p:cNvSpPr txBox="true"/>
          <p:nvPr/>
        </p:nvSpPr>
        <p:spPr>
          <a:xfrm rot="0">
            <a:off x="5843667" y="2810878"/>
            <a:ext cx="1936900" cy="599798"/>
          </a:xfrm>
          <a:prstGeom prst="rect">
            <a:avLst/>
          </a:prstGeom>
        </p:spPr>
        <p:txBody>
          <a:bodyPr anchor="t" rtlCol="false" tIns="0" lIns="0" bIns="0" rIns="0">
            <a:spAutoFit/>
          </a:bodyPr>
          <a:lstStyle/>
          <a:p>
            <a:pPr algn="l">
              <a:lnSpc>
                <a:spcPts val="4809"/>
              </a:lnSpc>
            </a:pPr>
            <a:r>
              <a:rPr lang="en-US" b="true" sz="3435" i="true">
                <a:solidFill>
                  <a:srgbClr val="231F20"/>
                </a:solidFill>
                <a:latin typeface="Barlow Semi-Bold Italics"/>
                <a:ea typeface="Barlow Semi-Bold Italics"/>
                <a:cs typeface="Barlow Semi-Bold Italics"/>
                <a:sym typeface="Barlow Semi-Bold Italics"/>
              </a:rPr>
              <a:t>Hz. İsmail;</a:t>
            </a:r>
          </a:p>
        </p:txBody>
      </p:sp>
      <p:sp>
        <p:nvSpPr>
          <p:cNvPr name="TextBox 27" id="27"/>
          <p:cNvSpPr txBox="true"/>
          <p:nvPr/>
        </p:nvSpPr>
        <p:spPr>
          <a:xfrm rot="0">
            <a:off x="6278338" y="3684754"/>
            <a:ext cx="11589728" cy="3754881"/>
          </a:xfrm>
          <a:prstGeom prst="rect">
            <a:avLst/>
          </a:prstGeom>
        </p:spPr>
        <p:txBody>
          <a:bodyPr anchor="t" rtlCol="false" tIns="0" lIns="0" bIns="0" rIns="0">
            <a:spAutoFit/>
          </a:bodyPr>
          <a:lstStyle/>
          <a:p>
            <a:pPr algn="l">
              <a:lnSpc>
                <a:spcPts val="4611"/>
              </a:lnSpc>
            </a:pPr>
            <a:r>
              <a:rPr lang="en-US" b="true" sz="3136" i="true">
                <a:solidFill>
                  <a:srgbClr val="231F20"/>
                </a:solidFill>
                <a:latin typeface="Barlow Semi-Bold Italics"/>
                <a:ea typeface="Barlow Semi-Bold Italics"/>
                <a:cs typeface="Barlow Semi-Bold Italics"/>
                <a:sym typeface="Barlow Semi-Bold Italics"/>
              </a:rPr>
              <a:t>Hz. Salih, Semud kavmine gönderilmiştir. Dağlardan yontulmuş evler yapan Semud kavmi, Kur’an’da </a:t>
            </a:r>
          </a:p>
          <a:p>
            <a:pPr algn="l">
              <a:lnSpc>
                <a:spcPts val="2917"/>
              </a:lnSpc>
            </a:pPr>
            <a:r>
              <a:rPr lang="en-US" b="true" sz="3136" i="true">
                <a:solidFill>
                  <a:srgbClr val="231F20"/>
                </a:solidFill>
                <a:latin typeface="Barlow Semi-Bold Italics"/>
                <a:ea typeface="Barlow Semi-Bold Italics"/>
                <a:cs typeface="Barlow Semi-Bold Italics"/>
                <a:sym typeface="Barlow Semi-Bold Italics"/>
              </a:rPr>
              <a:t>ashabü’l hicr şeklinde isimlendirilir.</a:t>
            </a:r>
          </a:p>
          <a:p>
            <a:pPr algn="l">
              <a:lnSpc>
                <a:spcPts val="6305"/>
              </a:lnSpc>
            </a:pPr>
            <a:r>
              <a:rPr lang="en-US" b="true" sz="3136" i="true">
                <a:solidFill>
                  <a:srgbClr val="231F20"/>
                </a:solidFill>
                <a:latin typeface="Barlow Semi-Bold Italics"/>
                <a:ea typeface="Barlow Semi-Bold Italics"/>
                <a:cs typeface="Barlow Semi-Bold Italics"/>
                <a:sym typeface="Barlow Semi-Bold Italics"/>
              </a:rPr>
              <a:t>Hz. Salih’in mucizesi kayadan çıkan ve içtiği su kadar süt veren bir </a:t>
            </a:r>
          </a:p>
          <a:p>
            <a:pPr algn="l">
              <a:lnSpc>
                <a:spcPts val="1568"/>
              </a:lnSpc>
            </a:pPr>
            <a:r>
              <a:rPr lang="en-US" b="true" sz="3136" i="true">
                <a:solidFill>
                  <a:srgbClr val="231F20"/>
                </a:solidFill>
                <a:latin typeface="Barlow Semi-Bold Italics"/>
                <a:ea typeface="Barlow Semi-Bold Italics"/>
                <a:cs typeface="Barlow Semi-Bold Italics"/>
                <a:sym typeface="Barlow Semi-Bold Italics"/>
              </a:rPr>
              <a:t>devedir. Bu mucize deveyi öldürdükleri için Semud kavmi helak </a:t>
            </a:r>
          </a:p>
          <a:p>
            <a:pPr algn="l">
              <a:lnSpc>
                <a:spcPts val="5960"/>
              </a:lnSpc>
            </a:pPr>
            <a:r>
              <a:rPr lang="en-US" b="true" sz="3136" i="true">
                <a:solidFill>
                  <a:srgbClr val="231F20"/>
                </a:solidFill>
                <a:latin typeface="Barlow Semi-Bold Italics"/>
                <a:ea typeface="Barlow Semi-Bold Italics"/>
                <a:cs typeface="Barlow Semi-Bold Italics"/>
                <a:sym typeface="Barlow Semi-Bold Italics"/>
              </a:rPr>
              <a:t>olmuştur.</a:t>
            </a:r>
          </a:p>
          <a:p>
            <a:pPr algn="l">
              <a:lnSpc>
                <a:spcPts val="3262"/>
              </a:lnSpc>
            </a:pPr>
            <a:r>
              <a:rPr lang="en-US" b="true" sz="3136" i="true">
                <a:solidFill>
                  <a:srgbClr val="231F20"/>
                </a:solidFill>
                <a:latin typeface="Barlow Semi-Bold Italics"/>
                <a:ea typeface="Barlow Semi-Bold Italics"/>
                <a:cs typeface="Barlow Semi-Bold Italics"/>
                <a:sym typeface="Barlow Semi-Bold Italics"/>
              </a:rPr>
              <a:t>Hz. Salih, kendisine inanan az sayıda kişiyle başka yere göç etmiştir.</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913" y="30837"/>
            <a:ext cx="3562899" cy="10217432"/>
            <a:chOff x="0" y="0"/>
            <a:chExt cx="2385162" cy="6840004"/>
          </a:xfrm>
        </p:grpSpPr>
        <p:sp>
          <p:nvSpPr>
            <p:cNvPr name="Freeform 3" id="3"/>
            <p:cNvSpPr/>
            <p:nvPr/>
          </p:nvSpPr>
          <p:spPr>
            <a:xfrm flipH="false" flipV="false" rot="0">
              <a:off x="0" y="0"/>
              <a:ext cx="2385187" cy="6839966"/>
            </a:xfrm>
            <a:custGeom>
              <a:avLst/>
              <a:gdLst/>
              <a:ahLst/>
              <a:cxnLst/>
              <a:rect r="r" b="b" t="t" l="l"/>
              <a:pathLst>
                <a:path h="6839966" w="2385187">
                  <a:moveTo>
                    <a:pt x="0" y="6839966"/>
                  </a:moveTo>
                  <a:lnTo>
                    <a:pt x="2385187" y="6839966"/>
                  </a:lnTo>
                  <a:lnTo>
                    <a:pt x="2385187" y="0"/>
                  </a:lnTo>
                  <a:lnTo>
                    <a:pt x="0" y="0"/>
                  </a:lnTo>
                  <a:close/>
                </a:path>
              </a:pathLst>
            </a:custGeom>
            <a:solidFill>
              <a:srgbClr val="9A509F">
                <a:alpha val="29804"/>
              </a:srgbClr>
            </a:solidFill>
            <a:ln w="12700">
              <a:solidFill>
                <a:srgbClr val="000000"/>
              </a:solidFill>
            </a:ln>
          </p:spPr>
        </p:sp>
      </p:grpSp>
      <p:grpSp>
        <p:nvGrpSpPr>
          <p:cNvPr name="Group 4" id="4"/>
          <p:cNvGrpSpPr/>
          <p:nvPr/>
        </p:nvGrpSpPr>
        <p:grpSpPr>
          <a:xfrm rot="0">
            <a:off x="15627707" y="9519614"/>
            <a:ext cx="2645180" cy="381785"/>
            <a:chOff x="0" y="0"/>
            <a:chExt cx="1770799" cy="255588"/>
          </a:xfrm>
        </p:grpSpPr>
        <p:sp>
          <p:nvSpPr>
            <p:cNvPr name="Freeform 5" id="5"/>
            <p:cNvSpPr/>
            <p:nvPr/>
          </p:nvSpPr>
          <p:spPr>
            <a:xfrm flipH="false" flipV="false" rot="0">
              <a:off x="0" y="0"/>
              <a:ext cx="1770761" cy="255529"/>
            </a:xfrm>
            <a:custGeom>
              <a:avLst/>
              <a:gdLst/>
              <a:ahLst/>
              <a:cxnLst/>
              <a:rect r="r" b="b" t="t" l="l"/>
              <a:pathLst>
                <a:path h="255529" w="1770761">
                  <a:moveTo>
                    <a:pt x="0" y="0"/>
                  </a:moveTo>
                  <a:lnTo>
                    <a:pt x="0" y="255529"/>
                  </a:lnTo>
                  <a:lnTo>
                    <a:pt x="1770761" y="255529"/>
                  </a:lnTo>
                  <a:lnTo>
                    <a:pt x="1770761" y="0"/>
                  </a:lnTo>
                  <a:close/>
                </a:path>
              </a:pathLst>
            </a:custGeom>
            <a:solidFill>
              <a:srgbClr val="9A509F">
                <a:alpha val="29804"/>
              </a:srgbClr>
            </a:solidFill>
            <a:ln w="12700">
              <a:solidFill>
                <a:srgbClr val="000000"/>
              </a:solidFill>
            </a:ln>
          </p:spPr>
        </p:sp>
      </p:grpSp>
      <p:sp>
        <p:nvSpPr>
          <p:cNvPr name="Freeform 6" id="6"/>
          <p:cNvSpPr/>
          <p:nvPr/>
        </p:nvSpPr>
        <p:spPr>
          <a:xfrm flipH="false" flipV="false" rot="0">
            <a:off x="704965" y="2554992"/>
            <a:ext cx="4867171" cy="2941255"/>
          </a:xfrm>
          <a:custGeom>
            <a:avLst/>
            <a:gdLst/>
            <a:ahLst/>
            <a:cxnLst/>
            <a:rect r="r" b="b" t="t" l="l"/>
            <a:pathLst>
              <a:path h="2941255" w="4867171">
                <a:moveTo>
                  <a:pt x="0" y="0"/>
                </a:moveTo>
                <a:lnTo>
                  <a:pt x="4867171" y="0"/>
                </a:lnTo>
                <a:lnTo>
                  <a:pt x="4867171" y="2941255"/>
                </a:lnTo>
                <a:lnTo>
                  <a:pt x="0" y="2941255"/>
                </a:lnTo>
                <a:lnTo>
                  <a:pt x="0" y="0"/>
                </a:lnTo>
                <a:close/>
              </a:path>
            </a:pathLst>
          </a:custGeom>
          <a:blipFill>
            <a:blip r:embed="rId2">
              <a:alphaModFix amt="30000"/>
            </a:blip>
            <a:stretch>
              <a:fillRect l="0" t="0" r="0" b="0"/>
            </a:stretch>
          </a:blipFill>
        </p:spPr>
      </p:sp>
      <p:grpSp>
        <p:nvGrpSpPr>
          <p:cNvPr name="Group 7" id="7"/>
          <p:cNvGrpSpPr/>
          <p:nvPr/>
        </p:nvGrpSpPr>
        <p:grpSpPr>
          <a:xfrm rot="0">
            <a:off x="762418" y="2614011"/>
            <a:ext cx="4484859" cy="2558630"/>
            <a:chOff x="0" y="0"/>
            <a:chExt cx="3002369" cy="1712862"/>
          </a:xfrm>
        </p:grpSpPr>
        <p:sp>
          <p:nvSpPr>
            <p:cNvPr name="Freeform 8" id="8"/>
            <p:cNvSpPr/>
            <p:nvPr/>
          </p:nvSpPr>
          <p:spPr>
            <a:xfrm flipH="false" flipV="false" rot="0">
              <a:off x="82550" y="82550"/>
              <a:ext cx="2837307" cy="1547876"/>
            </a:xfrm>
            <a:custGeom>
              <a:avLst/>
              <a:gdLst/>
              <a:ahLst/>
              <a:cxnLst/>
              <a:rect r="r" b="b" t="t" l="l"/>
              <a:pathLst>
                <a:path h="1547876" w="2837307">
                  <a:moveTo>
                    <a:pt x="2584577" y="1547749"/>
                  </a:moveTo>
                  <a:lnTo>
                    <a:pt x="252730" y="1547749"/>
                  </a:lnTo>
                  <a:cubicBezTo>
                    <a:pt x="113157" y="1547749"/>
                    <a:pt x="0" y="1434592"/>
                    <a:pt x="0" y="1295019"/>
                  </a:cubicBezTo>
                  <a:lnTo>
                    <a:pt x="0" y="252730"/>
                  </a:lnTo>
                  <a:cubicBezTo>
                    <a:pt x="0" y="113157"/>
                    <a:pt x="113157" y="0"/>
                    <a:pt x="252730" y="0"/>
                  </a:cubicBezTo>
                  <a:lnTo>
                    <a:pt x="2584577" y="0"/>
                  </a:lnTo>
                  <a:cubicBezTo>
                    <a:pt x="2724150" y="0"/>
                    <a:pt x="2837307" y="113157"/>
                    <a:pt x="2837307" y="252730"/>
                  </a:cubicBezTo>
                  <a:lnTo>
                    <a:pt x="2837307" y="1295146"/>
                  </a:lnTo>
                  <a:cubicBezTo>
                    <a:pt x="2837307" y="1434719"/>
                    <a:pt x="2724150" y="1547876"/>
                    <a:pt x="2584577" y="1547876"/>
                  </a:cubicBezTo>
                </a:path>
              </a:pathLst>
            </a:custGeom>
            <a:solidFill>
              <a:srgbClr val="FFFFFF"/>
            </a:solidFill>
            <a:ln w="12700">
              <a:solidFill>
                <a:srgbClr val="000000"/>
              </a:solidFill>
            </a:ln>
          </p:spPr>
        </p:sp>
        <p:sp>
          <p:nvSpPr>
            <p:cNvPr name="Freeform 9" id="9"/>
            <p:cNvSpPr/>
            <p:nvPr/>
          </p:nvSpPr>
          <p:spPr>
            <a:xfrm flipH="false" flipV="false" rot="0">
              <a:off x="63500" y="63500"/>
              <a:ext cx="2875407" cy="1585976"/>
            </a:xfrm>
            <a:custGeom>
              <a:avLst/>
              <a:gdLst/>
              <a:ahLst/>
              <a:cxnLst/>
              <a:rect r="r" b="b" t="t" l="l"/>
              <a:pathLst>
                <a:path h="1585976" w="2875407">
                  <a:moveTo>
                    <a:pt x="2603627" y="1585849"/>
                  </a:moveTo>
                  <a:lnTo>
                    <a:pt x="271780" y="1585849"/>
                  </a:lnTo>
                  <a:lnTo>
                    <a:pt x="271780" y="1566799"/>
                  </a:lnTo>
                  <a:lnTo>
                    <a:pt x="271780" y="1585849"/>
                  </a:lnTo>
                  <a:cubicBezTo>
                    <a:pt x="121666" y="1585849"/>
                    <a:pt x="0" y="1464183"/>
                    <a:pt x="0" y="1314069"/>
                  </a:cubicBezTo>
                  <a:lnTo>
                    <a:pt x="19050" y="1314069"/>
                  </a:lnTo>
                  <a:lnTo>
                    <a:pt x="0" y="1314069"/>
                  </a:lnTo>
                  <a:lnTo>
                    <a:pt x="0" y="271780"/>
                  </a:lnTo>
                  <a:lnTo>
                    <a:pt x="19050" y="271780"/>
                  </a:lnTo>
                  <a:lnTo>
                    <a:pt x="0" y="271780"/>
                  </a:lnTo>
                  <a:cubicBezTo>
                    <a:pt x="0" y="121666"/>
                    <a:pt x="121666" y="0"/>
                    <a:pt x="271780" y="0"/>
                  </a:cubicBezTo>
                  <a:lnTo>
                    <a:pt x="271780" y="19050"/>
                  </a:lnTo>
                  <a:lnTo>
                    <a:pt x="271780" y="0"/>
                  </a:lnTo>
                  <a:lnTo>
                    <a:pt x="2603627" y="0"/>
                  </a:lnTo>
                  <a:lnTo>
                    <a:pt x="2603627" y="19050"/>
                  </a:lnTo>
                  <a:lnTo>
                    <a:pt x="2603627" y="0"/>
                  </a:lnTo>
                  <a:cubicBezTo>
                    <a:pt x="2753741" y="0"/>
                    <a:pt x="2875407" y="121666"/>
                    <a:pt x="2875407" y="271780"/>
                  </a:cubicBezTo>
                  <a:lnTo>
                    <a:pt x="2856357" y="271780"/>
                  </a:lnTo>
                  <a:lnTo>
                    <a:pt x="2875407" y="271780"/>
                  </a:lnTo>
                  <a:lnTo>
                    <a:pt x="2875407" y="1314196"/>
                  </a:lnTo>
                  <a:lnTo>
                    <a:pt x="2856357" y="1314196"/>
                  </a:lnTo>
                  <a:lnTo>
                    <a:pt x="2875407" y="1314196"/>
                  </a:lnTo>
                  <a:cubicBezTo>
                    <a:pt x="2875407" y="1464310"/>
                    <a:pt x="2753741" y="1585976"/>
                    <a:pt x="2603627" y="1585976"/>
                  </a:cubicBezTo>
                  <a:lnTo>
                    <a:pt x="2603627" y="1566926"/>
                  </a:lnTo>
                  <a:lnTo>
                    <a:pt x="2603627" y="1585976"/>
                  </a:lnTo>
                  <a:moveTo>
                    <a:pt x="2603627" y="1547876"/>
                  </a:moveTo>
                  <a:cubicBezTo>
                    <a:pt x="2732659" y="1547876"/>
                    <a:pt x="2837307" y="1443228"/>
                    <a:pt x="2837307" y="1314196"/>
                  </a:cubicBezTo>
                  <a:lnTo>
                    <a:pt x="2837307" y="271780"/>
                  </a:lnTo>
                  <a:cubicBezTo>
                    <a:pt x="2837307" y="142748"/>
                    <a:pt x="2732659" y="38100"/>
                    <a:pt x="2603627" y="38100"/>
                  </a:cubicBezTo>
                  <a:lnTo>
                    <a:pt x="271780" y="38100"/>
                  </a:lnTo>
                  <a:cubicBezTo>
                    <a:pt x="142748" y="38100"/>
                    <a:pt x="38100" y="142748"/>
                    <a:pt x="38100" y="271780"/>
                  </a:cubicBezTo>
                  <a:lnTo>
                    <a:pt x="38100" y="1314196"/>
                  </a:lnTo>
                  <a:cubicBezTo>
                    <a:pt x="38100" y="1443228"/>
                    <a:pt x="142748" y="1547876"/>
                    <a:pt x="271780" y="1547876"/>
                  </a:cubicBezTo>
                  <a:lnTo>
                    <a:pt x="2603627" y="1547876"/>
                  </a:lnTo>
                  <a:close/>
                </a:path>
              </a:pathLst>
            </a:custGeom>
            <a:solidFill>
              <a:srgbClr val="A13887"/>
            </a:solidFill>
            <a:ln w="12700">
              <a:solidFill>
                <a:srgbClr val="000000"/>
              </a:solidFill>
            </a:ln>
          </p:spPr>
        </p:sp>
      </p:grpSp>
      <p:grpSp>
        <p:nvGrpSpPr>
          <p:cNvPr name="Group 10" id="10"/>
          <p:cNvGrpSpPr/>
          <p:nvPr/>
        </p:nvGrpSpPr>
        <p:grpSpPr>
          <a:xfrm rot="0">
            <a:off x="5704444" y="9055675"/>
            <a:ext cx="9231161" cy="14228"/>
            <a:chOff x="0" y="0"/>
            <a:chExt cx="6179756" cy="9525"/>
          </a:xfrm>
        </p:grpSpPr>
        <p:sp>
          <p:nvSpPr>
            <p:cNvPr name="Freeform 11" id="11"/>
            <p:cNvSpPr/>
            <p:nvPr/>
          </p:nvSpPr>
          <p:spPr>
            <a:xfrm flipH="false" flipV="false" rot="0">
              <a:off x="0" y="0"/>
              <a:ext cx="6179820" cy="9525"/>
            </a:xfrm>
            <a:custGeom>
              <a:avLst/>
              <a:gdLst/>
              <a:ahLst/>
              <a:cxnLst/>
              <a:rect r="r" b="b" t="t" l="l"/>
              <a:pathLst>
                <a:path h="9525" w="6179820">
                  <a:moveTo>
                    <a:pt x="0" y="0"/>
                  </a:moveTo>
                  <a:lnTo>
                    <a:pt x="6179820" y="0"/>
                  </a:lnTo>
                  <a:lnTo>
                    <a:pt x="6179820" y="9525"/>
                  </a:lnTo>
                  <a:lnTo>
                    <a:pt x="0" y="9525"/>
                  </a:lnTo>
                  <a:close/>
                </a:path>
              </a:pathLst>
            </a:custGeom>
            <a:solidFill>
              <a:srgbClr val="744B7E"/>
            </a:solidFill>
            <a:ln w="12700">
              <a:solidFill>
                <a:srgbClr val="000000"/>
              </a:solidFill>
            </a:ln>
          </p:spPr>
        </p:sp>
      </p:grpSp>
      <p:grpSp>
        <p:nvGrpSpPr>
          <p:cNvPr name="Group 12" id="12"/>
          <p:cNvGrpSpPr/>
          <p:nvPr/>
        </p:nvGrpSpPr>
        <p:grpSpPr>
          <a:xfrm rot="0">
            <a:off x="5704444" y="9397152"/>
            <a:ext cx="2323736" cy="14228"/>
            <a:chOff x="0" y="0"/>
            <a:chExt cx="1555610" cy="9525"/>
          </a:xfrm>
        </p:grpSpPr>
        <p:sp>
          <p:nvSpPr>
            <p:cNvPr name="Freeform 13" id="13"/>
            <p:cNvSpPr/>
            <p:nvPr/>
          </p:nvSpPr>
          <p:spPr>
            <a:xfrm flipH="false" flipV="false" rot="0">
              <a:off x="0" y="0"/>
              <a:ext cx="1555623" cy="9525"/>
            </a:xfrm>
            <a:custGeom>
              <a:avLst/>
              <a:gdLst/>
              <a:ahLst/>
              <a:cxnLst/>
              <a:rect r="r" b="b" t="t" l="l"/>
              <a:pathLst>
                <a:path h="9525" w="1555623">
                  <a:moveTo>
                    <a:pt x="0" y="0"/>
                  </a:moveTo>
                  <a:lnTo>
                    <a:pt x="1555623" y="0"/>
                  </a:lnTo>
                  <a:lnTo>
                    <a:pt x="1555623" y="9525"/>
                  </a:lnTo>
                  <a:lnTo>
                    <a:pt x="0" y="9525"/>
                  </a:lnTo>
                  <a:close/>
                </a:path>
              </a:pathLst>
            </a:custGeom>
            <a:solidFill>
              <a:srgbClr val="744B7E"/>
            </a:solidFill>
            <a:ln w="12700">
              <a:solidFill>
                <a:srgbClr val="000000"/>
              </a:solidFill>
            </a:ln>
          </p:spPr>
        </p:sp>
      </p:grpSp>
      <p:grpSp>
        <p:nvGrpSpPr>
          <p:cNvPr name="Group 14" id="14"/>
          <p:cNvGrpSpPr/>
          <p:nvPr/>
        </p:nvGrpSpPr>
        <p:grpSpPr>
          <a:xfrm rot="0">
            <a:off x="5506501" y="3856105"/>
            <a:ext cx="6320169" cy="1811194"/>
            <a:chOff x="0" y="0"/>
            <a:chExt cx="4231005" cy="1212494"/>
          </a:xfrm>
        </p:grpSpPr>
        <p:sp>
          <p:nvSpPr>
            <p:cNvPr name="Freeform 15" id="15"/>
            <p:cNvSpPr/>
            <p:nvPr/>
          </p:nvSpPr>
          <p:spPr>
            <a:xfrm flipH="false" flipV="false" rot="0">
              <a:off x="63500" y="63500"/>
              <a:ext cx="4104005" cy="1056769"/>
            </a:xfrm>
            <a:custGeom>
              <a:avLst/>
              <a:gdLst/>
              <a:ahLst/>
              <a:cxnLst/>
              <a:rect r="r" b="b" t="t" l="l"/>
              <a:pathLst>
                <a:path h="1056769" w="4104005">
                  <a:moveTo>
                    <a:pt x="4104005" y="25400"/>
                  </a:moveTo>
                  <a:lnTo>
                    <a:pt x="12700" y="25400"/>
                  </a:lnTo>
                  <a:lnTo>
                    <a:pt x="12700" y="12700"/>
                  </a:lnTo>
                  <a:lnTo>
                    <a:pt x="25400" y="12700"/>
                  </a:lnTo>
                  <a:lnTo>
                    <a:pt x="25400" y="1056770"/>
                  </a:lnTo>
                  <a:lnTo>
                    <a:pt x="0" y="1056770"/>
                  </a:lnTo>
                  <a:lnTo>
                    <a:pt x="0" y="12700"/>
                  </a:lnTo>
                  <a:lnTo>
                    <a:pt x="0" y="0"/>
                  </a:lnTo>
                  <a:lnTo>
                    <a:pt x="12700" y="0"/>
                  </a:lnTo>
                  <a:lnTo>
                    <a:pt x="4104005" y="0"/>
                  </a:lnTo>
                  <a:close/>
                </a:path>
              </a:pathLst>
            </a:custGeom>
            <a:solidFill>
              <a:srgbClr val="B29D7F"/>
            </a:solidFill>
            <a:ln w="12700">
              <a:solidFill>
                <a:srgbClr val="000000"/>
              </a:solidFill>
            </a:ln>
          </p:spPr>
        </p:sp>
        <p:sp>
          <p:nvSpPr>
            <p:cNvPr name="Freeform 16" id="16"/>
            <p:cNvSpPr/>
            <p:nvPr/>
          </p:nvSpPr>
          <p:spPr>
            <a:xfrm flipH="false" flipV="false" rot="0">
              <a:off x="289052" y="303023"/>
              <a:ext cx="125984" cy="116967"/>
            </a:xfrm>
            <a:custGeom>
              <a:avLst/>
              <a:gdLst/>
              <a:ahLst/>
              <a:cxnLst/>
              <a:rect r="r" b="b" t="t" l="l"/>
              <a:pathLst>
                <a:path h="116967" w="125984">
                  <a:moveTo>
                    <a:pt x="0" y="116967"/>
                  </a:moveTo>
                  <a:lnTo>
                    <a:pt x="125984" y="116967"/>
                  </a:lnTo>
                  <a:lnTo>
                    <a:pt x="125984" y="0"/>
                  </a:lnTo>
                  <a:lnTo>
                    <a:pt x="0" y="0"/>
                  </a:lnTo>
                  <a:close/>
                </a:path>
              </a:pathLst>
            </a:custGeom>
            <a:solidFill>
              <a:srgbClr val="A79B82"/>
            </a:solidFill>
            <a:ln w="12700">
              <a:solidFill>
                <a:srgbClr val="000000"/>
              </a:solidFill>
            </a:ln>
          </p:spPr>
        </p:sp>
        <p:sp>
          <p:nvSpPr>
            <p:cNvPr name="Freeform 17" id="17"/>
            <p:cNvSpPr/>
            <p:nvPr/>
          </p:nvSpPr>
          <p:spPr>
            <a:xfrm flipH="false" flipV="false" rot="0">
              <a:off x="289052" y="1032004"/>
              <a:ext cx="125984" cy="116967"/>
            </a:xfrm>
            <a:custGeom>
              <a:avLst/>
              <a:gdLst/>
              <a:ahLst/>
              <a:cxnLst/>
              <a:rect r="r" b="b" t="t" l="l"/>
              <a:pathLst>
                <a:path h="116967" w="125984">
                  <a:moveTo>
                    <a:pt x="0" y="116968"/>
                  </a:moveTo>
                  <a:lnTo>
                    <a:pt x="125984" y="116968"/>
                  </a:lnTo>
                  <a:lnTo>
                    <a:pt x="125984" y="0"/>
                  </a:lnTo>
                  <a:lnTo>
                    <a:pt x="0" y="0"/>
                  </a:lnTo>
                  <a:close/>
                </a:path>
              </a:pathLst>
            </a:custGeom>
            <a:solidFill>
              <a:srgbClr val="A79B82"/>
            </a:solidFill>
            <a:ln w="12700">
              <a:solidFill>
                <a:srgbClr val="000000"/>
              </a:solidFill>
            </a:ln>
          </p:spPr>
        </p:sp>
      </p:grpSp>
      <p:grpSp>
        <p:nvGrpSpPr>
          <p:cNvPr name="Group 18" id="18"/>
          <p:cNvGrpSpPr/>
          <p:nvPr/>
        </p:nvGrpSpPr>
        <p:grpSpPr>
          <a:xfrm rot="0">
            <a:off x="5938355" y="6919523"/>
            <a:ext cx="188211" cy="174779"/>
            <a:chOff x="0" y="0"/>
            <a:chExt cx="125997" cy="117005"/>
          </a:xfrm>
        </p:grpSpPr>
        <p:sp>
          <p:nvSpPr>
            <p:cNvPr name="Freeform 19" id="19"/>
            <p:cNvSpPr/>
            <p:nvPr/>
          </p:nvSpPr>
          <p:spPr>
            <a:xfrm flipH="false" flipV="false" rot="0">
              <a:off x="0" y="0"/>
              <a:ext cx="125984" cy="116967"/>
            </a:xfrm>
            <a:custGeom>
              <a:avLst/>
              <a:gdLst/>
              <a:ahLst/>
              <a:cxnLst/>
              <a:rect r="r" b="b" t="t" l="l"/>
              <a:pathLst>
                <a:path h="116967" w="125984">
                  <a:moveTo>
                    <a:pt x="0" y="116967"/>
                  </a:moveTo>
                  <a:lnTo>
                    <a:pt x="125984" y="116967"/>
                  </a:lnTo>
                  <a:lnTo>
                    <a:pt x="125984" y="0"/>
                  </a:lnTo>
                  <a:lnTo>
                    <a:pt x="0" y="0"/>
                  </a:lnTo>
                  <a:close/>
                </a:path>
              </a:pathLst>
            </a:custGeom>
            <a:solidFill>
              <a:srgbClr val="A79B82"/>
            </a:solidFill>
            <a:ln w="12700">
              <a:solidFill>
                <a:srgbClr val="000000"/>
              </a:solidFill>
            </a:ln>
          </p:spPr>
        </p:sp>
      </p:grpSp>
      <p:sp>
        <p:nvSpPr>
          <p:cNvPr name="Freeform 20" id="20"/>
          <p:cNvSpPr/>
          <p:nvPr/>
        </p:nvSpPr>
        <p:spPr>
          <a:xfrm flipH="false" flipV="false" rot="0">
            <a:off x="4109775" y="8334803"/>
            <a:ext cx="1469475" cy="1243403"/>
          </a:xfrm>
          <a:custGeom>
            <a:avLst/>
            <a:gdLst/>
            <a:ahLst/>
            <a:cxnLst/>
            <a:rect r="r" b="b" t="t" l="l"/>
            <a:pathLst>
              <a:path h="1243403" w="1469475">
                <a:moveTo>
                  <a:pt x="0" y="0"/>
                </a:moveTo>
                <a:lnTo>
                  <a:pt x="1469475" y="0"/>
                </a:lnTo>
                <a:lnTo>
                  <a:pt x="1469475" y="1243403"/>
                </a:lnTo>
                <a:lnTo>
                  <a:pt x="0" y="1243403"/>
                </a:lnTo>
                <a:lnTo>
                  <a:pt x="0" y="0"/>
                </a:lnTo>
                <a:close/>
              </a:path>
            </a:pathLst>
          </a:custGeom>
          <a:blipFill>
            <a:blip r:embed="rId3"/>
            <a:stretch>
              <a:fillRect l="0" t="-1" r="0" b="0"/>
            </a:stretch>
          </a:blipFill>
        </p:spPr>
      </p:sp>
      <p:sp>
        <p:nvSpPr>
          <p:cNvPr name="Freeform 21" id="21"/>
          <p:cNvSpPr/>
          <p:nvPr/>
        </p:nvSpPr>
        <p:spPr>
          <a:xfrm flipH="false" flipV="false" rot="0">
            <a:off x="13508501" y="2531416"/>
            <a:ext cx="4618035" cy="4411754"/>
          </a:xfrm>
          <a:custGeom>
            <a:avLst/>
            <a:gdLst/>
            <a:ahLst/>
            <a:cxnLst/>
            <a:rect r="r" b="b" t="t" l="l"/>
            <a:pathLst>
              <a:path h="4411754" w="4618035">
                <a:moveTo>
                  <a:pt x="0" y="0"/>
                </a:moveTo>
                <a:lnTo>
                  <a:pt x="4618035" y="0"/>
                </a:lnTo>
                <a:lnTo>
                  <a:pt x="4618035" y="4411754"/>
                </a:lnTo>
                <a:lnTo>
                  <a:pt x="0" y="4411754"/>
                </a:lnTo>
                <a:lnTo>
                  <a:pt x="0" y="0"/>
                </a:lnTo>
                <a:close/>
              </a:path>
            </a:pathLst>
          </a:custGeom>
          <a:blipFill>
            <a:blip r:embed="rId4"/>
            <a:stretch>
              <a:fillRect l="0" t="0" r="0" b="0"/>
            </a:stretch>
          </a:blipFill>
        </p:spPr>
      </p:sp>
      <p:sp>
        <p:nvSpPr>
          <p:cNvPr name="TextBox 22" id="22"/>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6F5F4"/>
                </a:solidFill>
                <a:latin typeface="Poetsen"/>
                <a:ea typeface="Poetsen"/>
                <a:cs typeface="Poetsen"/>
                <a:sym typeface="Poetsen"/>
              </a:rPr>
              <a:t>DİN KÜLTÜRÜ VE AHLAK BİLGİSİ</a:t>
            </a:r>
          </a:p>
        </p:txBody>
      </p:sp>
      <p:sp>
        <p:nvSpPr>
          <p:cNvPr name="TextBox 23" id="23"/>
          <p:cNvSpPr txBox="true"/>
          <p:nvPr/>
        </p:nvSpPr>
        <p:spPr>
          <a:xfrm rot="0">
            <a:off x="2346160" y="1363402"/>
            <a:ext cx="190402" cy="379103"/>
          </a:xfrm>
          <a:prstGeom prst="rect">
            <a:avLst/>
          </a:prstGeom>
        </p:spPr>
        <p:txBody>
          <a:bodyPr anchor="t" rtlCol="false" tIns="0" lIns="0" bIns="0" rIns="0">
            <a:spAutoFit/>
          </a:bodyPr>
          <a:lstStyle/>
          <a:p>
            <a:pPr algn="l">
              <a:lnSpc>
                <a:spcPts val="2649"/>
              </a:lnSpc>
            </a:pPr>
            <a:r>
              <a:rPr lang="en-US" sz="2987">
                <a:solidFill>
                  <a:srgbClr val="F6F5F4"/>
                </a:solidFill>
                <a:latin typeface="Poetsen"/>
                <a:ea typeface="Poetsen"/>
                <a:cs typeface="Poetsen"/>
                <a:sym typeface="Poetsen"/>
              </a:rPr>
              <a:t>7</a:t>
            </a:r>
          </a:p>
        </p:txBody>
      </p:sp>
      <p:sp>
        <p:nvSpPr>
          <p:cNvPr name="TextBox 24" id="24"/>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6F5F4"/>
                </a:solidFill>
                <a:latin typeface="Poetsen"/>
                <a:ea typeface="Poetsen"/>
                <a:cs typeface="Poetsen"/>
                <a:sym typeface="Poetsen"/>
              </a:rPr>
              <a:t>.</a:t>
            </a:r>
            <a:r>
              <a:rPr lang="en-US" sz="2240">
                <a:solidFill>
                  <a:srgbClr val="FFFFFF"/>
                </a:solidFill>
                <a:latin typeface="Poetsen"/>
                <a:ea typeface="Poetsen"/>
                <a:cs typeface="Poetsen"/>
                <a:sym typeface="Poetsen"/>
              </a:rPr>
              <a:t> </a:t>
            </a:r>
            <a:r>
              <a:rPr lang="en-US" sz="2240">
                <a:solidFill>
                  <a:srgbClr val="F6F5F4"/>
                </a:solidFill>
                <a:latin typeface="Poetsen"/>
                <a:ea typeface="Poetsen"/>
                <a:cs typeface="Poetsen"/>
                <a:sym typeface="Poetsen"/>
              </a:rPr>
              <a:t>Sınıf</a:t>
            </a:r>
          </a:p>
        </p:txBody>
      </p:sp>
      <p:sp>
        <p:nvSpPr>
          <p:cNvPr name="TextBox 25" id="25"/>
          <p:cNvSpPr txBox="true"/>
          <p:nvPr/>
        </p:nvSpPr>
        <p:spPr>
          <a:xfrm rot="0">
            <a:off x="1505686" y="3569579"/>
            <a:ext cx="3123632" cy="1042414"/>
          </a:xfrm>
          <a:prstGeom prst="rect">
            <a:avLst/>
          </a:prstGeom>
        </p:spPr>
        <p:txBody>
          <a:bodyPr anchor="t" rtlCol="false" tIns="0" lIns="0" bIns="0" rIns="0">
            <a:spAutoFit/>
          </a:bodyPr>
          <a:lstStyle/>
          <a:p>
            <a:pPr algn="r">
              <a:lnSpc>
                <a:spcPts val="3883"/>
              </a:lnSpc>
            </a:pPr>
            <a:r>
              <a:rPr lang="en-US" sz="3734" spc="3">
                <a:solidFill>
                  <a:srgbClr val="9A509F"/>
                </a:solidFill>
                <a:latin typeface="Baloo Bhai"/>
                <a:ea typeface="Baloo Bhai"/>
                <a:cs typeface="Baloo Bhai"/>
                <a:sym typeface="Baloo Bhai"/>
              </a:rPr>
              <a:t>AHLAKİ DAVRANIŞLAR</a:t>
            </a:r>
          </a:p>
        </p:txBody>
      </p:sp>
      <p:sp>
        <p:nvSpPr>
          <p:cNvPr name="TextBox 26" id="26"/>
          <p:cNvSpPr txBox="true"/>
          <p:nvPr/>
        </p:nvSpPr>
        <p:spPr>
          <a:xfrm rot="0">
            <a:off x="1214961" y="2906171"/>
            <a:ext cx="365722" cy="697810"/>
          </a:xfrm>
          <a:prstGeom prst="rect">
            <a:avLst/>
          </a:prstGeom>
        </p:spPr>
        <p:txBody>
          <a:bodyPr anchor="t" rtlCol="false" tIns="0" lIns="0" bIns="0" rIns="0">
            <a:spAutoFit/>
          </a:bodyPr>
          <a:lstStyle/>
          <a:p>
            <a:pPr algn="l">
              <a:lnSpc>
                <a:spcPts val="5228"/>
              </a:lnSpc>
            </a:pPr>
            <a:r>
              <a:rPr lang="en-US" sz="3734">
                <a:solidFill>
                  <a:srgbClr val="9B867A"/>
                </a:solidFill>
                <a:latin typeface="Baloo Tama"/>
                <a:ea typeface="Baloo Tama"/>
                <a:cs typeface="Baloo Tama"/>
                <a:sym typeface="Baloo Tama"/>
              </a:rPr>
              <a:t>3.</a:t>
            </a:r>
          </a:p>
        </p:txBody>
      </p:sp>
      <p:sp>
        <p:nvSpPr>
          <p:cNvPr name="TextBox 27" id="27"/>
          <p:cNvSpPr txBox="true"/>
          <p:nvPr/>
        </p:nvSpPr>
        <p:spPr>
          <a:xfrm rot="0">
            <a:off x="1645421" y="3006051"/>
            <a:ext cx="1065038" cy="552541"/>
          </a:xfrm>
          <a:prstGeom prst="rect">
            <a:avLst/>
          </a:prstGeom>
        </p:spPr>
        <p:txBody>
          <a:bodyPr anchor="t" rtlCol="false" tIns="0" lIns="0" bIns="0" rIns="0">
            <a:spAutoFit/>
          </a:bodyPr>
          <a:lstStyle/>
          <a:p>
            <a:pPr algn="l">
              <a:lnSpc>
                <a:spcPts val="4182"/>
              </a:lnSpc>
            </a:pPr>
            <a:r>
              <a:rPr lang="en-US" sz="2987">
                <a:solidFill>
                  <a:srgbClr val="9B867A"/>
                </a:solidFill>
                <a:latin typeface="Baloo Tama"/>
                <a:ea typeface="Baloo Tama"/>
                <a:cs typeface="Baloo Tama"/>
                <a:sym typeface="Baloo Tama"/>
              </a:rPr>
              <a:t>ÜNİTE</a:t>
            </a:r>
          </a:p>
        </p:txBody>
      </p:sp>
      <p:sp>
        <p:nvSpPr>
          <p:cNvPr name="TextBox 28" id="28"/>
          <p:cNvSpPr txBox="true"/>
          <p:nvPr/>
        </p:nvSpPr>
        <p:spPr>
          <a:xfrm rot="0">
            <a:off x="17431474" y="9448256"/>
            <a:ext cx="281590" cy="434632"/>
          </a:xfrm>
          <a:prstGeom prst="rect">
            <a:avLst/>
          </a:prstGeom>
        </p:spPr>
        <p:txBody>
          <a:bodyPr anchor="t" rtlCol="false" tIns="0" lIns="0" bIns="0" rIns="0">
            <a:spAutoFit/>
          </a:bodyPr>
          <a:lstStyle/>
          <a:p>
            <a:pPr algn="l">
              <a:lnSpc>
                <a:spcPts val="3555"/>
              </a:lnSpc>
            </a:pPr>
            <a:r>
              <a:rPr lang="en-US" b="true" sz="2539" i="true">
                <a:solidFill>
                  <a:srgbClr val="FFFFFF">
                    <a:alpha val="82745"/>
                  </a:srgbClr>
                </a:solidFill>
                <a:latin typeface="Barlow Semi-Bold Italics"/>
                <a:ea typeface="Barlow Semi-Bold Italics"/>
                <a:cs typeface="Barlow Semi-Bold Italics"/>
                <a:sym typeface="Barlow Semi-Bold Italics"/>
              </a:rPr>
              <a:t>15</a:t>
            </a:r>
          </a:p>
        </p:txBody>
      </p:sp>
      <p:sp>
        <p:nvSpPr>
          <p:cNvPr name="TextBox 29" id="29"/>
          <p:cNvSpPr txBox="true"/>
          <p:nvPr/>
        </p:nvSpPr>
        <p:spPr>
          <a:xfrm rot="0">
            <a:off x="5774048" y="3200746"/>
            <a:ext cx="2389912" cy="599798"/>
          </a:xfrm>
          <a:prstGeom prst="rect">
            <a:avLst/>
          </a:prstGeom>
        </p:spPr>
        <p:txBody>
          <a:bodyPr anchor="t" rtlCol="false" tIns="0" lIns="0" bIns="0" rIns="0">
            <a:spAutoFit/>
          </a:bodyPr>
          <a:lstStyle/>
          <a:p>
            <a:pPr algn="l">
              <a:lnSpc>
                <a:spcPts val="4809"/>
              </a:lnSpc>
            </a:pPr>
            <a:r>
              <a:rPr lang="en-US" b="true" sz="3435" i="true">
                <a:solidFill>
                  <a:srgbClr val="231F20"/>
                </a:solidFill>
                <a:latin typeface="Barlow Semi-Bold Italics"/>
                <a:ea typeface="Barlow Semi-Bold Italics"/>
                <a:cs typeface="Barlow Semi-Bold Italics"/>
                <a:sym typeface="Barlow Semi-Bold Italics"/>
              </a:rPr>
              <a:t>Felak suresi;</a:t>
            </a:r>
          </a:p>
        </p:txBody>
      </p:sp>
      <p:sp>
        <p:nvSpPr>
          <p:cNvPr name="TextBox 30" id="30"/>
          <p:cNvSpPr txBox="true"/>
          <p:nvPr/>
        </p:nvSpPr>
        <p:spPr>
          <a:xfrm rot="0">
            <a:off x="5489342" y="1390326"/>
            <a:ext cx="8953753" cy="672569"/>
          </a:xfrm>
          <a:prstGeom prst="rect">
            <a:avLst/>
          </a:prstGeom>
        </p:spPr>
        <p:txBody>
          <a:bodyPr anchor="t" rtlCol="false" tIns="0" lIns="0" bIns="0" rIns="0">
            <a:spAutoFit/>
          </a:bodyPr>
          <a:lstStyle/>
          <a:p>
            <a:pPr algn="l">
              <a:lnSpc>
                <a:spcPts val="5019"/>
              </a:lnSpc>
            </a:pPr>
            <a:r>
              <a:rPr lang="en-US" sz="3585">
                <a:solidFill>
                  <a:srgbClr val="A4007E"/>
                </a:solidFill>
                <a:latin typeface="Baloo Tama"/>
                <a:ea typeface="Baloo Tama"/>
                <a:cs typeface="Baloo Tama"/>
                <a:sym typeface="Baloo Tama"/>
              </a:rPr>
              <a:t>Bir Sure Tanıyorum: Felak Suresi ve Anlamı</a:t>
            </a:r>
          </a:p>
        </p:txBody>
      </p:sp>
      <p:sp>
        <p:nvSpPr>
          <p:cNvPr name="TextBox 31" id="31"/>
          <p:cNvSpPr txBox="true"/>
          <p:nvPr/>
        </p:nvSpPr>
        <p:spPr>
          <a:xfrm rot="0">
            <a:off x="6219789" y="4130211"/>
            <a:ext cx="9828888" cy="3090139"/>
          </a:xfrm>
          <a:prstGeom prst="rect">
            <a:avLst/>
          </a:prstGeom>
        </p:spPr>
        <p:txBody>
          <a:bodyPr anchor="t" rtlCol="false" tIns="0" lIns="0" bIns="0" rIns="0">
            <a:spAutoFit/>
          </a:bodyPr>
          <a:lstStyle/>
          <a:p>
            <a:pPr algn="l">
              <a:lnSpc>
                <a:spcPts val="3764"/>
              </a:lnSpc>
            </a:pPr>
            <a:r>
              <a:rPr lang="en-US" b="true" sz="3136" i="true">
                <a:solidFill>
                  <a:srgbClr val="231F20"/>
                </a:solidFill>
                <a:latin typeface="Barlow Semi-Bold Italics"/>
                <a:ea typeface="Barlow Semi-Bold Italics"/>
                <a:cs typeface="Barlow Semi-Bold Italics"/>
                <a:sym typeface="Barlow Semi-Bold Italics"/>
              </a:rPr>
              <a:t>Beş ayettir. Surede insanın Allah’a (cc) sığınması gereken varlıklardan bahsedilir.</a:t>
            </a:r>
          </a:p>
          <a:p>
            <a:pPr algn="l">
              <a:lnSpc>
                <a:spcPts val="5458"/>
              </a:lnSpc>
            </a:pPr>
            <a:r>
              <a:rPr lang="en-US" b="true" sz="3136" i="true">
                <a:solidFill>
                  <a:srgbClr val="231F20"/>
                </a:solidFill>
                <a:latin typeface="Barlow Semi-Bold Italics"/>
                <a:ea typeface="Barlow Semi-Bold Italics"/>
                <a:cs typeface="Barlow Semi-Bold Italics"/>
                <a:sym typeface="Barlow Semi-Bold Italics"/>
              </a:rPr>
              <a:t>Kişi, karşılaşabilecek olumsuzluklara karşı </a:t>
            </a:r>
          </a:p>
          <a:p>
            <a:pPr algn="l">
              <a:lnSpc>
                <a:spcPts val="2070"/>
              </a:lnSpc>
            </a:pPr>
            <a:r>
              <a:rPr lang="en-US" b="true" sz="3136" i="true">
                <a:solidFill>
                  <a:srgbClr val="231F20"/>
                </a:solidFill>
                <a:latin typeface="Barlow Semi-Bold Italics"/>
                <a:ea typeface="Barlow Semi-Bold Italics"/>
                <a:cs typeface="Barlow Semi-Bold Italics"/>
                <a:sym typeface="Barlow Semi-Bold Italics"/>
              </a:rPr>
              <a:t>gerekli tedbirleri almalı ve Allah’a (cc) </a:t>
            </a:r>
          </a:p>
          <a:p>
            <a:pPr algn="l">
              <a:lnSpc>
                <a:spcPts val="5458"/>
              </a:lnSpc>
            </a:pPr>
            <a:r>
              <a:rPr lang="en-US" b="true" sz="3136" i="true">
                <a:solidFill>
                  <a:srgbClr val="231F20"/>
                </a:solidFill>
                <a:latin typeface="Barlow Semi-Bold Italics"/>
                <a:ea typeface="Barlow Semi-Bold Italics"/>
                <a:cs typeface="Barlow Semi-Bold Italics"/>
                <a:sym typeface="Barlow Semi-Bold Italics"/>
              </a:rPr>
              <a:t>sığınmalıdır.</a:t>
            </a:r>
          </a:p>
          <a:p>
            <a:pPr algn="l">
              <a:lnSpc>
                <a:spcPts val="3867"/>
              </a:lnSpc>
            </a:pPr>
            <a:r>
              <a:rPr lang="en-US" b="true" sz="3136" i="true">
                <a:solidFill>
                  <a:srgbClr val="231F20"/>
                </a:solidFill>
                <a:latin typeface="Barlow Semi-Bold Italics"/>
                <a:ea typeface="Barlow Semi-Bold Italics"/>
                <a:cs typeface="Barlow Semi-Bold Italics"/>
                <a:sym typeface="Barlow Semi-Bold Italics"/>
              </a:rPr>
              <a:t>Kulun Rabbine edeceği güzel bir dua niteliği taşımaktadır.</a:t>
            </a:r>
          </a:p>
        </p:txBody>
      </p:sp>
      <p:sp>
        <p:nvSpPr>
          <p:cNvPr name="TextBox 32" id="32"/>
          <p:cNvSpPr txBox="true"/>
          <p:nvPr/>
        </p:nvSpPr>
        <p:spPr>
          <a:xfrm rot="0">
            <a:off x="5704444" y="8226113"/>
            <a:ext cx="9415829" cy="1217721"/>
          </a:xfrm>
          <a:prstGeom prst="rect">
            <a:avLst/>
          </a:prstGeom>
        </p:spPr>
        <p:txBody>
          <a:bodyPr anchor="t" rtlCol="false" tIns="0" lIns="0" bIns="0" rIns="0">
            <a:spAutoFit/>
          </a:bodyPr>
          <a:lstStyle/>
          <a:p>
            <a:pPr algn="l">
              <a:lnSpc>
                <a:spcPts val="3535"/>
              </a:lnSpc>
            </a:pPr>
            <a:r>
              <a:rPr lang="en-US" b="true" sz="2240" i="true">
                <a:solidFill>
                  <a:srgbClr val="9E377A"/>
                </a:solidFill>
                <a:latin typeface="Barlow Semi-Bold Italics"/>
                <a:ea typeface="Barlow Semi-Bold Italics"/>
                <a:cs typeface="Barlow Semi-Bold Italics"/>
                <a:sym typeface="Barlow Semi-Bold Italics"/>
              </a:rPr>
              <a:t>Ayetin okunuşunu aşağıdaki linkten dinleyiniz. </a:t>
            </a:r>
            <a:r>
              <a:rPr lang="en-US" b="true" sz="2240" i="true">
                <a:solidFill>
                  <a:srgbClr val="744B7E"/>
                </a:solidFill>
                <a:latin typeface="Barlow Semi-Bold Italics"/>
                <a:ea typeface="Barlow Semi-Bold Italics"/>
                <a:cs typeface="Barlow Semi-Bold Italics"/>
                <a:sym typeface="Barlow Semi-Bold Italics"/>
                <a:hlinkClick r:id="rId5" tooltip="https://kuran.diyanet.gov.tr/mushaf/kuran-meal-2/felak-suresi-113/ayet-1/kuran-yolu-meali-5"/>
              </a:rPr>
              <a:t>https://kuran.diyanet.gov.tr/mushaf/kuran-meal-2/felak-suresi-113/ayet-1/</a:t>
            </a:r>
          </a:p>
          <a:p>
            <a:pPr algn="l">
              <a:lnSpc>
                <a:spcPts val="1841"/>
              </a:lnSpc>
            </a:pPr>
            <a:r>
              <a:rPr lang="en-US" b="true" sz="2240" i="true">
                <a:solidFill>
                  <a:srgbClr val="744B7E"/>
                </a:solidFill>
                <a:latin typeface="Barlow Semi-Bold Italics"/>
                <a:ea typeface="Barlow Semi-Bold Italics"/>
                <a:cs typeface="Barlow Semi-Bold Italics"/>
                <a:sym typeface="Barlow Semi-Bold Italics"/>
                <a:hlinkClick r:id="rId6" tooltip="https://kuran.diyanet.gov.tr/mushaf/kuran-meal-2/felak-suresi-113/ayet-1/kuran-yolu-meali-5"/>
              </a:rPr>
              <a:t>kuran-yolu-meali-5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DAG9t5cvGEY</dc:identifier>
  <dcterms:modified xsi:type="dcterms:W3CDTF">2011-08-01T06:04:30Z</dcterms:modified>
  <cp:revision>1</cp:revision>
  <dc:title>7.sınıf Dkab 3.ünite MEB Ders Sunusu powerpoint salimdurmus.com</dc:title>
</cp:coreProperties>
</file>