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x="18288000" cy="10287000"/>
  <p:notesSz cx="6858000" cy="9144000"/>
  <p:embeddedFontLst>
    <p:embeddedFont>
      <p:font typeface="Crusoe Text Bold" charset="1" panose="00000000000000000000"/>
      <p:regular r:id="rId47"/>
    </p:embeddedFont>
    <p:embeddedFont>
      <p:font typeface="Crusoe Text" charset="1" panose="00000000000000000000"/>
      <p:regular r:id="rId48"/>
    </p:embeddedFont>
    <p:embeddedFont>
      <p:font typeface="Abril Fatface" charset="1" panose="02000503000000020003"/>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9.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6.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7.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9.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3.png" Type="http://schemas.openxmlformats.org/officeDocument/2006/relationships/image"/><Relationship Id="rId9" Target="../media/image2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9.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0.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2.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4.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grpSp>
        <p:nvGrpSpPr>
          <p:cNvPr name="Group 2" id="2"/>
          <p:cNvGrpSpPr/>
          <p:nvPr/>
        </p:nvGrpSpPr>
        <p:grpSpPr>
          <a:xfrm rot="0">
            <a:off x="11220450" y="2743200"/>
            <a:ext cx="6029325" cy="6029325"/>
            <a:chOff x="0" y="0"/>
            <a:chExt cx="8039100" cy="8039100"/>
          </a:xfrm>
        </p:grpSpPr>
        <p:sp>
          <p:nvSpPr>
            <p:cNvPr name="Freeform 3" id="3"/>
            <p:cNvSpPr/>
            <p:nvPr/>
          </p:nvSpPr>
          <p:spPr>
            <a:xfrm flipH="false" flipV="false" rot="0">
              <a:off x="0" y="0"/>
              <a:ext cx="8039100" cy="8039100"/>
            </a:xfrm>
            <a:custGeom>
              <a:avLst/>
              <a:gdLst/>
              <a:ahLst/>
              <a:cxnLst/>
              <a:rect r="r" b="b" t="t" l="l"/>
              <a:pathLst>
                <a:path h="8039100" w="8039100">
                  <a:moveTo>
                    <a:pt x="292100" y="0"/>
                  </a:moveTo>
                  <a:cubicBezTo>
                    <a:pt x="214630" y="0"/>
                    <a:pt x="140335" y="30734"/>
                    <a:pt x="85598" y="85598"/>
                  </a:cubicBezTo>
                  <a:cubicBezTo>
                    <a:pt x="30861" y="140462"/>
                    <a:pt x="0" y="214630"/>
                    <a:pt x="0" y="292100"/>
                  </a:cubicBezTo>
                  <a:lnTo>
                    <a:pt x="0" y="7747000"/>
                  </a:lnTo>
                  <a:cubicBezTo>
                    <a:pt x="0" y="7824470"/>
                    <a:pt x="30734" y="7898765"/>
                    <a:pt x="85598" y="7953502"/>
                  </a:cubicBezTo>
                  <a:cubicBezTo>
                    <a:pt x="140462" y="8008239"/>
                    <a:pt x="214630" y="8039100"/>
                    <a:pt x="292100" y="8039100"/>
                  </a:cubicBezTo>
                  <a:lnTo>
                    <a:pt x="7747000" y="8039100"/>
                  </a:lnTo>
                  <a:cubicBezTo>
                    <a:pt x="7824470" y="8039100"/>
                    <a:pt x="7898765" y="8008366"/>
                    <a:pt x="7953502" y="7953502"/>
                  </a:cubicBezTo>
                  <a:cubicBezTo>
                    <a:pt x="8008239" y="7898638"/>
                    <a:pt x="8039100" y="7824470"/>
                    <a:pt x="8039100" y="7747000"/>
                  </a:cubicBezTo>
                  <a:lnTo>
                    <a:pt x="8039100" y="292100"/>
                  </a:lnTo>
                  <a:cubicBezTo>
                    <a:pt x="8039100" y="214630"/>
                    <a:pt x="8008366" y="140335"/>
                    <a:pt x="7953502" y="85598"/>
                  </a:cubicBezTo>
                  <a:cubicBezTo>
                    <a:pt x="7898638" y="30861"/>
                    <a:pt x="7824470" y="0"/>
                    <a:pt x="7747000" y="0"/>
                  </a:cubicBezTo>
                  <a:close/>
                </a:path>
              </a:pathLst>
            </a:custGeom>
            <a:blipFill>
              <a:blip r:embed="rId2"/>
              <a:stretch>
                <a:fillRect l="-1881" t="0" r="-2024" b="-46484"/>
              </a:stretch>
            </a:blipFill>
          </p:spPr>
        </p:sp>
      </p:grpSp>
      <p:grpSp>
        <p:nvGrpSpPr>
          <p:cNvPr name="Group 4" id="4"/>
          <p:cNvGrpSpPr/>
          <p:nvPr/>
        </p:nvGrpSpPr>
        <p:grpSpPr>
          <a:xfrm rot="0">
            <a:off x="-63503" y="7594673"/>
            <a:ext cx="5270030" cy="2755821"/>
            <a:chOff x="0" y="0"/>
            <a:chExt cx="5270030" cy="2755824"/>
          </a:xfrm>
        </p:grpSpPr>
        <p:sp>
          <p:nvSpPr>
            <p:cNvPr name="Freeform 5" id="5"/>
            <p:cNvSpPr/>
            <p:nvPr/>
          </p:nvSpPr>
          <p:spPr>
            <a:xfrm flipH="false" flipV="false" rot="0">
              <a:off x="63500" y="938403"/>
              <a:ext cx="5142995" cy="1753870"/>
            </a:xfrm>
            <a:custGeom>
              <a:avLst/>
              <a:gdLst/>
              <a:ahLst/>
              <a:cxnLst/>
              <a:rect r="r" b="b" t="t" l="l"/>
              <a:pathLst>
                <a:path h="1753870" w="5142995">
                  <a:moveTo>
                    <a:pt x="0" y="0"/>
                  </a:moveTo>
                  <a:lnTo>
                    <a:pt x="0" y="1753870"/>
                  </a:lnTo>
                  <a:lnTo>
                    <a:pt x="5142995" y="1753870"/>
                  </a:lnTo>
                  <a:lnTo>
                    <a:pt x="5142995" y="1279779"/>
                  </a:lnTo>
                  <a:cubicBezTo>
                    <a:pt x="5142995" y="1279779"/>
                    <a:pt x="4699384" y="1430020"/>
                    <a:pt x="4301492" y="1430020"/>
                  </a:cubicBezTo>
                  <a:cubicBezTo>
                    <a:pt x="4147441" y="1430020"/>
                    <a:pt x="4000376" y="1407541"/>
                    <a:pt x="3888361" y="1345057"/>
                  </a:cubicBezTo>
                  <a:cubicBezTo>
                    <a:pt x="3487295" y="1121156"/>
                    <a:pt x="2759712" y="1289050"/>
                    <a:pt x="1463168" y="1074547"/>
                  </a:cubicBezTo>
                  <a:cubicBezTo>
                    <a:pt x="320929" y="885571"/>
                    <a:pt x="48641" y="168021"/>
                    <a:pt x="0" y="0"/>
                  </a:cubicBezTo>
                  <a:close/>
                </a:path>
              </a:pathLst>
            </a:custGeom>
            <a:solidFill>
              <a:srgbClr val="FFFFFF"/>
            </a:solidFill>
            <a:ln w="12700">
              <a:solidFill>
                <a:srgbClr val="000000"/>
              </a:solidFill>
            </a:ln>
          </p:spPr>
        </p:sp>
        <p:sp>
          <p:nvSpPr>
            <p:cNvPr name="Freeform 6" id="6"/>
            <p:cNvSpPr/>
            <p:nvPr/>
          </p:nvSpPr>
          <p:spPr>
            <a:xfrm flipH="false" flipV="false" rot="0">
              <a:off x="63500" y="121793"/>
              <a:ext cx="4204084" cy="2570480"/>
            </a:xfrm>
            <a:custGeom>
              <a:avLst/>
              <a:gdLst/>
              <a:ahLst/>
              <a:cxnLst/>
              <a:rect r="r" b="b" t="t" l="l"/>
              <a:pathLst>
                <a:path h="2570480" w="4204084">
                  <a:moveTo>
                    <a:pt x="0" y="0"/>
                  </a:moveTo>
                  <a:lnTo>
                    <a:pt x="0" y="2570480"/>
                  </a:lnTo>
                  <a:lnTo>
                    <a:pt x="4204084" y="2570480"/>
                  </a:lnTo>
                  <a:cubicBezTo>
                    <a:pt x="3719197" y="2487930"/>
                    <a:pt x="320929" y="1844548"/>
                    <a:pt x="0" y="0"/>
                  </a:cubicBezTo>
                  <a:close/>
                </a:path>
              </a:pathLst>
            </a:custGeom>
            <a:solidFill>
              <a:srgbClr val="015592"/>
            </a:solidFill>
            <a:ln w="12700">
              <a:solidFill>
                <a:srgbClr val="000000"/>
              </a:solidFill>
            </a:ln>
          </p:spPr>
        </p:sp>
        <p:sp>
          <p:nvSpPr>
            <p:cNvPr name="Freeform 7" id="7"/>
            <p:cNvSpPr/>
            <p:nvPr/>
          </p:nvSpPr>
          <p:spPr>
            <a:xfrm flipH="false" flipV="false" rot="0">
              <a:off x="63500" y="938403"/>
              <a:ext cx="5142995" cy="1753870"/>
            </a:xfrm>
            <a:custGeom>
              <a:avLst/>
              <a:gdLst/>
              <a:ahLst/>
              <a:cxnLst/>
              <a:rect r="r" b="b" t="t" l="l"/>
              <a:pathLst>
                <a:path h="1753870" w="5142995">
                  <a:moveTo>
                    <a:pt x="0" y="0"/>
                  </a:moveTo>
                  <a:lnTo>
                    <a:pt x="0" y="1753870"/>
                  </a:lnTo>
                  <a:lnTo>
                    <a:pt x="5142995" y="1753870"/>
                  </a:lnTo>
                  <a:lnTo>
                    <a:pt x="5142995" y="1279779"/>
                  </a:lnTo>
                  <a:cubicBezTo>
                    <a:pt x="5142995" y="1279779"/>
                    <a:pt x="4699384" y="1430020"/>
                    <a:pt x="4301492" y="1430020"/>
                  </a:cubicBezTo>
                  <a:cubicBezTo>
                    <a:pt x="4147441" y="1430020"/>
                    <a:pt x="4000248" y="1407541"/>
                    <a:pt x="3888361" y="1345057"/>
                  </a:cubicBezTo>
                  <a:cubicBezTo>
                    <a:pt x="3559304" y="1161415"/>
                    <a:pt x="3010664" y="1241425"/>
                    <a:pt x="2108582" y="1157605"/>
                  </a:cubicBezTo>
                  <a:cubicBezTo>
                    <a:pt x="2108582" y="1157605"/>
                    <a:pt x="2108455" y="1157605"/>
                    <a:pt x="2108455" y="1157605"/>
                  </a:cubicBezTo>
                  <a:cubicBezTo>
                    <a:pt x="1910843" y="1139317"/>
                    <a:pt x="1696213" y="1113028"/>
                    <a:pt x="1463168" y="1074547"/>
                  </a:cubicBezTo>
                  <a:cubicBezTo>
                    <a:pt x="320802" y="885571"/>
                    <a:pt x="48641" y="168021"/>
                    <a:pt x="0" y="0"/>
                  </a:cubicBezTo>
                  <a:close/>
                </a:path>
              </a:pathLst>
            </a:custGeom>
            <a:solidFill>
              <a:srgbClr val="228DDB"/>
            </a:solidFill>
            <a:ln w="12700">
              <a:solidFill>
                <a:srgbClr val="000000"/>
              </a:solidFill>
            </a:ln>
          </p:spPr>
        </p:sp>
        <p:sp>
          <p:nvSpPr>
            <p:cNvPr name="Freeform 8" id="8"/>
            <p:cNvSpPr/>
            <p:nvPr/>
          </p:nvSpPr>
          <p:spPr>
            <a:xfrm flipH="false" flipV="false" rot="0">
              <a:off x="63500" y="915416"/>
              <a:ext cx="2108455" cy="1180719"/>
            </a:xfrm>
            <a:custGeom>
              <a:avLst/>
              <a:gdLst/>
              <a:ahLst/>
              <a:cxnLst/>
              <a:rect r="r" b="b" t="t" l="l"/>
              <a:pathLst>
                <a:path h="1180719" w="2108455">
                  <a:moveTo>
                    <a:pt x="0" y="0"/>
                  </a:moveTo>
                  <a:lnTo>
                    <a:pt x="0" y="22987"/>
                  </a:lnTo>
                  <a:cubicBezTo>
                    <a:pt x="48641" y="191008"/>
                    <a:pt x="320802" y="908685"/>
                    <a:pt x="1463168" y="1097661"/>
                  </a:cubicBezTo>
                  <a:cubicBezTo>
                    <a:pt x="1696086" y="1136269"/>
                    <a:pt x="1910716" y="1162431"/>
                    <a:pt x="2108455" y="1180719"/>
                  </a:cubicBezTo>
                  <a:cubicBezTo>
                    <a:pt x="1562482" y="1086993"/>
                    <a:pt x="620014" y="839978"/>
                    <a:pt x="0" y="0"/>
                  </a:cubicBezTo>
                  <a:close/>
                </a:path>
              </a:pathLst>
            </a:custGeom>
            <a:solidFill>
              <a:srgbClr val="015592"/>
            </a:solidFill>
            <a:ln w="12700">
              <a:solidFill>
                <a:srgbClr val="000000"/>
              </a:solidFill>
            </a:ln>
          </p:spPr>
        </p:sp>
        <p:sp>
          <p:nvSpPr>
            <p:cNvPr name="Freeform 9" id="9"/>
            <p:cNvSpPr/>
            <p:nvPr/>
          </p:nvSpPr>
          <p:spPr>
            <a:xfrm flipH="false" flipV="false" rot="0">
              <a:off x="63500" y="1761109"/>
              <a:ext cx="2487805" cy="931291"/>
            </a:xfrm>
            <a:custGeom>
              <a:avLst/>
              <a:gdLst/>
              <a:ahLst/>
              <a:cxnLst/>
              <a:rect r="r" b="b" t="t" l="l"/>
              <a:pathLst>
                <a:path h="931291" w="2487805">
                  <a:moveTo>
                    <a:pt x="0" y="0"/>
                  </a:moveTo>
                  <a:lnTo>
                    <a:pt x="0" y="931291"/>
                  </a:lnTo>
                  <a:lnTo>
                    <a:pt x="2487805" y="931291"/>
                  </a:lnTo>
                  <a:cubicBezTo>
                    <a:pt x="1969136" y="894080"/>
                    <a:pt x="364236" y="721741"/>
                    <a:pt x="0" y="0"/>
                  </a:cubicBezTo>
                  <a:close/>
                </a:path>
              </a:pathLst>
            </a:custGeom>
            <a:solidFill>
              <a:srgbClr val="228DDB"/>
            </a:solidFill>
            <a:ln w="12700">
              <a:solidFill>
                <a:srgbClr val="000000"/>
              </a:solidFill>
            </a:ln>
          </p:spPr>
        </p:sp>
      </p:grpSp>
      <p:grpSp>
        <p:nvGrpSpPr>
          <p:cNvPr name="Group 10" id="10"/>
          <p:cNvGrpSpPr/>
          <p:nvPr/>
        </p:nvGrpSpPr>
        <p:grpSpPr>
          <a:xfrm rot="0">
            <a:off x="13071948" y="-63456"/>
            <a:ext cx="5279079" cy="2765231"/>
            <a:chOff x="0" y="0"/>
            <a:chExt cx="5279072" cy="2765235"/>
          </a:xfrm>
        </p:grpSpPr>
        <p:sp>
          <p:nvSpPr>
            <p:cNvPr name="Freeform 11" id="11"/>
            <p:cNvSpPr/>
            <p:nvPr/>
          </p:nvSpPr>
          <p:spPr>
            <a:xfrm flipH="false" flipV="false" rot="0">
              <a:off x="63500" y="63500"/>
              <a:ext cx="5152131" cy="1798701"/>
            </a:xfrm>
            <a:custGeom>
              <a:avLst/>
              <a:gdLst/>
              <a:ahLst/>
              <a:cxnLst/>
              <a:rect r="r" b="b" t="t" l="l"/>
              <a:pathLst>
                <a:path h="1798701" w="5152131">
                  <a:moveTo>
                    <a:pt x="0" y="0"/>
                  </a:moveTo>
                  <a:lnTo>
                    <a:pt x="0" y="483489"/>
                  </a:lnTo>
                  <a:cubicBezTo>
                    <a:pt x="0" y="483489"/>
                    <a:pt x="443611" y="333248"/>
                    <a:pt x="841501" y="333248"/>
                  </a:cubicBezTo>
                  <a:cubicBezTo>
                    <a:pt x="995552" y="333248"/>
                    <a:pt x="1142618" y="355727"/>
                    <a:pt x="1254632" y="418211"/>
                  </a:cubicBezTo>
                  <a:cubicBezTo>
                    <a:pt x="1655697" y="642112"/>
                    <a:pt x="2383280" y="474218"/>
                    <a:pt x="3679821" y="688721"/>
                  </a:cubicBezTo>
                  <a:cubicBezTo>
                    <a:pt x="4974204" y="902843"/>
                    <a:pt x="5151496" y="1795780"/>
                    <a:pt x="5152131" y="1798701"/>
                  </a:cubicBezTo>
                  <a:lnTo>
                    <a:pt x="5152131" y="0"/>
                  </a:lnTo>
                  <a:close/>
                </a:path>
              </a:pathLst>
            </a:custGeom>
            <a:solidFill>
              <a:srgbClr val="FFFFFF"/>
            </a:solidFill>
            <a:ln w="12700">
              <a:solidFill>
                <a:srgbClr val="000000"/>
              </a:solidFill>
            </a:ln>
          </p:spPr>
        </p:sp>
        <p:sp>
          <p:nvSpPr>
            <p:cNvPr name="Freeform 12" id="12"/>
            <p:cNvSpPr/>
            <p:nvPr/>
          </p:nvSpPr>
          <p:spPr>
            <a:xfrm flipH="false" flipV="false" rot="0">
              <a:off x="945006" y="63500"/>
              <a:ext cx="4270625" cy="2638298"/>
            </a:xfrm>
            <a:custGeom>
              <a:avLst/>
              <a:gdLst/>
              <a:ahLst/>
              <a:cxnLst/>
              <a:rect r="r" b="b" t="t" l="l"/>
              <a:pathLst>
                <a:path h="2638298" w="4270625">
                  <a:moveTo>
                    <a:pt x="4270625" y="2638297"/>
                  </a:moveTo>
                  <a:cubicBezTo>
                    <a:pt x="3992241" y="604774"/>
                    <a:pt x="0" y="0"/>
                    <a:pt x="0" y="0"/>
                  </a:cubicBezTo>
                  <a:lnTo>
                    <a:pt x="4270625" y="0"/>
                  </a:lnTo>
                  <a:lnTo>
                    <a:pt x="4270625" y="2638297"/>
                  </a:lnTo>
                  <a:close/>
                </a:path>
              </a:pathLst>
            </a:custGeom>
            <a:solidFill>
              <a:srgbClr val="015592"/>
            </a:solidFill>
            <a:ln w="12700">
              <a:solidFill>
                <a:srgbClr val="000000"/>
              </a:solidFill>
            </a:ln>
          </p:spPr>
        </p:sp>
        <p:sp>
          <p:nvSpPr>
            <p:cNvPr name="Freeform 13" id="13"/>
            <p:cNvSpPr/>
            <p:nvPr/>
          </p:nvSpPr>
          <p:spPr>
            <a:xfrm flipH="false" flipV="false" rot="0">
              <a:off x="63500" y="63500"/>
              <a:ext cx="5152004" cy="1798701"/>
            </a:xfrm>
            <a:custGeom>
              <a:avLst/>
              <a:gdLst/>
              <a:ahLst/>
              <a:cxnLst/>
              <a:rect r="r" b="b" t="t" l="l"/>
              <a:pathLst>
                <a:path h="1798701" w="5152004">
                  <a:moveTo>
                    <a:pt x="0" y="0"/>
                  </a:moveTo>
                  <a:lnTo>
                    <a:pt x="0" y="483489"/>
                  </a:lnTo>
                  <a:cubicBezTo>
                    <a:pt x="0" y="483489"/>
                    <a:pt x="443611" y="333248"/>
                    <a:pt x="841501" y="333248"/>
                  </a:cubicBezTo>
                  <a:cubicBezTo>
                    <a:pt x="995552" y="333248"/>
                    <a:pt x="1142745" y="355727"/>
                    <a:pt x="1254632" y="418211"/>
                  </a:cubicBezTo>
                  <a:cubicBezTo>
                    <a:pt x="1583688" y="601853"/>
                    <a:pt x="2132328" y="521843"/>
                    <a:pt x="3034408" y="605663"/>
                  </a:cubicBezTo>
                  <a:cubicBezTo>
                    <a:pt x="3034408" y="605663"/>
                    <a:pt x="3034535" y="605663"/>
                    <a:pt x="3034535" y="605663"/>
                  </a:cubicBezTo>
                  <a:cubicBezTo>
                    <a:pt x="3232147" y="623951"/>
                    <a:pt x="3446776" y="650240"/>
                    <a:pt x="3679821" y="688721"/>
                  </a:cubicBezTo>
                  <a:cubicBezTo>
                    <a:pt x="4971283" y="902462"/>
                    <a:pt x="5150734" y="1791716"/>
                    <a:pt x="5152004" y="1798701"/>
                  </a:cubicBezTo>
                  <a:lnTo>
                    <a:pt x="5152004" y="0"/>
                  </a:lnTo>
                  <a:close/>
                </a:path>
              </a:pathLst>
            </a:custGeom>
            <a:solidFill>
              <a:srgbClr val="228DDB"/>
            </a:solidFill>
            <a:ln w="12700">
              <a:solidFill>
                <a:srgbClr val="000000"/>
              </a:solidFill>
            </a:ln>
          </p:spPr>
        </p:sp>
        <p:sp>
          <p:nvSpPr>
            <p:cNvPr name="Freeform 14" id="14"/>
            <p:cNvSpPr/>
            <p:nvPr/>
          </p:nvSpPr>
          <p:spPr>
            <a:xfrm flipH="false" flipV="false" rot="0">
              <a:off x="3098035" y="669163"/>
              <a:ext cx="2117469" cy="1193038"/>
            </a:xfrm>
            <a:custGeom>
              <a:avLst/>
              <a:gdLst/>
              <a:ahLst/>
              <a:cxnLst/>
              <a:rect r="r" b="b" t="t" l="l"/>
              <a:pathLst>
                <a:path h="1193038" w="2117469">
                  <a:moveTo>
                    <a:pt x="2117469" y="1193038"/>
                  </a:moveTo>
                  <a:cubicBezTo>
                    <a:pt x="2116072" y="1186053"/>
                    <a:pt x="1936748" y="296799"/>
                    <a:pt x="645287" y="83058"/>
                  </a:cubicBezTo>
                  <a:cubicBezTo>
                    <a:pt x="412369" y="44450"/>
                    <a:pt x="197739" y="18288"/>
                    <a:pt x="0" y="0"/>
                  </a:cubicBezTo>
                  <a:cubicBezTo>
                    <a:pt x="548640" y="94107"/>
                    <a:pt x="1497583" y="343154"/>
                    <a:pt x="2117469" y="1193038"/>
                  </a:cubicBezTo>
                  <a:close/>
                </a:path>
              </a:pathLst>
            </a:custGeom>
            <a:solidFill>
              <a:srgbClr val="015592"/>
            </a:solidFill>
            <a:ln w="12700">
              <a:solidFill>
                <a:srgbClr val="000000"/>
              </a:solidFill>
            </a:ln>
          </p:spPr>
        </p:sp>
        <p:sp>
          <p:nvSpPr>
            <p:cNvPr name="Freeform 15" id="15"/>
            <p:cNvSpPr/>
            <p:nvPr/>
          </p:nvSpPr>
          <p:spPr>
            <a:xfrm flipH="false" flipV="false" rot="0">
              <a:off x="2556380" y="63500"/>
              <a:ext cx="2659250" cy="959231"/>
            </a:xfrm>
            <a:custGeom>
              <a:avLst/>
              <a:gdLst/>
              <a:ahLst/>
              <a:cxnLst/>
              <a:rect r="r" b="b" t="t" l="l"/>
              <a:pathLst>
                <a:path h="959231" w="2659250">
                  <a:moveTo>
                    <a:pt x="2659124" y="959231"/>
                  </a:moveTo>
                  <a:cubicBezTo>
                    <a:pt x="2245612" y="77724"/>
                    <a:pt x="0" y="0"/>
                    <a:pt x="0" y="0"/>
                  </a:cubicBezTo>
                  <a:lnTo>
                    <a:pt x="2659251" y="0"/>
                  </a:lnTo>
                  <a:lnTo>
                    <a:pt x="2659251" y="959231"/>
                  </a:lnTo>
                  <a:close/>
                </a:path>
              </a:pathLst>
            </a:custGeom>
            <a:solidFill>
              <a:srgbClr val="228DDB"/>
            </a:solidFill>
            <a:ln w="12700">
              <a:solidFill>
                <a:srgbClr val="000000"/>
              </a:solidFill>
            </a:ln>
          </p:spPr>
        </p:sp>
      </p:grpSp>
      <p:sp>
        <p:nvSpPr>
          <p:cNvPr name="Freeform 16" id="16"/>
          <p:cNvSpPr/>
          <p:nvPr/>
        </p:nvSpPr>
        <p:spPr>
          <a:xfrm flipH="false" flipV="false" rot="0">
            <a:off x="4395102" y="696316"/>
            <a:ext cx="2047875" cy="2047875"/>
          </a:xfrm>
          <a:custGeom>
            <a:avLst/>
            <a:gdLst/>
            <a:ahLst/>
            <a:cxnLst/>
            <a:rect r="r" b="b" t="t" l="l"/>
            <a:pathLst>
              <a:path h="2047875" w="2047875">
                <a:moveTo>
                  <a:pt x="0" y="0"/>
                </a:moveTo>
                <a:lnTo>
                  <a:pt x="2047875" y="0"/>
                </a:lnTo>
                <a:lnTo>
                  <a:pt x="2047875" y="2047875"/>
                </a:lnTo>
                <a:lnTo>
                  <a:pt x="0" y="2047875"/>
                </a:lnTo>
                <a:lnTo>
                  <a:pt x="0" y="0"/>
                </a:lnTo>
                <a:close/>
              </a:path>
            </a:pathLst>
          </a:custGeom>
          <a:blipFill>
            <a:blip r:embed="rId3"/>
            <a:stretch>
              <a:fillRect l="0" t="0" r="0" b="0"/>
            </a:stretch>
          </a:blipFill>
        </p:spPr>
      </p:sp>
      <p:grpSp>
        <p:nvGrpSpPr>
          <p:cNvPr name="Group 17" id="17"/>
          <p:cNvGrpSpPr/>
          <p:nvPr/>
        </p:nvGrpSpPr>
        <p:grpSpPr>
          <a:xfrm rot="0">
            <a:off x="0" y="7658176"/>
            <a:ext cx="5143500" cy="2628824"/>
            <a:chOff x="0" y="0"/>
            <a:chExt cx="5143500" cy="2628824"/>
          </a:xfrm>
        </p:grpSpPr>
        <p:sp>
          <p:nvSpPr>
            <p:cNvPr name="Freeform 18" id="18"/>
            <p:cNvSpPr/>
            <p:nvPr/>
          </p:nvSpPr>
          <p:spPr>
            <a:xfrm flipH="false" flipV="false" rot="0">
              <a:off x="0" y="0"/>
              <a:ext cx="5143500" cy="2628773"/>
            </a:xfrm>
            <a:custGeom>
              <a:avLst/>
              <a:gdLst/>
              <a:ahLst/>
              <a:cxnLst/>
              <a:rect r="r" b="b" t="t" l="l"/>
              <a:pathLst>
                <a:path h="2628773" w="5143500">
                  <a:moveTo>
                    <a:pt x="0" y="0"/>
                  </a:moveTo>
                  <a:lnTo>
                    <a:pt x="0" y="2628773"/>
                  </a:lnTo>
                  <a:lnTo>
                    <a:pt x="5143500" y="2628773"/>
                  </a:lnTo>
                  <a:lnTo>
                    <a:pt x="5143500" y="0"/>
                  </a:lnTo>
                  <a:close/>
                </a:path>
              </a:pathLst>
            </a:custGeom>
            <a:solidFill>
              <a:srgbClr val="000000">
                <a:alpha val="0"/>
              </a:srgbClr>
            </a:solidFill>
            <a:ln w="12700">
              <a:solidFill>
                <a:srgbClr val="000000"/>
              </a:solidFill>
            </a:ln>
          </p:spPr>
        </p:sp>
      </p:grpSp>
      <p:grpSp>
        <p:nvGrpSpPr>
          <p:cNvPr name="Group 19" id="19"/>
          <p:cNvGrpSpPr/>
          <p:nvPr/>
        </p:nvGrpSpPr>
        <p:grpSpPr>
          <a:xfrm rot="0">
            <a:off x="4395102" y="696316"/>
            <a:ext cx="2047418" cy="2047418"/>
            <a:chOff x="0" y="0"/>
            <a:chExt cx="2047418" cy="2047418"/>
          </a:xfrm>
        </p:grpSpPr>
        <p:sp>
          <p:nvSpPr>
            <p:cNvPr name="Freeform 20" id="20"/>
            <p:cNvSpPr/>
            <p:nvPr/>
          </p:nvSpPr>
          <p:spPr>
            <a:xfrm flipH="false" flipV="false" rot="0">
              <a:off x="0" y="0"/>
              <a:ext cx="2047368" cy="2047368"/>
            </a:xfrm>
            <a:custGeom>
              <a:avLst/>
              <a:gdLst/>
              <a:ahLst/>
              <a:cxnLst/>
              <a:rect r="r" b="b" t="t" l="l"/>
              <a:pathLst>
                <a:path h="2047368" w="2047368">
                  <a:moveTo>
                    <a:pt x="0" y="2047368"/>
                  </a:moveTo>
                  <a:lnTo>
                    <a:pt x="2047368" y="2047368"/>
                  </a:lnTo>
                  <a:lnTo>
                    <a:pt x="2047368" y="0"/>
                  </a:lnTo>
                  <a:lnTo>
                    <a:pt x="0" y="0"/>
                  </a:lnTo>
                  <a:close/>
                </a:path>
              </a:pathLst>
            </a:custGeom>
            <a:solidFill>
              <a:srgbClr val="000000">
                <a:alpha val="0"/>
              </a:srgbClr>
            </a:solidFill>
            <a:ln w="12700">
              <a:solidFill>
                <a:srgbClr val="000000"/>
              </a:solidFill>
            </a:ln>
          </p:spPr>
        </p:sp>
      </p:grpSp>
      <p:grpSp>
        <p:nvGrpSpPr>
          <p:cNvPr name="Group 21" id="21"/>
          <p:cNvGrpSpPr/>
          <p:nvPr/>
        </p:nvGrpSpPr>
        <p:grpSpPr>
          <a:xfrm rot="0">
            <a:off x="11156947" y="-63503"/>
            <a:ext cx="7194547" cy="8899522"/>
            <a:chOff x="0" y="0"/>
            <a:chExt cx="7194550" cy="8899525"/>
          </a:xfrm>
        </p:grpSpPr>
        <p:sp>
          <p:nvSpPr>
            <p:cNvPr name="Freeform 22" id="22"/>
            <p:cNvSpPr/>
            <p:nvPr/>
          </p:nvSpPr>
          <p:spPr>
            <a:xfrm flipH="false" flipV="false" rot="0">
              <a:off x="1978025" y="63500"/>
              <a:ext cx="5153025" cy="2638298"/>
            </a:xfrm>
            <a:custGeom>
              <a:avLst/>
              <a:gdLst/>
              <a:ahLst/>
              <a:cxnLst/>
              <a:rect r="r" b="b" t="t" l="l"/>
              <a:pathLst>
                <a:path h="2638298" w="5153025">
                  <a:moveTo>
                    <a:pt x="0" y="0"/>
                  </a:moveTo>
                  <a:lnTo>
                    <a:pt x="0" y="2638298"/>
                  </a:lnTo>
                  <a:lnTo>
                    <a:pt x="5153025" y="2638298"/>
                  </a:lnTo>
                  <a:lnTo>
                    <a:pt x="5153025" y="0"/>
                  </a:lnTo>
                  <a:close/>
                </a:path>
              </a:pathLst>
            </a:custGeom>
            <a:solidFill>
              <a:srgbClr val="000000">
                <a:alpha val="0"/>
              </a:srgbClr>
            </a:solidFill>
            <a:ln w="12700">
              <a:solidFill>
                <a:srgbClr val="000000"/>
              </a:solidFill>
            </a:ln>
          </p:spPr>
        </p:sp>
        <p:sp>
          <p:nvSpPr>
            <p:cNvPr name="Freeform 23" id="23"/>
            <p:cNvSpPr/>
            <p:nvPr/>
          </p:nvSpPr>
          <p:spPr>
            <a:xfrm flipH="false" flipV="false" rot="0">
              <a:off x="63500" y="2806700"/>
              <a:ext cx="6029325" cy="6029325"/>
            </a:xfrm>
            <a:custGeom>
              <a:avLst/>
              <a:gdLst/>
              <a:ahLst/>
              <a:cxnLst/>
              <a:rect r="r" b="b" t="t" l="l"/>
              <a:pathLst>
                <a:path h="6029325" w="6029325">
                  <a:moveTo>
                    <a:pt x="0" y="6029325"/>
                  </a:moveTo>
                  <a:lnTo>
                    <a:pt x="6029325" y="6029325"/>
                  </a:lnTo>
                  <a:lnTo>
                    <a:pt x="6029325" y="0"/>
                  </a:lnTo>
                  <a:lnTo>
                    <a:pt x="0" y="0"/>
                  </a:lnTo>
                  <a:close/>
                </a:path>
              </a:pathLst>
            </a:custGeom>
            <a:solidFill>
              <a:srgbClr val="000000">
                <a:alpha val="0"/>
              </a:srgbClr>
            </a:solidFill>
            <a:ln w="12700">
              <a:solidFill>
                <a:srgbClr val="000000"/>
              </a:solidFill>
            </a:ln>
          </p:spPr>
        </p:sp>
      </p:grpSp>
      <p:sp>
        <p:nvSpPr>
          <p:cNvPr name="TextBox 24" id="24"/>
          <p:cNvSpPr txBox="true"/>
          <p:nvPr/>
        </p:nvSpPr>
        <p:spPr>
          <a:xfrm rot="0">
            <a:off x="3363135" y="6518500"/>
            <a:ext cx="4193381" cy="1519152"/>
          </a:xfrm>
          <a:prstGeom prst="rect">
            <a:avLst/>
          </a:prstGeom>
        </p:spPr>
        <p:txBody>
          <a:bodyPr anchor="t" rtlCol="false" tIns="0" lIns="0" bIns="0" rIns="0">
            <a:spAutoFit/>
          </a:bodyPr>
          <a:lstStyle/>
          <a:p>
            <a:pPr algn="ctr">
              <a:lnSpc>
                <a:spcPts val="6075"/>
              </a:lnSpc>
            </a:pPr>
            <a:r>
              <a:rPr lang="en-US" b="true" sz="3499">
                <a:solidFill>
                  <a:srgbClr val="000000"/>
                </a:solidFill>
                <a:latin typeface="Crusoe Text Bold"/>
                <a:ea typeface="Crusoe Text Bold"/>
                <a:cs typeface="Crusoe Text Bold"/>
                <a:sym typeface="Crusoe Text Bold"/>
              </a:rPr>
              <a:t>3. Ünite Ahlaki Davranışlar</a:t>
            </a:r>
          </a:p>
        </p:txBody>
      </p:sp>
      <p:sp>
        <p:nvSpPr>
          <p:cNvPr name="TextBox 25" id="25"/>
          <p:cNvSpPr txBox="true"/>
          <p:nvPr/>
        </p:nvSpPr>
        <p:spPr>
          <a:xfrm rot="0">
            <a:off x="4346534" y="4897060"/>
            <a:ext cx="2187197" cy="804739"/>
          </a:xfrm>
          <a:prstGeom prst="rect">
            <a:avLst/>
          </a:prstGeom>
        </p:spPr>
        <p:txBody>
          <a:bodyPr anchor="t" rtlCol="false" tIns="0" lIns="0" bIns="0" rIns="0">
            <a:spAutoFit/>
          </a:bodyPr>
          <a:lstStyle/>
          <a:p>
            <a:pPr algn="l">
              <a:lnSpc>
                <a:spcPts val="6298"/>
              </a:lnSpc>
            </a:pPr>
            <a:r>
              <a:rPr lang="en-US" b="true" sz="4499">
                <a:solidFill>
                  <a:srgbClr val="000000"/>
                </a:solidFill>
                <a:latin typeface="Crusoe Text Bold"/>
                <a:ea typeface="Crusoe Text Bold"/>
                <a:cs typeface="Crusoe Text Bold"/>
                <a:sym typeface="Crusoe Text Bold"/>
              </a:rPr>
              <a:t>6. Sınıf</a:t>
            </a:r>
          </a:p>
        </p:txBody>
      </p:sp>
      <p:sp>
        <p:nvSpPr>
          <p:cNvPr name="TextBox 26" id="26"/>
          <p:cNvSpPr txBox="true"/>
          <p:nvPr/>
        </p:nvSpPr>
        <p:spPr>
          <a:xfrm rot="0">
            <a:off x="1415653" y="3211020"/>
            <a:ext cx="8166259" cy="804862"/>
          </a:xfrm>
          <a:prstGeom prst="rect">
            <a:avLst/>
          </a:prstGeom>
        </p:spPr>
        <p:txBody>
          <a:bodyPr anchor="t" rtlCol="false" tIns="0" lIns="0" bIns="0" rIns="0">
            <a:spAutoFit/>
          </a:bodyPr>
          <a:lstStyle/>
          <a:p>
            <a:pPr algn="ctr">
              <a:lnSpc>
                <a:spcPts val="6299"/>
              </a:lnSpc>
            </a:pPr>
            <a:r>
              <a:rPr lang="en-US" b="true" sz="4500">
                <a:solidFill>
                  <a:srgbClr val="000000"/>
                </a:solidFill>
                <a:latin typeface="Crusoe Text Bold"/>
                <a:ea typeface="Crusoe Text Bold"/>
                <a:cs typeface="Crusoe Text Bold"/>
                <a:sym typeface="Crusoe Text Bold"/>
              </a:rPr>
              <a:t>Din Kültürü ve Ahlak Bilgisi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023237" y="965197"/>
            <a:ext cx="8241525" cy="3380956"/>
          </a:xfrm>
          <a:custGeom>
            <a:avLst/>
            <a:gdLst/>
            <a:ahLst/>
            <a:cxnLst/>
            <a:rect r="r" b="b" t="t" l="l"/>
            <a:pathLst>
              <a:path h="3380956" w="8241525">
                <a:moveTo>
                  <a:pt x="0" y="0"/>
                </a:moveTo>
                <a:lnTo>
                  <a:pt x="8241526" y="0"/>
                </a:lnTo>
                <a:lnTo>
                  <a:pt x="8241526" y="3380956"/>
                </a:lnTo>
                <a:lnTo>
                  <a:pt x="0" y="33809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937637" y="4491857"/>
            <a:ext cx="7146798" cy="1441618"/>
          </a:xfrm>
          <a:custGeom>
            <a:avLst/>
            <a:gdLst/>
            <a:ahLst/>
            <a:cxnLst/>
            <a:rect r="r" b="b" t="t" l="l"/>
            <a:pathLst>
              <a:path h="1441618" w="7146798">
                <a:moveTo>
                  <a:pt x="0" y="0"/>
                </a:moveTo>
                <a:lnTo>
                  <a:pt x="7146798" y="0"/>
                </a:lnTo>
                <a:lnTo>
                  <a:pt x="7146798" y="1441618"/>
                </a:lnTo>
                <a:lnTo>
                  <a:pt x="0" y="144161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5937637" y="6079169"/>
            <a:ext cx="7146798" cy="1441618"/>
          </a:xfrm>
          <a:custGeom>
            <a:avLst/>
            <a:gdLst/>
            <a:ahLst/>
            <a:cxnLst/>
            <a:rect r="r" b="b" t="t" l="l"/>
            <a:pathLst>
              <a:path h="1441618" w="7146798">
                <a:moveTo>
                  <a:pt x="0" y="0"/>
                </a:moveTo>
                <a:lnTo>
                  <a:pt x="7146798" y="0"/>
                </a:lnTo>
                <a:lnTo>
                  <a:pt x="7146798" y="1441619"/>
                </a:lnTo>
                <a:lnTo>
                  <a:pt x="0" y="1441619"/>
                </a:lnTo>
                <a:lnTo>
                  <a:pt x="0" y="0"/>
                </a:lnTo>
                <a:close/>
              </a:path>
            </a:pathLst>
          </a:custGeom>
          <a:blipFill>
            <a:blip r:embed="rId8">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5937637" y="7670016"/>
            <a:ext cx="7146798" cy="1441618"/>
          </a:xfrm>
          <a:custGeom>
            <a:avLst/>
            <a:gdLst/>
            <a:ahLst/>
            <a:cxnLst/>
            <a:rect r="r" b="b" t="t" l="l"/>
            <a:pathLst>
              <a:path h="1441618" w="7146798">
                <a:moveTo>
                  <a:pt x="0" y="0"/>
                </a:moveTo>
                <a:lnTo>
                  <a:pt x="7146798" y="0"/>
                </a:lnTo>
                <a:lnTo>
                  <a:pt x="7146798" y="1441618"/>
                </a:lnTo>
                <a:lnTo>
                  <a:pt x="0" y="1441618"/>
                </a:lnTo>
                <a:lnTo>
                  <a:pt x="0" y="0"/>
                </a:lnTo>
                <a:close/>
              </a:path>
            </a:pathLst>
          </a:custGeom>
          <a:blipFill>
            <a:blip r:embed="rId8">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4518091" y="-63503"/>
            <a:ext cx="3833403" cy="2024682"/>
          </a:xfrm>
          <a:custGeom>
            <a:avLst/>
            <a:gdLst/>
            <a:ahLst/>
            <a:cxnLst/>
            <a:rect r="r" b="b" t="t" l="l"/>
            <a:pathLst>
              <a:path h="2024682" w="3833403">
                <a:moveTo>
                  <a:pt x="0" y="0"/>
                </a:moveTo>
                <a:lnTo>
                  <a:pt x="3833403" y="0"/>
                </a:lnTo>
                <a:lnTo>
                  <a:pt x="3833403" y="2024681"/>
                </a:lnTo>
                <a:lnTo>
                  <a:pt x="0" y="20246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0" id="10"/>
          <p:cNvSpPr txBox="true"/>
          <p:nvPr/>
        </p:nvSpPr>
        <p:spPr>
          <a:xfrm rot="0">
            <a:off x="1298953" y="132998"/>
            <a:ext cx="2271741"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Neler Öğreneceğiz?</a:t>
            </a:r>
          </a:p>
        </p:txBody>
      </p:sp>
      <p:sp>
        <p:nvSpPr>
          <p:cNvPr name="TextBox 11" id="11"/>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12" id="12"/>
          <p:cNvSpPr txBox="true"/>
          <p:nvPr/>
        </p:nvSpPr>
        <p:spPr>
          <a:xfrm rot="0">
            <a:off x="17464449" y="9522209"/>
            <a:ext cx="250231"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a:t>
            </a:r>
          </a:p>
        </p:txBody>
      </p:sp>
      <p:sp>
        <p:nvSpPr>
          <p:cNvPr name="TextBox 13" id="13"/>
          <p:cNvSpPr txBox="true"/>
          <p:nvPr/>
        </p:nvSpPr>
        <p:spPr>
          <a:xfrm rot="0">
            <a:off x="5696864" y="1049150"/>
            <a:ext cx="7031965" cy="828837"/>
          </a:xfrm>
          <a:prstGeom prst="rect">
            <a:avLst/>
          </a:prstGeom>
        </p:spPr>
        <p:txBody>
          <a:bodyPr anchor="t" rtlCol="false" tIns="0" lIns="0" bIns="0" rIns="0">
            <a:spAutoFit/>
          </a:bodyPr>
          <a:lstStyle/>
          <a:p>
            <a:pPr algn="l">
              <a:lnSpc>
                <a:spcPts val="6424"/>
              </a:lnSpc>
            </a:pPr>
            <a:r>
              <a:rPr lang="en-US" b="true" sz="4589">
                <a:solidFill>
                  <a:srgbClr val="FFFFFF"/>
                </a:solidFill>
                <a:latin typeface="Crusoe Text Bold"/>
                <a:ea typeface="Crusoe Text Bold"/>
                <a:cs typeface="Crusoe Text Bold"/>
                <a:sym typeface="Crusoe Text Bold"/>
              </a:rPr>
              <a:t>NELER ÖĞRENECEĞİZ?</a:t>
            </a:r>
          </a:p>
        </p:txBody>
      </p:sp>
      <p:sp>
        <p:nvSpPr>
          <p:cNvPr name="TextBox 14" id="14"/>
          <p:cNvSpPr txBox="true"/>
          <p:nvPr/>
        </p:nvSpPr>
        <p:spPr>
          <a:xfrm rot="0">
            <a:off x="6129423" y="4921129"/>
            <a:ext cx="3812743" cy="442874"/>
          </a:xfrm>
          <a:prstGeom prst="rect">
            <a:avLst/>
          </a:prstGeom>
        </p:spPr>
        <p:txBody>
          <a:bodyPr anchor="t" rtlCol="false" tIns="0" lIns="0" bIns="0" rIns="0">
            <a:spAutoFit/>
          </a:bodyPr>
          <a:lstStyle/>
          <a:p>
            <a:pPr algn="l">
              <a:lnSpc>
                <a:spcPts val="3499"/>
              </a:lnSpc>
            </a:pPr>
            <a:r>
              <a:rPr lang="en-US" b="true" sz="2499">
                <a:solidFill>
                  <a:srgbClr val="FFFFFF"/>
                </a:solidFill>
                <a:latin typeface="Crusoe Text Bold"/>
                <a:ea typeface="Crusoe Text Bold"/>
                <a:cs typeface="Crusoe Text Bold"/>
                <a:sym typeface="Crusoe Text Bold"/>
              </a:rPr>
              <a:t>3.2. Merhametli Olmak</a:t>
            </a:r>
          </a:p>
        </p:txBody>
      </p:sp>
      <p:sp>
        <p:nvSpPr>
          <p:cNvPr name="TextBox 15" id="15"/>
          <p:cNvSpPr txBox="true"/>
          <p:nvPr/>
        </p:nvSpPr>
        <p:spPr>
          <a:xfrm rot="0">
            <a:off x="6148835" y="6506604"/>
            <a:ext cx="3943560" cy="442874"/>
          </a:xfrm>
          <a:prstGeom prst="rect">
            <a:avLst/>
          </a:prstGeom>
        </p:spPr>
        <p:txBody>
          <a:bodyPr anchor="t" rtlCol="false" tIns="0" lIns="0" bIns="0" rIns="0">
            <a:spAutoFit/>
          </a:bodyPr>
          <a:lstStyle/>
          <a:p>
            <a:pPr algn="l">
              <a:lnSpc>
                <a:spcPts val="3499"/>
              </a:lnSpc>
            </a:pPr>
            <a:r>
              <a:rPr lang="en-US" b="true" sz="2499">
                <a:solidFill>
                  <a:srgbClr val="FFFFFF"/>
                </a:solidFill>
                <a:latin typeface="Crusoe Text Bold"/>
                <a:ea typeface="Crusoe Text Bold"/>
                <a:cs typeface="Crusoe Text Bold"/>
                <a:sym typeface="Crusoe Text Bold"/>
              </a:rPr>
              <a:t>3.4. Vatanımızı Sevmek</a:t>
            </a:r>
          </a:p>
        </p:txBody>
      </p:sp>
      <p:sp>
        <p:nvSpPr>
          <p:cNvPr name="TextBox 16" id="16"/>
          <p:cNvSpPr txBox="true"/>
          <p:nvPr/>
        </p:nvSpPr>
        <p:spPr>
          <a:xfrm rot="0">
            <a:off x="6148835" y="3331969"/>
            <a:ext cx="3973020" cy="442874"/>
          </a:xfrm>
          <a:prstGeom prst="rect">
            <a:avLst/>
          </a:prstGeom>
        </p:spPr>
        <p:txBody>
          <a:bodyPr anchor="t" rtlCol="false" tIns="0" lIns="0" bIns="0" rIns="0">
            <a:spAutoFit/>
          </a:bodyPr>
          <a:lstStyle/>
          <a:p>
            <a:pPr algn="l">
              <a:lnSpc>
                <a:spcPts val="3499"/>
              </a:lnSpc>
            </a:pPr>
            <a:r>
              <a:rPr lang="en-US" b="true" sz="2499">
                <a:solidFill>
                  <a:srgbClr val="FFFFFF"/>
                </a:solidFill>
                <a:latin typeface="Crusoe Text Bold"/>
                <a:ea typeface="Crusoe Text Bold"/>
                <a:cs typeface="Crusoe Text Bold"/>
                <a:sym typeface="Crusoe Text Bold"/>
              </a:rPr>
              <a:t>3.1. Doğru Sözlü Olmak</a:t>
            </a:r>
          </a:p>
        </p:txBody>
      </p:sp>
      <p:sp>
        <p:nvSpPr>
          <p:cNvPr name="TextBox 17" id="17"/>
          <p:cNvSpPr txBox="true"/>
          <p:nvPr/>
        </p:nvSpPr>
        <p:spPr>
          <a:xfrm rot="0">
            <a:off x="6148835" y="8097441"/>
            <a:ext cx="6799783" cy="442874"/>
          </a:xfrm>
          <a:prstGeom prst="rect">
            <a:avLst/>
          </a:prstGeom>
        </p:spPr>
        <p:txBody>
          <a:bodyPr anchor="t" rtlCol="false" tIns="0" lIns="0" bIns="0" rIns="0">
            <a:spAutoFit/>
          </a:bodyPr>
          <a:lstStyle/>
          <a:p>
            <a:pPr algn="l">
              <a:lnSpc>
                <a:spcPts val="3499"/>
              </a:lnSpc>
            </a:pPr>
            <a:r>
              <a:rPr lang="en-US" b="true" sz="2499">
                <a:solidFill>
                  <a:srgbClr val="FFFFFF"/>
                </a:solidFill>
                <a:latin typeface="Crusoe Text Bold"/>
                <a:ea typeface="Crusoe Text Bold"/>
                <a:cs typeface="Crusoe Text Bold"/>
                <a:sym typeface="Crusoe Text Bold"/>
              </a:rPr>
              <a:t>3.5. Bir Dua Öğreniyorum: Kunut Duaları</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152499" y="4207678"/>
            <a:ext cx="1905000" cy="1524000"/>
          </a:xfrm>
          <a:custGeom>
            <a:avLst/>
            <a:gdLst/>
            <a:ahLst/>
            <a:cxnLst/>
            <a:rect r="r" b="b" t="t" l="l"/>
            <a:pathLst>
              <a:path h="1524000" w="1905000">
                <a:moveTo>
                  <a:pt x="0" y="0"/>
                </a:moveTo>
                <a:lnTo>
                  <a:pt x="1905000" y="0"/>
                </a:lnTo>
                <a:lnTo>
                  <a:pt x="1905000" y="1524000"/>
                </a:lnTo>
                <a:lnTo>
                  <a:pt x="0" y="152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3152499" y="4207678"/>
            <a:ext cx="1905676" cy="1522162"/>
            <a:chOff x="0" y="0"/>
            <a:chExt cx="1905673" cy="1522159"/>
          </a:xfrm>
        </p:grpSpPr>
        <p:sp>
          <p:nvSpPr>
            <p:cNvPr name="Freeform 18" id="18"/>
            <p:cNvSpPr/>
            <p:nvPr/>
          </p:nvSpPr>
          <p:spPr>
            <a:xfrm flipH="false" flipV="false" rot="0">
              <a:off x="0" y="0"/>
              <a:ext cx="1905631" cy="1522221"/>
            </a:xfrm>
            <a:custGeom>
              <a:avLst/>
              <a:gdLst/>
              <a:ahLst/>
              <a:cxnLst/>
              <a:rect r="r" b="b" t="t" l="l"/>
              <a:pathLst>
                <a:path h="1522221" w="1905631">
                  <a:moveTo>
                    <a:pt x="0" y="1522221"/>
                  </a:moveTo>
                  <a:lnTo>
                    <a:pt x="1905631" y="1522221"/>
                  </a:lnTo>
                  <a:lnTo>
                    <a:pt x="190563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81632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3.1. Doğru Sözlü Olmak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454924" y="9522209"/>
            <a:ext cx="259756"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a:t>
            </a:r>
          </a:p>
        </p:txBody>
      </p:sp>
      <p:sp>
        <p:nvSpPr>
          <p:cNvPr name="TextBox 26" id="26"/>
          <p:cNvSpPr txBox="true"/>
          <p:nvPr/>
        </p:nvSpPr>
        <p:spPr>
          <a:xfrm rot="0">
            <a:off x="5572201" y="4416771"/>
            <a:ext cx="7237305" cy="1173013"/>
          </a:xfrm>
          <a:prstGeom prst="rect">
            <a:avLst/>
          </a:prstGeom>
        </p:spPr>
        <p:txBody>
          <a:bodyPr anchor="t" rtlCol="false" tIns="0" lIns="0" bIns="0" rIns="0">
            <a:spAutoFit/>
          </a:bodyPr>
          <a:lstStyle/>
          <a:p>
            <a:pPr algn="l">
              <a:lnSpc>
                <a:spcPts val="4574"/>
              </a:lnSpc>
            </a:pPr>
            <a:r>
              <a:rPr lang="en-US" b="true" sz="3302">
                <a:solidFill>
                  <a:srgbClr val="000000"/>
                </a:solidFill>
                <a:latin typeface="Crusoe Text Bold"/>
                <a:ea typeface="Crusoe Text Bold"/>
                <a:cs typeface="Crusoe Text Bold"/>
                <a:sym typeface="Crusoe Text Bold"/>
              </a:rPr>
              <a:t>Ahlaki davranışlar ifadesinden ne anlıyorsunuz?</a:t>
            </a:r>
          </a:p>
        </p:txBody>
      </p:sp>
      <p:sp>
        <p:nvSpPr>
          <p:cNvPr name="TextBox 27" id="27"/>
          <p:cNvSpPr txBox="true"/>
          <p:nvPr/>
        </p:nvSpPr>
        <p:spPr>
          <a:xfrm rot="0">
            <a:off x="6806432" y="862012"/>
            <a:ext cx="4768358" cy="542925"/>
          </a:xfrm>
          <a:prstGeom prst="rect">
            <a:avLst/>
          </a:prstGeom>
        </p:spPr>
        <p:txBody>
          <a:bodyPr anchor="t" rtlCol="false" tIns="0" lIns="0" bIns="0" rIns="0">
            <a:spAutoFit/>
          </a:bodyPr>
          <a:lstStyle/>
          <a:p>
            <a:pPr algn="l">
              <a:lnSpc>
                <a:spcPts val="4200"/>
              </a:lnSpc>
            </a:pPr>
            <a:r>
              <a:rPr lang="en-US" b="true" sz="3000">
                <a:solidFill>
                  <a:srgbClr val="000000"/>
                </a:solidFill>
                <a:latin typeface="Crusoe Text Bold"/>
                <a:ea typeface="Crusoe Text Bold"/>
                <a:cs typeface="Crusoe Text Bold"/>
                <a:sym typeface="Crusoe Text Bold"/>
              </a:rPr>
              <a:t>3.1. Doğru Sözlü Olmak</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2265131" y="5708018"/>
            <a:ext cx="646100" cy="566823"/>
            <a:chOff x="0" y="0"/>
            <a:chExt cx="646100" cy="566826"/>
          </a:xfrm>
        </p:grpSpPr>
        <p:sp>
          <p:nvSpPr>
            <p:cNvPr name="Freeform 5" id="5"/>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6" id="6"/>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2265131" y="6400743"/>
            <a:ext cx="646100" cy="566823"/>
            <a:chOff x="0" y="0"/>
            <a:chExt cx="646100" cy="566826"/>
          </a:xfrm>
        </p:grpSpPr>
        <p:sp>
          <p:nvSpPr>
            <p:cNvPr name="Freeform 8" id="8"/>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9" id="9"/>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2265131" y="7097744"/>
            <a:ext cx="646100" cy="566823"/>
            <a:chOff x="0" y="0"/>
            <a:chExt cx="646100" cy="566826"/>
          </a:xfrm>
        </p:grpSpPr>
        <p:sp>
          <p:nvSpPr>
            <p:cNvPr name="Freeform 11" id="11"/>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6"/>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4"/>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4"/>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9"/>
                    <a:pt x="155803" y="273433"/>
                  </a:cubicBezTo>
                  <a:cubicBezTo>
                    <a:pt x="165708" y="257431"/>
                    <a:pt x="187425" y="233428"/>
                    <a:pt x="178154" y="213489"/>
                  </a:cubicBezTo>
                  <a:cubicBezTo>
                    <a:pt x="172947" y="202313"/>
                    <a:pt x="162787" y="192280"/>
                    <a:pt x="155422" y="182501"/>
                  </a:cubicBezTo>
                  <a:cubicBezTo>
                    <a:pt x="143611" y="166880"/>
                    <a:pt x="131800" y="151386"/>
                    <a:pt x="120116" y="135764"/>
                  </a:cubicBezTo>
                  <a:cubicBezTo>
                    <a:pt x="91795" y="98299"/>
                    <a:pt x="63347" y="60834"/>
                    <a:pt x="36169" y="22607"/>
                  </a:cubicBezTo>
                  <a:cubicBezTo>
                    <a:pt x="22072" y="3049"/>
                    <a:pt x="-10566" y="21591"/>
                    <a:pt x="3403" y="41403"/>
                  </a:cubicBezTo>
                  <a:close/>
                </a:path>
              </a:pathLst>
            </a:custGeom>
            <a:solidFill>
              <a:srgbClr val="139E1C"/>
            </a:solidFill>
            <a:ln w="12700">
              <a:solidFill>
                <a:srgbClr val="000000"/>
              </a:solidFill>
            </a:ln>
          </p:spPr>
        </p:sp>
        <p:sp>
          <p:nvSpPr>
            <p:cNvPr name="Freeform 12" id="12"/>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2265131" y="7689342"/>
            <a:ext cx="646100" cy="566823"/>
            <a:chOff x="0" y="0"/>
            <a:chExt cx="646100" cy="566826"/>
          </a:xfrm>
        </p:grpSpPr>
        <p:sp>
          <p:nvSpPr>
            <p:cNvPr name="Freeform 14" id="14"/>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6"/>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4"/>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4"/>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9"/>
                    <a:pt x="155803" y="273433"/>
                  </a:cubicBezTo>
                  <a:cubicBezTo>
                    <a:pt x="165708" y="257431"/>
                    <a:pt x="187425" y="233428"/>
                    <a:pt x="178154" y="213489"/>
                  </a:cubicBezTo>
                  <a:cubicBezTo>
                    <a:pt x="172947" y="202313"/>
                    <a:pt x="162787" y="192280"/>
                    <a:pt x="155422" y="182501"/>
                  </a:cubicBezTo>
                  <a:cubicBezTo>
                    <a:pt x="143611" y="166880"/>
                    <a:pt x="131800" y="151386"/>
                    <a:pt x="120116" y="135764"/>
                  </a:cubicBezTo>
                  <a:cubicBezTo>
                    <a:pt x="91795" y="98299"/>
                    <a:pt x="63347" y="60834"/>
                    <a:pt x="36169" y="22607"/>
                  </a:cubicBezTo>
                  <a:cubicBezTo>
                    <a:pt x="22072" y="3049"/>
                    <a:pt x="-10566" y="21591"/>
                    <a:pt x="3403" y="41403"/>
                  </a:cubicBezTo>
                  <a:close/>
                </a:path>
              </a:pathLst>
            </a:custGeom>
            <a:solidFill>
              <a:srgbClr val="139E1C"/>
            </a:solidFill>
            <a:ln w="12700">
              <a:solidFill>
                <a:srgbClr val="000000"/>
              </a:solidFill>
            </a:ln>
          </p:spPr>
        </p:sp>
        <p:sp>
          <p:nvSpPr>
            <p:cNvPr name="Freeform 15" id="15"/>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6" id="16"/>
          <p:cNvGrpSpPr/>
          <p:nvPr/>
        </p:nvGrpSpPr>
        <p:grpSpPr>
          <a:xfrm rot="0">
            <a:off x="14518091" y="-63503"/>
            <a:ext cx="3833403" cy="2024682"/>
            <a:chOff x="0" y="0"/>
            <a:chExt cx="3833406" cy="2024685"/>
          </a:xfrm>
        </p:grpSpPr>
        <p:sp>
          <p:nvSpPr>
            <p:cNvPr name="Freeform 17" id="17"/>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8" id="18"/>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9" id="19"/>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20" id="20"/>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21" id="21"/>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22" id="22"/>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3" id="23"/>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4" id="24"/>
          <p:cNvSpPr txBox="true"/>
          <p:nvPr/>
        </p:nvSpPr>
        <p:spPr>
          <a:xfrm rot="0">
            <a:off x="1298953" y="132998"/>
            <a:ext cx="281632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3.1. Doğru Sözlü Olmak</a:t>
            </a:r>
          </a:p>
        </p:txBody>
      </p:sp>
      <p:sp>
        <p:nvSpPr>
          <p:cNvPr name="TextBox 25" id="25"/>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6" id="26"/>
          <p:cNvSpPr txBox="true"/>
          <p:nvPr/>
        </p:nvSpPr>
        <p:spPr>
          <a:xfrm rot="0">
            <a:off x="17445399" y="9522209"/>
            <a:ext cx="273358"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4</a:t>
            </a:r>
          </a:p>
        </p:txBody>
      </p:sp>
      <p:sp>
        <p:nvSpPr>
          <p:cNvPr name="TextBox 27" id="27"/>
          <p:cNvSpPr txBox="true"/>
          <p:nvPr/>
        </p:nvSpPr>
        <p:spPr>
          <a:xfrm rot="0">
            <a:off x="3065888" y="2679678"/>
            <a:ext cx="11796179"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Doğruluk; kişinin söz ve davranışlarında tutarlı olması, dürüstlükten yana olması demektir.</a:t>
            </a:r>
          </a:p>
        </p:txBody>
      </p:sp>
      <p:sp>
        <p:nvSpPr>
          <p:cNvPr name="TextBox 28" id="28"/>
          <p:cNvSpPr txBox="true"/>
          <p:nvPr/>
        </p:nvSpPr>
        <p:spPr>
          <a:xfrm rot="0">
            <a:off x="3065888" y="4765662"/>
            <a:ext cx="4496972" cy="345901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Doğru sözlü insan; yalan söylemez, verdiği sözde durur, emaneti korur, insanları aldatmaz. </a:t>
            </a:r>
          </a:p>
        </p:txBody>
      </p:sp>
      <p:sp>
        <p:nvSpPr>
          <p:cNvPr name="TextBox 29" id="29"/>
          <p:cNvSpPr txBox="true"/>
          <p:nvPr/>
        </p:nvSpPr>
        <p:spPr>
          <a:xfrm rot="0">
            <a:off x="6417469" y="1620183"/>
            <a:ext cx="5561857"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3.1. Doğru Sözlü Olmak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936508" y="4871018"/>
            <a:ext cx="2724150" cy="2371725"/>
          </a:xfrm>
          <a:custGeom>
            <a:avLst/>
            <a:gdLst/>
            <a:ahLst/>
            <a:cxnLst/>
            <a:rect r="r" b="b" t="t" l="l"/>
            <a:pathLst>
              <a:path h="2371725" w="2724150">
                <a:moveTo>
                  <a:pt x="0" y="0"/>
                </a:moveTo>
                <a:lnTo>
                  <a:pt x="2724150" y="0"/>
                </a:lnTo>
                <a:lnTo>
                  <a:pt x="2724150" y="2371725"/>
                </a:lnTo>
                <a:lnTo>
                  <a:pt x="0" y="2371725"/>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936508" y="4871018"/>
            <a:ext cx="2721092" cy="2370744"/>
            <a:chOff x="0" y="0"/>
            <a:chExt cx="2721089" cy="2370747"/>
          </a:xfrm>
        </p:grpSpPr>
        <p:sp>
          <p:nvSpPr>
            <p:cNvPr name="Freeform 18" id="18"/>
            <p:cNvSpPr/>
            <p:nvPr/>
          </p:nvSpPr>
          <p:spPr>
            <a:xfrm flipH="false" flipV="false" rot="0">
              <a:off x="0" y="0"/>
              <a:ext cx="2721103" cy="2370708"/>
            </a:xfrm>
            <a:custGeom>
              <a:avLst/>
              <a:gdLst/>
              <a:ahLst/>
              <a:cxnLst/>
              <a:rect r="r" b="b" t="t" l="l"/>
              <a:pathLst>
                <a:path h="2370708" w="2721103">
                  <a:moveTo>
                    <a:pt x="0" y="2370708"/>
                  </a:moveTo>
                  <a:lnTo>
                    <a:pt x="2721103" y="2370708"/>
                  </a:lnTo>
                  <a:lnTo>
                    <a:pt x="2721103"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81632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3.1. Doğru Sözlü Olmak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473974" y="9522209"/>
            <a:ext cx="244792"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5</a:t>
            </a:r>
          </a:p>
        </p:txBody>
      </p:sp>
      <p:sp>
        <p:nvSpPr>
          <p:cNvPr name="TextBox 26" id="26"/>
          <p:cNvSpPr txBox="true"/>
          <p:nvPr/>
        </p:nvSpPr>
        <p:spPr>
          <a:xfrm rot="0">
            <a:off x="4562180" y="7131406"/>
            <a:ext cx="8331260" cy="67771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 “... Emrolunduğun gibi dosdoğru ol!.. ”</a:t>
            </a:r>
          </a:p>
        </p:txBody>
      </p:sp>
      <p:sp>
        <p:nvSpPr>
          <p:cNvPr name="TextBox 27" id="27"/>
          <p:cNvSpPr txBox="true"/>
          <p:nvPr/>
        </p:nvSpPr>
        <p:spPr>
          <a:xfrm rot="0">
            <a:off x="10555338" y="7826731"/>
            <a:ext cx="4937208" cy="67771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(Hûd suresi 112. ayet) </a:t>
            </a:r>
          </a:p>
        </p:txBody>
      </p:sp>
      <p:sp>
        <p:nvSpPr>
          <p:cNvPr name="TextBox 28" id="28"/>
          <p:cNvSpPr txBox="true"/>
          <p:nvPr/>
        </p:nvSpPr>
        <p:spPr>
          <a:xfrm rot="0">
            <a:off x="4562180" y="2689069"/>
            <a:ext cx="10555634" cy="206836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“Ey iman edenler! Allah’a karşı gelmekten sakının ve doğru söz söyleyin ki Allah sizin işlerinizi düzeltsin ve günahlarınızı bağışlasın…”</a:t>
            </a:r>
          </a:p>
        </p:txBody>
      </p:sp>
      <p:sp>
        <p:nvSpPr>
          <p:cNvPr name="TextBox 29" id="29"/>
          <p:cNvSpPr txBox="true"/>
          <p:nvPr/>
        </p:nvSpPr>
        <p:spPr>
          <a:xfrm rot="0">
            <a:off x="9732616" y="4775044"/>
            <a:ext cx="5776398" cy="67771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(Ahzab suresi 70-71. ayet)</a:t>
            </a:r>
          </a:p>
        </p:txBody>
      </p:sp>
      <p:sp>
        <p:nvSpPr>
          <p:cNvPr name="TextBox 30" id="30"/>
          <p:cNvSpPr txBox="true"/>
          <p:nvPr/>
        </p:nvSpPr>
        <p:spPr>
          <a:xfrm rot="0">
            <a:off x="5867286" y="1599809"/>
            <a:ext cx="6684254" cy="683447"/>
          </a:xfrm>
          <a:prstGeom prst="rect">
            <a:avLst/>
          </a:prstGeom>
        </p:spPr>
        <p:txBody>
          <a:bodyPr anchor="t" rtlCol="false" tIns="0" lIns="0" bIns="0" rIns="0">
            <a:spAutoFit/>
          </a:bodyPr>
          <a:lstStyle/>
          <a:p>
            <a:pPr algn="l">
              <a:lnSpc>
                <a:spcPts val="5250"/>
              </a:lnSpc>
            </a:pPr>
            <a:r>
              <a:rPr lang="en-US" b="true" sz="3750">
                <a:solidFill>
                  <a:srgbClr val="000000"/>
                </a:solidFill>
                <a:latin typeface="Crusoe Text Bold"/>
                <a:ea typeface="Crusoe Text Bold"/>
                <a:cs typeface="Crusoe Text Bold"/>
                <a:sym typeface="Crusoe Text Bold"/>
              </a:rPr>
              <a:t>Allah (cc) şöyle buyuruyor: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781356" y="2186797"/>
            <a:ext cx="6450273" cy="4268000"/>
            <a:chOff x="0" y="0"/>
            <a:chExt cx="6450279" cy="4268000"/>
          </a:xfrm>
        </p:grpSpPr>
        <p:sp>
          <p:nvSpPr>
            <p:cNvPr name="Freeform 5" id="5"/>
            <p:cNvSpPr/>
            <p:nvPr/>
          </p:nvSpPr>
          <p:spPr>
            <a:xfrm flipH="false" flipV="false" rot="0">
              <a:off x="924404" y="131336"/>
              <a:ext cx="4605610" cy="3770008"/>
            </a:xfrm>
            <a:custGeom>
              <a:avLst/>
              <a:gdLst/>
              <a:ahLst/>
              <a:cxnLst/>
              <a:rect r="r" b="b" t="t" l="l"/>
              <a:pathLst>
                <a:path h="3770008" w="4605610">
                  <a:moveTo>
                    <a:pt x="4401980" y="1125"/>
                  </a:moveTo>
                  <a:lnTo>
                    <a:pt x="161320" y="496806"/>
                  </a:lnTo>
                  <a:cubicBezTo>
                    <a:pt x="58958" y="508744"/>
                    <a:pt x="-13305" y="603232"/>
                    <a:pt x="2062" y="705340"/>
                  </a:cubicBezTo>
                  <a:lnTo>
                    <a:pt x="441863" y="3614784"/>
                  </a:lnTo>
                  <a:cubicBezTo>
                    <a:pt x="455960" y="3707875"/>
                    <a:pt x="538510" y="3774931"/>
                    <a:pt x="632617" y="3769724"/>
                  </a:cubicBezTo>
                  <a:lnTo>
                    <a:pt x="4361594" y="3557380"/>
                  </a:lnTo>
                  <a:cubicBezTo>
                    <a:pt x="4456590" y="3551919"/>
                    <a:pt x="4531520" y="3474449"/>
                    <a:pt x="4533552" y="3379326"/>
                  </a:cubicBezTo>
                  <a:lnTo>
                    <a:pt x="4605561" y="186799"/>
                  </a:lnTo>
                  <a:cubicBezTo>
                    <a:pt x="4608101" y="75801"/>
                    <a:pt x="4512089" y="-11575"/>
                    <a:pt x="4402107" y="1252"/>
                  </a:cubicBezTo>
                  <a:close/>
                </a:path>
              </a:pathLst>
            </a:custGeom>
            <a:solidFill>
              <a:srgbClr val="FCE34F"/>
            </a:solidFill>
            <a:ln w="12700">
              <a:solidFill>
                <a:srgbClr val="000000"/>
              </a:solidFill>
            </a:ln>
          </p:spPr>
        </p:sp>
        <p:sp>
          <p:nvSpPr>
            <p:cNvPr name="Freeform 6" id="6"/>
            <p:cNvSpPr/>
            <p:nvPr/>
          </p:nvSpPr>
          <p:spPr>
            <a:xfrm flipH="false" flipV="false" rot="0">
              <a:off x="449901" y="220828"/>
              <a:ext cx="5756039" cy="3983652"/>
            </a:xfrm>
            <a:custGeom>
              <a:avLst/>
              <a:gdLst/>
              <a:ahLst/>
              <a:cxnLst/>
              <a:rect r="r" b="b" t="t" l="l"/>
              <a:pathLst>
                <a:path h="3983652" w="5756039">
                  <a:moveTo>
                    <a:pt x="5755323" y="460781"/>
                  </a:moveTo>
                  <a:cubicBezTo>
                    <a:pt x="5755323" y="462432"/>
                    <a:pt x="5755196" y="464210"/>
                    <a:pt x="5755069" y="465861"/>
                  </a:cubicBezTo>
                  <a:lnTo>
                    <a:pt x="5737543" y="672744"/>
                  </a:lnTo>
                  <a:lnTo>
                    <a:pt x="5568760" y="2665248"/>
                  </a:lnTo>
                  <a:lnTo>
                    <a:pt x="5548821" y="2901087"/>
                  </a:lnTo>
                  <a:lnTo>
                    <a:pt x="5536375" y="3047772"/>
                  </a:lnTo>
                  <a:cubicBezTo>
                    <a:pt x="5525199" y="3179090"/>
                    <a:pt x="5419662" y="3282341"/>
                    <a:pt x="5288344" y="3290596"/>
                  </a:cubicBezTo>
                  <a:lnTo>
                    <a:pt x="3196018" y="3422930"/>
                  </a:lnTo>
                  <a:lnTo>
                    <a:pt x="2955606" y="3926485"/>
                  </a:lnTo>
                  <a:cubicBezTo>
                    <a:pt x="2922586" y="3995446"/>
                    <a:pt x="2827844" y="4003828"/>
                    <a:pt x="2783267" y="3941725"/>
                  </a:cubicBezTo>
                  <a:cubicBezTo>
                    <a:pt x="2690049" y="3811931"/>
                    <a:pt x="2549206" y="3616097"/>
                    <a:pt x="2442526" y="3470428"/>
                  </a:cubicBezTo>
                  <a:lnTo>
                    <a:pt x="929320" y="3566059"/>
                  </a:lnTo>
                  <a:lnTo>
                    <a:pt x="929193" y="3566059"/>
                  </a:lnTo>
                  <a:lnTo>
                    <a:pt x="551241" y="3589935"/>
                  </a:lnTo>
                  <a:lnTo>
                    <a:pt x="435417" y="3597301"/>
                  </a:lnTo>
                  <a:cubicBezTo>
                    <a:pt x="347914" y="3602889"/>
                    <a:pt x="267777" y="3565297"/>
                    <a:pt x="215452" y="3503067"/>
                  </a:cubicBezTo>
                  <a:cubicBezTo>
                    <a:pt x="179384" y="3460268"/>
                    <a:pt x="156524" y="3405658"/>
                    <a:pt x="153349" y="3345333"/>
                  </a:cubicBezTo>
                  <a:lnTo>
                    <a:pt x="142554" y="3129433"/>
                  </a:lnTo>
                  <a:lnTo>
                    <a:pt x="15554" y="584606"/>
                  </a:lnTo>
                  <a:lnTo>
                    <a:pt x="314" y="279171"/>
                  </a:lnTo>
                  <a:cubicBezTo>
                    <a:pt x="-575" y="260502"/>
                    <a:pt x="441" y="242214"/>
                    <a:pt x="3108" y="224561"/>
                  </a:cubicBezTo>
                  <a:cubicBezTo>
                    <a:pt x="23428" y="94894"/>
                    <a:pt x="137855" y="-4420"/>
                    <a:pt x="274635" y="152"/>
                  </a:cubicBezTo>
                  <a:lnTo>
                    <a:pt x="280350" y="279"/>
                  </a:lnTo>
                  <a:lnTo>
                    <a:pt x="280477" y="279"/>
                  </a:lnTo>
                  <a:lnTo>
                    <a:pt x="601533" y="11201"/>
                  </a:lnTo>
                  <a:lnTo>
                    <a:pt x="601660" y="11201"/>
                  </a:lnTo>
                  <a:lnTo>
                    <a:pt x="5499418" y="177825"/>
                  </a:lnTo>
                  <a:cubicBezTo>
                    <a:pt x="5521390" y="178587"/>
                    <a:pt x="5542725" y="181889"/>
                    <a:pt x="5562918" y="187731"/>
                  </a:cubicBezTo>
                  <a:cubicBezTo>
                    <a:pt x="5625656" y="205511"/>
                    <a:pt x="5678615" y="245643"/>
                    <a:pt x="5713033" y="298475"/>
                  </a:cubicBezTo>
                  <a:cubicBezTo>
                    <a:pt x="5743385" y="344830"/>
                    <a:pt x="5759387" y="401218"/>
                    <a:pt x="5755450" y="460908"/>
                  </a:cubicBezTo>
                  <a:close/>
                </a:path>
              </a:pathLst>
            </a:custGeom>
            <a:solidFill>
              <a:srgbClr val="00B5C9"/>
            </a:solidFill>
            <a:ln w="12700">
              <a:solidFill>
                <a:srgbClr val="000000"/>
              </a:solidFill>
            </a:ln>
          </p:spPr>
        </p:sp>
        <p:sp>
          <p:nvSpPr>
            <p:cNvPr name="Freeform 7" id="7"/>
            <p:cNvSpPr/>
            <p:nvPr/>
          </p:nvSpPr>
          <p:spPr>
            <a:xfrm flipH="false" flipV="false" rot="0">
              <a:off x="5969095" y="2886076"/>
              <a:ext cx="49693" cy="235839"/>
            </a:xfrm>
            <a:custGeom>
              <a:avLst/>
              <a:gdLst/>
              <a:ahLst/>
              <a:cxnLst/>
              <a:rect r="r" b="b" t="t" l="l"/>
              <a:pathLst>
                <a:path h="235839" w="49693">
                  <a:moveTo>
                    <a:pt x="49693" y="0"/>
                  </a:moveTo>
                  <a:lnTo>
                    <a:pt x="29754" y="235839"/>
                  </a:lnTo>
                  <a:cubicBezTo>
                    <a:pt x="-10123" y="173609"/>
                    <a:pt x="-10504" y="84709"/>
                    <a:pt x="32167" y="22479"/>
                  </a:cubicBezTo>
                  <a:cubicBezTo>
                    <a:pt x="37755" y="14351"/>
                    <a:pt x="43471" y="6985"/>
                    <a:pt x="49693" y="127"/>
                  </a:cubicBezTo>
                  <a:close/>
                </a:path>
              </a:pathLst>
            </a:custGeom>
            <a:solidFill>
              <a:srgbClr val="636363"/>
            </a:solidFill>
            <a:ln w="12700">
              <a:solidFill>
                <a:srgbClr val="000000"/>
              </a:solidFill>
            </a:ln>
          </p:spPr>
        </p:sp>
        <p:sp>
          <p:nvSpPr>
            <p:cNvPr name="Freeform 8" id="8"/>
            <p:cNvSpPr/>
            <p:nvPr/>
          </p:nvSpPr>
          <p:spPr>
            <a:xfrm flipH="false" flipV="false" rot="0">
              <a:off x="5475108" y="2825803"/>
              <a:ext cx="449270" cy="683529"/>
            </a:xfrm>
            <a:custGeom>
              <a:avLst/>
              <a:gdLst/>
              <a:ahLst/>
              <a:cxnLst/>
              <a:rect r="r" b="b" t="t" l="l"/>
              <a:pathLst>
                <a:path h="683529" w="449270">
                  <a:moveTo>
                    <a:pt x="27298" y="97357"/>
                  </a:moveTo>
                  <a:cubicBezTo>
                    <a:pt x="-18930" y="171017"/>
                    <a:pt x="-5087" y="276681"/>
                    <a:pt x="58540" y="335990"/>
                  </a:cubicBezTo>
                  <a:cubicBezTo>
                    <a:pt x="122167" y="395299"/>
                    <a:pt x="228593" y="401395"/>
                    <a:pt x="298570" y="349960"/>
                  </a:cubicBezTo>
                  <a:cubicBezTo>
                    <a:pt x="313429" y="433907"/>
                    <a:pt x="249421" y="523823"/>
                    <a:pt x="165347" y="537158"/>
                  </a:cubicBezTo>
                  <a:cubicBezTo>
                    <a:pt x="139439" y="541222"/>
                    <a:pt x="112515" y="539063"/>
                    <a:pt x="86861" y="544524"/>
                  </a:cubicBezTo>
                  <a:cubicBezTo>
                    <a:pt x="61080" y="549985"/>
                    <a:pt x="34791" y="565860"/>
                    <a:pt x="28695" y="591387"/>
                  </a:cubicBezTo>
                  <a:cubicBezTo>
                    <a:pt x="19551" y="628852"/>
                    <a:pt x="57397" y="661618"/>
                    <a:pt x="94100" y="673429"/>
                  </a:cubicBezTo>
                  <a:cubicBezTo>
                    <a:pt x="157092" y="693749"/>
                    <a:pt x="228085" y="682319"/>
                    <a:pt x="285362" y="648918"/>
                  </a:cubicBezTo>
                  <a:cubicBezTo>
                    <a:pt x="342639" y="615517"/>
                    <a:pt x="386073" y="561669"/>
                    <a:pt x="413633" y="501344"/>
                  </a:cubicBezTo>
                  <a:cubicBezTo>
                    <a:pt x="454527" y="411682"/>
                    <a:pt x="460496" y="306780"/>
                    <a:pt x="430142" y="213181"/>
                  </a:cubicBezTo>
                  <a:cubicBezTo>
                    <a:pt x="405885" y="138505"/>
                    <a:pt x="342004" y="24967"/>
                    <a:pt x="258692" y="4520"/>
                  </a:cubicBezTo>
                  <a:cubicBezTo>
                    <a:pt x="180333" y="-14784"/>
                    <a:pt x="69843" y="29920"/>
                    <a:pt x="27552" y="97357"/>
                  </a:cubicBezTo>
                  <a:close/>
                </a:path>
              </a:pathLst>
            </a:custGeom>
            <a:solidFill>
              <a:srgbClr val="636363"/>
            </a:solidFill>
            <a:ln w="12700">
              <a:solidFill>
                <a:srgbClr val="000000"/>
              </a:solidFill>
            </a:ln>
          </p:spPr>
        </p:sp>
        <p:sp>
          <p:nvSpPr>
            <p:cNvPr name="Freeform 9" id="9"/>
            <p:cNvSpPr/>
            <p:nvPr/>
          </p:nvSpPr>
          <p:spPr>
            <a:xfrm flipH="false" flipV="false" rot="0">
              <a:off x="449901" y="445389"/>
              <a:ext cx="139062" cy="360045"/>
            </a:xfrm>
            <a:custGeom>
              <a:avLst/>
              <a:gdLst/>
              <a:ahLst/>
              <a:cxnLst/>
              <a:rect r="r" b="b" t="t" l="l"/>
              <a:pathLst>
                <a:path h="360045" w="139062">
                  <a:moveTo>
                    <a:pt x="106867" y="286766"/>
                  </a:moveTo>
                  <a:cubicBezTo>
                    <a:pt x="81340" y="324231"/>
                    <a:pt x="49844" y="347726"/>
                    <a:pt x="15554" y="360045"/>
                  </a:cubicBezTo>
                  <a:lnTo>
                    <a:pt x="314" y="54610"/>
                  </a:lnTo>
                  <a:cubicBezTo>
                    <a:pt x="-575" y="35941"/>
                    <a:pt x="441" y="17653"/>
                    <a:pt x="3108" y="0"/>
                  </a:cubicBezTo>
                  <a:cubicBezTo>
                    <a:pt x="36509" y="7620"/>
                    <a:pt x="67878" y="24257"/>
                    <a:pt x="91500" y="50038"/>
                  </a:cubicBezTo>
                  <a:cubicBezTo>
                    <a:pt x="148269" y="111379"/>
                    <a:pt x="155254" y="216281"/>
                    <a:pt x="106867" y="286893"/>
                  </a:cubicBezTo>
                  <a:close/>
                </a:path>
              </a:pathLst>
            </a:custGeom>
            <a:solidFill>
              <a:srgbClr val="636363"/>
            </a:solidFill>
            <a:ln w="12700">
              <a:solidFill>
                <a:srgbClr val="000000"/>
              </a:solidFill>
            </a:ln>
          </p:spPr>
        </p:sp>
        <p:sp>
          <p:nvSpPr>
            <p:cNvPr name="Freeform 10" id="10"/>
            <p:cNvSpPr/>
            <p:nvPr/>
          </p:nvSpPr>
          <p:spPr>
            <a:xfrm flipH="false" flipV="false" rot="0">
              <a:off x="633908" y="220980"/>
              <a:ext cx="449270" cy="593749"/>
            </a:xfrm>
            <a:custGeom>
              <a:avLst/>
              <a:gdLst/>
              <a:ahLst/>
              <a:cxnLst/>
              <a:rect r="r" b="b" t="t" l="l"/>
              <a:pathLst>
                <a:path h="593749" w="449270">
                  <a:moveTo>
                    <a:pt x="421717" y="496443"/>
                  </a:moveTo>
                  <a:cubicBezTo>
                    <a:pt x="379426" y="563753"/>
                    <a:pt x="268936" y="608457"/>
                    <a:pt x="190577" y="589280"/>
                  </a:cubicBezTo>
                  <a:cubicBezTo>
                    <a:pt x="107392" y="568960"/>
                    <a:pt x="43384" y="455295"/>
                    <a:pt x="19127" y="380619"/>
                  </a:cubicBezTo>
                  <a:cubicBezTo>
                    <a:pt x="-11227" y="287020"/>
                    <a:pt x="-5258" y="182118"/>
                    <a:pt x="35636" y="92456"/>
                  </a:cubicBezTo>
                  <a:cubicBezTo>
                    <a:pt x="50877" y="58801"/>
                    <a:pt x="71324" y="27178"/>
                    <a:pt x="96343" y="0"/>
                  </a:cubicBezTo>
                  <a:lnTo>
                    <a:pt x="96470" y="0"/>
                  </a:lnTo>
                  <a:lnTo>
                    <a:pt x="417526" y="10922"/>
                  </a:lnTo>
                  <a:cubicBezTo>
                    <a:pt x="408255" y="31496"/>
                    <a:pt x="385141" y="44450"/>
                    <a:pt x="362408" y="49403"/>
                  </a:cubicBezTo>
                  <a:cubicBezTo>
                    <a:pt x="336627" y="54864"/>
                    <a:pt x="309830" y="52451"/>
                    <a:pt x="283795" y="56642"/>
                  </a:cubicBezTo>
                  <a:cubicBezTo>
                    <a:pt x="199594" y="70104"/>
                    <a:pt x="135713" y="159893"/>
                    <a:pt x="150699" y="243967"/>
                  </a:cubicBezTo>
                  <a:cubicBezTo>
                    <a:pt x="220676" y="192532"/>
                    <a:pt x="327102" y="198755"/>
                    <a:pt x="390729" y="257937"/>
                  </a:cubicBezTo>
                  <a:cubicBezTo>
                    <a:pt x="454356" y="317119"/>
                    <a:pt x="468199" y="422783"/>
                    <a:pt x="421971" y="496443"/>
                  </a:cubicBezTo>
                  <a:close/>
                </a:path>
              </a:pathLst>
            </a:custGeom>
            <a:solidFill>
              <a:srgbClr val="636363"/>
            </a:solidFill>
            <a:ln w="12700">
              <a:solidFill>
                <a:srgbClr val="000000"/>
              </a:solidFill>
            </a:ln>
          </p:spPr>
        </p:sp>
        <p:sp>
          <p:nvSpPr>
            <p:cNvPr name="Freeform 11" id="11"/>
            <p:cNvSpPr/>
            <p:nvPr/>
          </p:nvSpPr>
          <p:spPr>
            <a:xfrm flipH="false" flipV="false" rot="0">
              <a:off x="5915197" y="2756686"/>
              <a:ext cx="471512" cy="682331"/>
            </a:xfrm>
            <a:custGeom>
              <a:avLst/>
              <a:gdLst/>
              <a:ahLst/>
              <a:cxnLst/>
              <a:rect r="r" b="b" t="t" l="l"/>
              <a:pathLst>
                <a:path h="682331" w="471512">
                  <a:moveTo>
                    <a:pt x="32090" y="84178"/>
                  </a:moveTo>
                  <a:cubicBezTo>
                    <a:pt x="-16043" y="154790"/>
                    <a:pt x="-9312" y="259565"/>
                    <a:pt x="47457" y="321033"/>
                  </a:cubicBezTo>
                  <a:cubicBezTo>
                    <a:pt x="104226" y="382374"/>
                    <a:pt x="204937" y="393550"/>
                    <a:pt x="274660" y="346179"/>
                  </a:cubicBezTo>
                  <a:cubicBezTo>
                    <a:pt x="286725" y="338051"/>
                    <a:pt x="301331" y="327891"/>
                    <a:pt x="314031" y="334749"/>
                  </a:cubicBezTo>
                  <a:cubicBezTo>
                    <a:pt x="322159" y="339194"/>
                    <a:pt x="325715" y="349227"/>
                    <a:pt x="327620" y="358625"/>
                  </a:cubicBezTo>
                  <a:cubicBezTo>
                    <a:pt x="338542" y="410187"/>
                    <a:pt x="322794" y="467337"/>
                    <a:pt x="286852" y="505818"/>
                  </a:cubicBezTo>
                  <a:cubicBezTo>
                    <a:pt x="251038" y="544172"/>
                    <a:pt x="196428" y="562333"/>
                    <a:pt x="146390" y="552681"/>
                  </a:cubicBezTo>
                  <a:cubicBezTo>
                    <a:pt x="106639" y="544934"/>
                    <a:pt x="57998" y="523979"/>
                    <a:pt x="31201" y="556110"/>
                  </a:cubicBezTo>
                  <a:cubicBezTo>
                    <a:pt x="4277" y="588749"/>
                    <a:pt x="34631" y="638914"/>
                    <a:pt x="70825" y="658853"/>
                  </a:cubicBezTo>
                  <a:cubicBezTo>
                    <a:pt x="136484" y="695048"/>
                    <a:pt x="220177" y="687428"/>
                    <a:pt x="286217" y="649455"/>
                  </a:cubicBezTo>
                  <a:cubicBezTo>
                    <a:pt x="352131" y="611482"/>
                    <a:pt x="401407" y="546712"/>
                    <a:pt x="432903" y="475719"/>
                  </a:cubicBezTo>
                  <a:cubicBezTo>
                    <a:pt x="469987" y="391899"/>
                    <a:pt x="484084" y="294998"/>
                    <a:pt x="458557" y="207622"/>
                  </a:cubicBezTo>
                  <a:cubicBezTo>
                    <a:pt x="410043" y="41506"/>
                    <a:pt x="153629" y="-94003"/>
                    <a:pt x="32090" y="83924"/>
                  </a:cubicBezTo>
                  <a:close/>
                </a:path>
              </a:pathLst>
            </a:custGeom>
            <a:solidFill>
              <a:srgbClr val="FCE34F"/>
            </a:solidFill>
            <a:ln w="12700">
              <a:solidFill>
                <a:srgbClr val="000000"/>
              </a:solidFill>
            </a:ln>
          </p:spPr>
        </p:sp>
        <p:sp>
          <p:nvSpPr>
            <p:cNvPr name="Freeform 12" id="12"/>
            <p:cNvSpPr/>
            <p:nvPr/>
          </p:nvSpPr>
          <p:spPr>
            <a:xfrm flipH="false" flipV="false" rot="0">
              <a:off x="5421133" y="2758028"/>
              <a:ext cx="449270" cy="683486"/>
            </a:xfrm>
            <a:custGeom>
              <a:avLst/>
              <a:gdLst/>
              <a:ahLst/>
              <a:cxnLst/>
              <a:rect r="r" b="b" t="t" l="l"/>
              <a:pathLst>
                <a:path h="683486" w="449270">
                  <a:moveTo>
                    <a:pt x="27298" y="97314"/>
                  </a:moveTo>
                  <a:cubicBezTo>
                    <a:pt x="-18930" y="170974"/>
                    <a:pt x="-5087" y="276638"/>
                    <a:pt x="58540" y="335947"/>
                  </a:cubicBezTo>
                  <a:cubicBezTo>
                    <a:pt x="122167" y="395256"/>
                    <a:pt x="228593" y="401352"/>
                    <a:pt x="298570" y="349917"/>
                  </a:cubicBezTo>
                  <a:cubicBezTo>
                    <a:pt x="313429" y="433864"/>
                    <a:pt x="249421" y="523780"/>
                    <a:pt x="165347" y="537115"/>
                  </a:cubicBezTo>
                  <a:cubicBezTo>
                    <a:pt x="139439" y="541179"/>
                    <a:pt x="112515" y="539020"/>
                    <a:pt x="86861" y="544481"/>
                  </a:cubicBezTo>
                  <a:cubicBezTo>
                    <a:pt x="61080" y="549942"/>
                    <a:pt x="34791" y="565817"/>
                    <a:pt x="28695" y="591344"/>
                  </a:cubicBezTo>
                  <a:cubicBezTo>
                    <a:pt x="19551" y="628809"/>
                    <a:pt x="57397" y="661575"/>
                    <a:pt x="94100" y="673386"/>
                  </a:cubicBezTo>
                  <a:cubicBezTo>
                    <a:pt x="157092" y="693706"/>
                    <a:pt x="228085" y="682276"/>
                    <a:pt x="285362" y="648875"/>
                  </a:cubicBezTo>
                  <a:cubicBezTo>
                    <a:pt x="342639" y="615474"/>
                    <a:pt x="386073" y="561626"/>
                    <a:pt x="413633" y="501301"/>
                  </a:cubicBezTo>
                  <a:cubicBezTo>
                    <a:pt x="454527" y="411639"/>
                    <a:pt x="460496" y="306737"/>
                    <a:pt x="430142" y="213138"/>
                  </a:cubicBezTo>
                  <a:cubicBezTo>
                    <a:pt x="405885" y="138462"/>
                    <a:pt x="342004" y="24924"/>
                    <a:pt x="258692" y="4477"/>
                  </a:cubicBezTo>
                  <a:cubicBezTo>
                    <a:pt x="180460" y="-14700"/>
                    <a:pt x="69843" y="29877"/>
                    <a:pt x="27552" y="97314"/>
                  </a:cubicBezTo>
                  <a:close/>
                </a:path>
              </a:pathLst>
            </a:custGeom>
            <a:solidFill>
              <a:srgbClr val="FCE34F"/>
            </a:solidFill>
            <a:ln w="12700">
              <a:solidFill>
                <a:srgbClr val="000000"/>
              </a:solidFill>
            </a:ln>
          </p:spPr>
        </p:sp>
        <p:sp>
          <p:nvSpPr>
            <p:cNvPr name="Freeform 13" id="13"/>
            <p:cNvSpPr/>
            <p:nvPr/>
          </p:nvSpPr>
          <p:spPr>
            <a:xfrm flipH="false" flipV="false" rot="0">
              <a:off x="63499" y="66057"/>
              <a:ext cx="471512" cy="682147"/>
            </a:xfrm>
            <a:custGeom>
              <a:avLst/>
              <a:gdLst/>
              <a:ahLst/>
              <a:cxnLst/>
              <a:rect r="r" b="b" t="t" l="l"/>
              <a:pathLst>
                <a:path h="682147" w="471512">
                  <a:moveTo>
                    <a:pt x="439421" y="598280"/>
                  </a:moveTo>
                  <a:cubicBezTo>
                    <a:pt x="487554" y="527668"/>
                    <a:pt x="480823" y="422893"/>
                    <a:pt x="424054" y="361425"/>
                  </a:cubicBezTo>
                  <a:cubicBezTo>
                    <a:pt x="367285" y="299957"/>
                    <a:pt x="266574" y="288908"/>
                    <a:pt x="196851" y="336279"/>
                  </a:cubicBezTo>
                  <a:cubicBezTo>
                    <a:pt x="184786" y="344407"/>
                    <a:pt x="170181" y="354567"/>
                    <a:pt x="157481" y="347709"/>
                  </a:cubicBezTo>
                  <a:cubicBezTo>
                    <a:pt x="149353" y="343264"/>
                    <a:pt x="145797" y="333231"/>
                    <a:pt x="143892" y="323833"/>
                  </a:cubicBezTo>
                  <a:cubicBezTo>
                    <a:pt x="132970" y="272271"/>
                    <a:pt x="148718" y="215121"/>
                    <a:pt x="184659" y="176640"/>
                  </a:cubicBezTo>
                  <a:cubicBezTo>
                    <a:pt x="220473" y="138286"/>
                    <a:pt x="275083" y="120125"/>
                    <a:pt x="325121" y="129650"/>
                  </a:cubicBezTo>
                  <a:cubicBezTo>
                    <a:pt x="364872" y="137397"/>
                    <a:pt x="413513" y="158352"/>
                    <a:pt x="440310" y="126221"/>
                  </a:cubicBezTo>
                  <a:cubicBezTo>
                    <a:pt x="467234" y="93582"/>
                    <a:pt x="436881" y="43417"/>
                    <a:pt x="400686" y="23478"/>
                  </a:cubicBezTo>
                  <a:cubicBezTo>
                    <a:pt x="335027" y="-12717"/>
                    <a:pt x="251334" y="-5097"/>
                    <a:pt x="185294" y="32876"/>
                  </a:cubicBezTo>
                  <a:cubicBezTo>
                    <a:pt x="119254" y="70849"/>
                    <a:pt x="70105" y="135619"/>
                    <a:pt x="38609" y="206612"/>
                  </a:cubicBezTo>
                  <a:cubicBezTo>
                    <a:pt x="1525" y="290432"/>
                    <a:pt x="-12572" y="387333"/>
                    <a:pt x="12955" y="474582"/>
                  </a:cubicBezTo>
                  <a:cubicBezTo>
                    <a:pt x="61469" y="640698"/>
                    <a:pt x="317882" y="776080"/>
                    <a:pt x="439421" y="598280"/>
                  </a:cubicBezTo>
                  <a:close/>
                </a:path>
              </a:pathLst>
            </a:custGeom>
            <a:solidFill>
              <a:srgbClr val="FCE34F"/>
            </a:solidFill>
            <a:ln w="12700">
              <a:solidFill>
                <a:srgbClr val="000000"/>
              </a:solidFill>
            </a:ln>
          </p:spPr>
        </p:sp>
        <p:sp>
          <p:nvSpPr>
            <p:cNvPr name="Freeform 14" id="14"/>
            <p:cNvSpPr/>
            <p:nvPr/>
          </p:nvSpPr>
          <p:spPr>
            <a:xfrm flipH="false" flipV="false" rot="0">
              <a:off x="579806" y="63433"/>
              <a:ext cx="449270" cy="683529"/>
            </a:xfrm>
            <a:custGeom>
              <a:avLst/>
              <a:gdLst/>
              <a:ahLst/>
              <a:cxnLst/>
              <a:rect r="r" b="b" t="t" l="l"/>
              <a:pathLst>
                <a:path h="683529" w="449270">
                  <a:moveTo>
                    <a:pt x="421971" y="586299"/>
                  </a:moveTo>
                  <a:cubicBezTo>
                    <a:pt x="468199" y="512639"/>
                    <a:pt x="454356" y="406975"/>
                    <a:pt x="390729" y="347666"/>
                  </a:cubicBezTo>
                  <a:cubicBezTo>
                    <a:pt x="327102" y="288357"/>
                    <a:pt x="220676" y="282261"/>
                    <a:pt x="150698" y="333696"/>
                  </a:cubicBezTo>
                  <a:cubicBezTo>
                    <a:pt x="135840" y="249749"/>
                    <a:pt x="199848" y="159833"/>
                    <a:pt x="283922" y="146498"/>
                  </a:cubicBezTo>
                  <a:cubicBezTo>
                    <a:pt x="309830" y="142434"/>
                    <a:pt x="336754" y="144593"/>
                    <a:pt x="362408" y="139132"/>
                  </a:cubicBezTo>
                  <a:cubicBezTo>
                    <a:pt x="388062" y="133671"/>
                    <a:pt x="414478" y="117796"/>
                    <a:pt x="420574" y="92142"/>
                  </a:cubicBezTo>
                  <a:cubicBezTo>
                    <a:pt x="429718" y="54677"/>
                    <a:pt x="391872" y="21911"/>
                    <a:pt x="355169" y="10100"/>
                  </a:cubicBezTo>
                  <a:cubicBezTo>
                    <a:pt x="292177" y="-10220"/>
                    <a:pt x="221184" y="1210"/>
                    <a:pt x="163907" y="34611"/>
                  </a:cubicBezTo>
                  <a:cubicBezTo>
                    <a:pt x="106629" y="68012"/>
                    <a:pt x="63195" y="121860"/>
                    <a:pt x="35636" y="182185"/>
                  </a:cubicBezTo>
                  <a:cubicBezTo>
                    <a:pt x="-5258" y="271847"/>
                    <a:pt x="-11227" y="376749"/>
                    <a:pt x="19126" y="470348"/>
                  </a:cubicBezTo>
                  <a:cubicBezTo>
                    <a:pt x="43383" y="545024"/>
                    <a:pt x="107264" y="658562"/>
                    <a:pt x="190576" y="679009"/>
                  </a:cubicBezTo>
                  <a:cubicBezTo>
                    <a:pt x="268809" y="698313"/>
                    <a:pt x="379426" y="653609"/>
                    <a:pt x="421717" y="586172"/>
                  </a:cubicBezTo>
                  <a:close/>
                </a:path>
              </a:pathLst>
            </a:custGeom>
            <a:solidFill>
              <a:srgbClr val="FCE34F"/>
            </a:solidFill>
            <a:ln w="12700">
              <a:solidFill>
                <a:srgbClr val="000000"/>
              </a:solidFill>
            </a:ln>
          </p:spPr>
        </p:sp>
      </p:grpSp>
      <p:grpSp>
        <p:nvGrpSpPr>
          <p:cNvPr name="Group 15" id="15"/>
          <p:cNvGrpSpPr/>
          <p:nvPr/>
        </p:nvGrpSpPr>
        <p:grpSpPr>
          <a:xfrm rot="0">
            <a:off x="14518434" y="-63475"/>
            <a:ext cx="3832593" cy="2024529"/>
            <a:chOff x="0" y="0"/>
            <a:chExt cx="3832593" cy="2024532"/>
          </a:xfrm>
        </p:grpSpPr>
        <p:sp>
          <p:nvSpPr>
            <p:cNvPr name="Freeform 16" id="16"/>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17" id="17"/>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18" id="18"/>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19" id="19"/>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20" id="20"/>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21" id="21"/>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2" id="22"/>
          <p:cNvSpPr/>
          <p:nvPr/>
        </p:nvSpPr>
        <p:spPr>
          <a:xfrm flipH="false" flipV="false" rot="0">
            <a:off x="11230556" y="2654675"/>
            <a:ext cx="2971800" cy="2638425"/>
          </a:xfrm>
          <a:custGeom>
            <a:avLst/>
            <a:gdLst/>
            <a:ahLst/>
            <a:cxnLst/>
            <a:rect r="r" b="b" t="t" l="l"/>
            <a:pathLst>
              <a:path h="2638425" w="2971800">
                <a:moveTo>
                  <a:pt x="0" y="0"/>
                </a:moveTo>
                <a:lnTo>
                  <a:pt x="2971800" y="0"/>
                </a:lnTo>
                <a:lnTo>
                  <a:pt x="2971800" y="2638425"/>
                </a:lnTo>
                <a:lnTo>
                  <a:pt x="0" y="2638425"/>
                </a:lnTo>
                <a:lnTo>
                  <a:pt x="0" y="0"/>
                </a:lnTo>
                <a:close/>
              </a:path>
            </a:pathLst>
          </a:custGeom>
          <a:blipFill>
            <a:blip r:embed="rId8"/>
            <a:stretch>
              <a:fillRect l="0" t="0" r="0" b="0"/>
            </a:stretch>
          </a:blipFill>
        </p:spPr>
      </p:sp>
      <p:grpSp>
        <p:nvGrpSpPr>
          <p:cNvPr name="Group 23" id="23"/>
          <p:cNvGrpSpPr/>
          <p:nvPr/>
        </p:nvGrpSpPr>
        <p:grpSpPr>
          <a:xfrm rot="0">
            <a:off x="0" y="313858"/>
            <a:ext cx="1127503" cy="57150"/>
            <a:chOff x="0" y="0"/>
            <a:chExt cx="1127506" cy="57150"/>
          </a:xfrm>
        </p:grpSpPr>
        <p:sp>
          <p:nvSpPr>
            <p:cNvPr name="Freeform 24" id="24"/>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25" id="25"/>
          <p:cNvGrpSpPr/>
          <p:nvPr/>
        </p:nvGrpSpPr>
        <p:grpSpPr>
          <a:xfrm rot="0">
            <a:off x="-63503" y="9842173"/>
            <a:ext cx="8739178" cy="427415"/>
            <a:chOff x="0" y="0"/>
            <a:chExt cx="8739175" cy="427418"/>
          </a:xfrm>
        </p:grpSpPr>
        <p:sp>
          <p:nvSpPr>
            <p:cNvPr name="Freeform 26" id="26"/>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27" id="27"/>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28" id="28"/>
          <p:cNvGrpSpPr/>
          <p:nvPr/>
        </p:nvGrpSpPr>
        <p:grpSpPr>
          <a:xfrm rot="0">
            <a:off x="1829848" y="2239566"/>
            <a:ext cx="6348974" cy="4167235"/>
            <a:chOff x="0" y="0"/>
            <a:chExt cx="6348971" cy="4167238"/>
          </a:xfrm>
        </p:grpSpPr>
        <p:sp>
          <p:nvSpPr>
            <p:cNvPr name="Freeform 29" id="29"/>
            <p:cNvSpPr/>
            <p:nvPr/>
          </p:nvSpPr>
          <p:spPr>
            <a:xfrm flipH="false" flipV="false" rot="0">
              <a:off x="0" y="0"/>
              <a:ext cx="6348981" cy="4167253"/>
            </a:xfrm>
            <a:custGeom>
              <a:avLst/>
              <a:gdLst/>
              <a:ahLst/>
              <a:cxnLst/>
              <a:rect r="r" b="b" t="t" l="l"/>
              <a:pathLst>
                <a:path h="4167253" w="6348981">
                  <a:moveTo>
                    <a:pt x="0" y="4167253"/>
                  </a:moveTo>
                  <a:lnTo>
                    <a:pt x="6348981" y="4167253"/>
                  </a:lnTo>
                  <a:lnTo>
                    <a:pt x="6348981" y="0"/>
                  </a:lnTo>
                  <a:lnTo>
                    <a:pt x="0" y="0"/>
                  </a:lnTo>
                  <a:close/>
                </a:path>
              </a:pathLst>
            </a:custGeom>
            <a:solidFill>
              <a:srgbClr val="000000">
                <a:alpha val="0"/>
              </a:srgbClr>
            </a:solidFill>
            <a:ln w="12700">
              <a:solidFill>
                <a:srgbClr val="000000"/>
              </a:solidFill>
            </a:ln>
          </p:spPr>
        </p:sp>
      </p:grpSp>
      <p:grpSp>
        <p:nvGrpSpPr>
          <p:cNvPr name="Group 30" id="30"/>
          <p:cNvGrpSpPr/>
          <p:nvPr/>
        </p:nvGrpSpPr>
        <p:grpSpPr>
          <a:xfrm rot="0">
            <a:off x="11230556" y="2654675"/>
            <a:ext cx="2967238" cy="2640844"/>
            <a:chOff x="0" y="0"/>
            <a:chExt cx="2967241" cy="2640838"/>
          </a:xfrm>
        </p:grpSpPr>
        <p:sp>
          <p:nvSpPr>
            <p:cNvPr name="Freeform 31" id="31"/>
            <p:cNvSpPr/>
            <p:nvPr/>
          </p:nvSpPr>
          <p:spPr>
            <a:xfrm flipH="false" flipV="false" rot="0">
              <a:off x="0" y="0"/>
              <a:ext cx="2967228" cy="2640832"/>
            </a:xfrm>
            <a:custGeom>
              <a:avLst/>
              <a:gdLst/>
              <a:ahLst/>
              <a:cxnLst/>
              <a:rect r="r" b="b" t="t" l="l"/>
              <a:pathLst>
                <a:path h="2640832" w="2967228">
                  <a:moveTo>
                    <a:pt x="0" y="2640832"/>
                  </a:moveTo>
                  <a:lnTo>
                    <a:pt x="2967228" y="2640832"/>
                  </a:lnTo>
                  <a:lnTo>
                    <a:pt x="2967228" y="0"/>
                  </a:lnTo>
                  <a:lnTo>
                    <a:pt x="0" y="0"/>
                  </a:lnTo>
                  <a:close/>
                </a:path>
              </a:pathLst>
            </a:custGeom>
            <a:solidFill>
              <a:srgbClr val="000000">
                <a:alpha val="0"/>
              </a:srgbClr>
            </a:solidFill>
            <a:ln w="12700">
              <a:solidFill>
                <a:srgbClr val="000000"/>
              </a:solidFill>
            </a:ln>
          </p:spPr>
        </p:sp>
      </p:grpSp>
      <p:grpSp>
        <p:nvGrpSpPr>
          <p:cNvPr name="Group 32" id="32"/>
          <p:cNvGrpSpPr/>
          <p:nvPr/>
        </p:nvGrpSpPr>
        <p:grpSpPr>
          <a:xfrm rot="0">
            <a:off x="14581594" y="0"/>
            <a:ext cx="3706406" cy="1897675"/>
            <a:chOff x="0" y="0"/>
            <a:chExt cx="3706406" cy="1897685"/>
          </a:xfrm>
        </p:grpSpPr>
        <p:sp>
          <p:nvSpPr>
            <p:cNvPr name="Freeform 33" id="33"/>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34" id="34"/>
          <p:cNvGrpSpPr/>
          <p:nvPr/>
        </p:nvGrpSpPr>
        <p:grpSpPr>
          <a:xfrm rot="0">
            <a:off x="17259300" y="9438627"/>
            <a:ext cx="697040" cy="848373"/>
            <a:chOff x="0" y="0"/>
            <a:chExt cx="697040" cy="848373"/>
          </a:xfrm>
        </p:grpSpPr>
        <p:sp>
          <p:nvSpPr>
            <p:cNvPr name="Freeform 35" id="35"/>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36" id="36"/>
          <p:cNvSpPr txBox="true"/>
          <p:nvPr/>
        </p:nvSpPr>
        <p:spPr>
          <a:xfrm rot="0">
            <a:off x="1298953" y="132998"/>
            <a:ext cx="281632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3.1. Doğru Sözlü Olmak</a:t>
            </a:r>
          </a:p>
        </p:txBody>
      </p:sp>
      <p:sp>
        <p:nvSpPr>
          <p:cNvPr name="TextBox 37" id="37"/>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38" id="38"/>
          <p:cNvSpPr txBox="true"/>
          <p:nvPr/>
        </p:nvSpPr>
        <p:spPr>
          <a:xfrm rot="0">
            <a:off x="17426349" y="9522209"/>
            <a:ext cx="279244"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6</a:t>
            </a:r>
          </a:p>
        </p:txBody>
      </p:sp>
      <p:sp>
        <p:nvSpPr>
          <p:cNvPr name="TextBox 39" id="39"/>
          <p:cNvSpPr txBox="true"/>
          <p:nvPr/>
        </p:nvSpPr>
        <p:spPr>
          <a:xfrm rot="0">
            <a:off x="2397681" y="2755421"/>
            <a:ext cx="5312064" cy="2451306"/>
          </a:xfrm>
          <a:prstGeom prst="rect">
            <a:avLst/>
          </a:prstGeom>
        </p:spPr>
        <p:txBody>
          <a:bodyPr anchor="t" rtlCol="false" tIns="0" lIns="0" bIns="0" rIns="0">
            <a:spAutoFit/>
          </a:bodyPr>
          <a:lstStyle/>
          <a:p>
            <a:pPr algn="l">
              <a:lnSpc>
                <a:spcPts val="4874"/>
              </a:lnSpc>
            </a:pPr>
            <a:r>
              <a:rPr lang="en-US" sz="2903">
                <a:solidFill>
                  <a:srgbClr val="FFF4F4"/>
                </a:solidFill>
                <a:latin typeface="Crusoe Text"/>
                <a:ea typeface="Crusoe Text"/>
                <a:cs typeface="Crusoe Text"/>
                <a:sym typeface="Crusoe Text"/>
              </a:rPr>
              <a:t>“</a:t>
            </a:r>
            <a:r>
              <a:rPr lang="en-US" b="true" sz="2903">
                <a:solidFill>
                  <a:srgbClr val="FFF4F4"/>
                </a:solidFill>
                <a:latin typeface="Crusoe Text Bold"/>
                <a:ea typeface="Crusoe Text Bold"/>
                <a:cs typeface="Crusoe Text Bold"/>
                <a:sym typeface="Crusoe Text Bold"/>
              </a:rPr>
              <a:t>El-emin</a:t>
            </a:r>
            <a:r>
              <a:rPr lang="en-US" sz="2903">
                <a:solidFill>
                  <a:srgbClr val="FFF4F4"/>
                </a:solidFill>
                <a:latin typeface="Crusoe Text"/>
                <a:ea typeface="Crusoe Text"/>
                <a:cs typeface="Crusoe Text"/>
                <a:sym typeface="Crusoe Text"/>
              </a:rPr>
              <a:t>” lakabıyla anılan Hz. Muhammed (sav) hayatı boyunca doğruluğuyla insanlara örnek olmuştur.</a:t>
            </a:r>
          </a:p>
        </p:txBody>
      </p:sp>
      <p:sp>
        <p:nvSpPr>
          <p:cNvPr name="TextBox 40" id="40"/>
          <p:cNvSpPr txBox="true"/>
          <p:nvPr/>
        </p:nvSpPr>
        <p:spPr>
          <a:xfrm rot="0">
            <a:off x="8772144" y="6005065"/>
            <a:ext cx="7727318" cy="189547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“Yalancılıktan kaçının. Çünkü ister ciddi olsun isterse şaka yollu olsun yalan söylemek Müslüman’a yakışmaz.”</a:t>
            </a:r>
          </a:p>
        </p:txBody>
      </p:sp>
      <p:sp>
        <p:nvSpPr>
          <p:cNvPr name="TextBox 41" id="41"/>
          <p:cNvSpPr txBox="true"/>
          <p:nvPr/>
        </p:nvSpPr>
        <p:spPr>
          <a:xfrm rot="0">
            <a:off x="12482579" y="7919590"/>
            <a:ext cx="4256942" cy="61912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(İbnMâce, “Sünnet”, 7)</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8191157" y="2981544"/>
            <a:ext cx="1905000" cy="1524000"/>
          </a:xfrm>
          <a:custGeom>
            <a:avLst/>
            <a:gdLst/>
            <a:ahLst/>
            <a:cxnLst/>
            <a:rect r="r" b="b" t="t" l="l"/>
            <a:pathLst>
              <a:path h="1524000" w="1905000">
                <a:moveTo>
                  <a:pt x="0" y="0"/>
                </a:moveTo>
                <a:lnTo>
                  <a:pt x="1905000" y="0"/>
                </a:lnTo>
                <a:lnTo>
                  <a:pt x="1905000" y="1524000"/>
                </a:lnTo>
                <a:lnTo>
                  <a:pt x="0" y="152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8191157" y="2981544"/>
            <a:ext cx="1905676" cy="1522162"/>
            <a:chOff x="0" y="0"/>
            <a:chExt cx="1905673" cy="1522159"/>
          </a:xfrm>
        </p:grpSpPr>
        <p:sp>
          <p:nvSpPr>
            <p:cNvPr name="Freeform 18" id="18"/>
            <p:cNvSpPr/>
            <p:nvPr/>
          </p:nvSpPr>
          <p:spPr>
            <a:xfrm flipH="false" flipV="false" rot="0">
              <a:off x="0" y="0"/>
              <a:ext cx="1905631" cy="1522221"/>
            </a:xfrm>
            <a:custGeom>
              <a:avLst/>
              <a:gdLst/>
              <a:ahLst/>
              <a:cxnLst/>
              <a:rect r="r" b="b" t="t" l="l"/>
              <a:pathLst>
                <a:path h="1522221" w="1905631">
                  <a:moveTo>
                    <a:pt x="0" y="1522221"/>
                  </a:moveTo>
                  <a:lnTo>
                    <a:pt x="1905631" y="1522221"/>
                  </a:lnTo>
                  <a:lnTo>
                    <a:pt x="190563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81632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3.1. Doğru Sözlü Olmak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445399" y="9522209"/>
            <a:ext cx="231200"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7</a:t>
            </a:r>
          </a:p>
        </p:txBody>
      </p:sp>
      <p:sp>
        <p:nvSpPr>
          <p:cNvPr name="TextBox 26" id="26"/>
          <p:cNvSpPr txBox="true"/>
          <p:nvPr/>
        </p:nvSpPr>
        <p:spPr>
          <a:xfrm rot="0">
            <a:off x="3722989" y="4668993"/>
            <a:ext cx="10675096" cy="1173013"/>
          </a:xfrm>
          <a:prstGeom prst="rect">
            <a:avLst/>
          </a:prstGeom>
        </p:spPr>
        <p:txBody>
          <a:bodyPr anchor="t" rtlCol="false" tIns="0" lIns="0" bIns="0" rIns="0">
            <a:spAutoFit/>
          </a:bodyPr>
          <a:lstStyle/>
          <a:p>
            <a:pPr algn="l">
              <a:lnSpc>
                <a:spcPts val="4574"/>
              </a:lnSpc>
            </a:pPr>
            <a:r>
              <a:rPr lang="en-US" b="true" sz="3302">
                <a:solidFill>
                  <a:srgbClr val="000000"/>
                </a:solidFill>
                <a:latin typeface="Crusoe Text Bold"/>
                <a:ea typeface="Crusoe Text Bold"/>
                <a:cs typeface="Crusoe Text Bold"/>
                <a:sym typeface="Crusoe Text Bold"/>
              </a:rPr>
              <a:t>Doğru sözlü ve dürüst olmanın günlük hayattaki ilişkilerde kişiye sağlayacağı faydalar nelerdir?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574380" y="3692185"/>
            <a:ext cx="646100" cy="566823"/>
            <a:chOff x="0" y="0"/>
            <a:chExt cx="646100" cy="566826"/>
          </a:xfrm>
        </p:grpSpPr>
        <p:sp>
          <p:nvSpPr>
            <p:cNvPr name="Freeform 5" id="5"/>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6" id="6"/>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3574380" y="5081902"/>
            <a:ext cx="646100" cy="566823"/>
            <a:chOff x="0" y="0"/>
            <a:chExt cx="646100" cy="566826"/>
          </a:xfrm>
        </p:grpSpPr>
        <p:sp>
          <p:nvSpPr>
            <p:cNvPr name="Freeform 8" id="8"/>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9" id="9"/>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3574380" y="6474228"/>
            <a:ext cx="646100" cy="566823"/>
            <a:chOff x="0" y="0"/>
            <a:chExt cx="646100" cy="566826"/>
          </a:xfrm>
        </p:grpSpPr>
        <p:sp>
          <p:nvSpPr>
            <p:cNvPr name="Freeform 11" id="11"/>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12" id="12"/>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14518091" y="-63503"/>
            <a:ext cx="3833403" cy="2024682"/>
            <a:chOff x="0" y="0"/>
            <a:chExt cx="3833406" cy="2024685"/>
          </a:xfrm>
        </p:grpSpPr>
        <p:sp>
          <p:nvSpPr>
            <p:cNvPr name="Freeform 14" id="14"/>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5" id="15"/>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6" id="16"/>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7" id="17"/>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8" id="18"/>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19" id="19"/>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0" id="20"/>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1" id="21"/>
          <p:cNvSpPr txBox="true"/>
          <p:nvPr/>
        </p:nvSpPr>
        <p:spPr>
          <a:xfrm rot="0">
            <a:off x="1298953" y="132998"/>
            <a:ext cx="281632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3.1. Doğru Sözlü Olmak</a:t>
            </a:r>
          </a:p>
        </p:txBody>
      </p:sp>
      <p:sp>
        <p:nvSpPr>
          <p:cNvPr name="TextBox 22" id="22"/>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3" id="23"/>
          <p:cNvSpPr txBox="true"/>
          <p:nvPr/>
        </p:nvSpPr>
        <p:spPr>
          <a:xfrm rot="0">
            <a:off x="17435874" y="9522209"/>
            <a:ext cx="276977"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8</a:t>
            </a:r>
          </a:p>
        </p:txBody>
      </p:sp>
      <p:sp>
        <p:nvSpPr>
          <p:cNvPr name="TextBox 24" id="24"/>
          <p:cNvSpPr txBox="true"/>
          <p:nvPr/>
        </p:nvSpPr>
        <p:spPr>
          <a:xfrm rot="0">
            <a:off x="4343962" y="3216431"/>
            <a:ext cx="7929991"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 Kişi vicdanen rahat ve huzurlu olur.</a:t>
            </a:r>
          </a:p>
        </p:txBody>
      </p:sp>
      <p:sp>
        <p:nvSpPr>
          <p:cNvPr name="TextBox 25" id="25"/>
          <p:cNvSpPr txBox="true"/>
          <p:nvPr/>
        </p:nvSpPr>
        <p:spPr>
          <a:xfrm rot="0">
            <a:off x="4343962" y="4607081"/>
            <a:ext cx="8293608"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 İnsanların güvenini kazanmayı sağlar.</a:t>
            </a:r>
          </a:p>
        </p:txBody>
      </p:sp>
      <p:sp>
        <p:nvSpPr>
          <p:cNvPr name="TextBox 26" id="26"/>
          <p:cNvSpPr txBox="true"/>
          <p:nvPr/>
        </p:nvSpPr>
        <p:spPr>
          <a:xfrm rot="0">
            <a:off x="4343962" y="5997731"/>
            <a:ext cx="7980893"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 Kişinin saygınlık kazanmasını sağlar.</a:t>
            </a:r>
          </a:p>
        </p:txBody>
      </p:sp>
      <p:sp>
        <p:nvSpPr>
          <p:cNvPr name="TextBox 27" id="27"/>
          <p:cNvSpPr txBox="true"/>
          <p:nvPr/>
        </p:nvSpPr>
        <p:spPr>
          <a:xfrm rot="0">
            <a:off x="3711378" y="1599809"/>
            <a:ext cx="11082290" cy="683447"/>
          </a:xfrm>
          <a:prstGeom prst="rect">
            <a:avLst/>
          </a:prstGeom>
        </p:spPr>
        <p:txBody>
          <a:bodyPr anchor="t" rtlCol="false" tIns="0" lIns="0" bIns="0" rIns="0">
            <a:spAutoFit/>
          </a:bodyPr>
          <a:lstStyle/>
          <a:p>
            <a:pPr algn="l">
              <a:lnSpc>
                <a:spcPts val="5250"/>
              </a:lnSpc>
            </a:pPr>
            <a:r>
              <a:rPr lang="en-US" b="true" sz="3750">
                <a:solidFill>
                  <a:srgbClr val="000000"/>
                </a:solidFill>
                <a:latin typeface="Crusoe Text Bold"/>
                <a:ea typeface="Crusoe Text Bold"/>
                <a:cs typeface="Crusoe Text Bold"/>
                <a:sym typeface="Crusoe Text Bold"/>
              </a:rPr>
              <a:t>Doğru Sözlü Olmanın Bireysel Açıdan Önemi</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152499" y="4456233"/>
            <a:ext cx="1905000" cy="1524000"/>
          </a:xfrm>
          <a:custGeom>
            <a:avLst/>
            <a:gdLst/>
            <a:ahLst/>
            <a:cxnLst/>
            <a:rect r="r" b="b" t="t" l="l"/>
            <a:pathLst>
              <a:path h="1524000" w="1905000">
                <a:moveTo>
                  <a:pt x="0" y="0"/>
                </a:moveTo>
                <a:lnTo>
                  <a:pt x="1905000" y="0"/>
                </a:lnTo>
                <a:lnTo>
                  <a:pt x="1905000" y="1524000"/>
                </a:lnTo>
                <a:lnTo>
                  <a:pt x="0" y="152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3152499" y="4456233"/>
            <a:ext cx="1905676" cy="1522162"/>
            <a:chOff x="0" y="0"/>
            <a:chExt cx="1905673" cy="1522159"/>
          </a:xfrm>
        </p:grpSpPr>
        <p:sp>
          <p:nvSpPr>
            <p:cNvPr name="Freeform 18" id="18"/>
            <p:cNvSpPr/>
            <p:nvPr/>
          </p:nvSpPr>
          <p:spPr>
            <a:xfrm flipH="false" flipV="false" rot="0">
              <a:off x="0" y="0"/>
              <a:ext cx="1905631" cy="1522221"/>
            </a:xfrm>
            <a:custGeom>
              <a:avLst/>
              <a:gdLst/>
              <a:ahLst/>
              <a:cxnLst/>
              <a:rect r="r" b="b" t="t" l="l"/>
              <a:pathLst>
                <a:path h="1522221" w="1905631">
                  <a:moveTo>
                    <a:pt x="0" y="1522221"/>
                  </a:moveTo>
                  <a:lnTo>
                    <a:pt x="1905631" y="1522221"/>
                  </a:lnTo>
                  <a:lnTo>
                    <a:pt x="190563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67673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3.2. Merhametli Olmak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445399" y="9522209"/>
            <a:ext cx="279244"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9</a:t>
            </a:r>
          </a:p>
        </p:txBody>
      </p:sp>
      <p:sp>
        <p:nvSpPr>
          <p:cNvPr name="TextBox 26" id="26"/>
          <p:cNvSpPr txBox="true"/>
          <p:nvPr/>
        </p:nvSpPr>
        <p:spPr>
          <a:xfrm rot="0">
            <a:off x="5572201" y="3667582"/>
            <a:ext cx="5233568" cy="944413"/>
          </a:xfrm>
          <a:prstGeom prst="rect">
            <a:avLst/>
          </a:prstGeom>
        </p:spPr>
        <p:txBody>
          <a:bodyPr anchor="t" rtlCol="false" tIns="0" lIns="0" bIns="0" rIns="0">
            <a:spAutoFit/>
          </a:bodyPr>
          <a:lstStyle/>
          <a:p>
            <a:pPr algn="l">
              <a:lnSpc>
                <a:spcPts val="8257"/>
              </a:lnSpc>
            </a:pPr>
            <a:r>
              <a:rPr lang="en-US" b="true" sz="3302">
                <a:solidFill>
                  <a:srgbClr val="000000"/>
                </a:solidFill>
                <a:latin typeface="Crusoe Text Bold"/>
                <a:ea typeface="Crusoe Text Bold"/>
                <a:cs typeface="Crusoe Text Bold"/>
                <a:sym typeface="Crusoe Text Bold"/>
              </a:rPr>
              <a:t>Merhamet ne demektir?</a:t>
            </a:r>
          </a:p>
        </p:txBody>
      </p:sp>
      <p:sp>
        <p:nvSpPr>
          <p:cNvPr name="TextBox 27" id="27"/>
          <p:cNvSpPr txBox="true"/>
          <p:nvPr/>
        </p:nvSpPr>
        <p:spPr>
          <a:xfrm rot="0">
            <a:off x="5572201" y="5074834"/>
            <a:ext cx="8426968" cy="1525438"/>
          </a:xfrm>
          <a:prstGeom prst="rect">
            <a:avLst/>
          </a:prstGeom>
        </p:spPr>
        <p:txBody>
          <a:bodyPr anchor="t" rtlCol="false" tIns="0" lIns="0" bIns="0" rIns="0">
            <a:spAutoFit/>
          </a:bodyPr>
          <a:lstStyle/>
          <a:p>
            <a:pPr algn="l">
              <a:lnSpc>
                <a:spcPts val="8257"/>
              </a:lnSpc>
            </a:pPr>
            <a:r>
              <a:rPr lang="en-US" b="true" sz="3302">
                <a:solidFill>
                  <a:srgbClr val="000000"/>
                </a:solidFill>
                <a:latin typeface="Crusoe Text Bold"/>
                <a:ea typeface="Crusoe Text Bold"/>
                <a:cs typeface="Crusoe Text Bold"/>
                <a:sym typeface="Crusoe Text Bold"/>
              </a:rPr>
              <a:t>Merhamet denince aklınıza gelen diğer</a:t>
            </a:r>
          </a:p>
          <a:p>
            <a:pPr algn="l">
              <a:lnSpc>
                <a:spcPts val="1651"/>
              </a:lnSpc>
            </a:pPr>
            <a:r>
              <a:rPr lang="en-US" b="true" sz="3302">
                <a:solidFill>
                  <a:srgbClr val="000000"/>
                </a:solidFill>
                <a:latin typeface="Crusoe Text Bold"/>
                <a:ea typeface="Crusoe Text Bold"/>
                <a:cs typeface="Crusoe Text Bold"/>
                <a:sym typeface="Crusoe Text Bold"/>
              </a:rPr>
              <a:t>kavramlar nelerdir?</a:t>
            </a:r>
          </a:p>
        </p:txBody>
      </p:sp>
      <p:sp>
        <p:nvSpPr>
          <p:cNvPr name="TextBox 28" id="28"/>
          <p:cNvSpPr txBox="true"/>
          <p:nvPr/>
        </p:nvSpPr>
        <p:spPr>
          <a:xfrm rot="0">
            <a:off x="6615970" y="862012"/>
            <a:ext cx="5157111" cy="542925"/>
          </a:xfrm>
          <a:prstGeom prst="rect">
            <a:avLst/>
          </a:prstGeom>
        </p:spPr>
        <p:txBody>
          <a:bodyPr anchor="t" rtlCol="false" tIns="0" lIns="0" bIns="0" rIns="0">
            <a:spAutoFit/>
          </a:bodyPr>
          <a:lstStyle/>
          <a:p>
            <a:pPr algn="l">
              <a:lnSpc>
                <a:spcPts val="4200"/>
              </a:lnSpc>
            </a:pPr>
            <a:r>
              <a:rPr lang="en-US" b="true" sz="3000">
                <a:solidFill>
                  <a:srgbClr val="000000"/>
                </a:solidFill>
                <a:latin typeface="Crusoe Text Bold"/>
                <a:ea typeface="Crusoe Text Bold"/>
                <a:cs typeface="Crusoe Text Bold"/>
                <a:sym typeface="Crusoe Text Bold"/>
              </a:rPr>
              <a:t>3.2. MERHAMETLİ OLMAK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4337885" y="3580533"/>
            <a:ext cx="9610725" cy="5657850"/>
          </a:xfrm>
          <a:custGeom>
            <a:avLst/>
            <a:gdLst/>
            <a:ahLst/>
            <a:cxnLst/>
            <a:rect r="r" b="b" t="t" l="l"/>
            <a:pathLst>
              <a:path h="5657850" w="9610725">
                <a:moveTo>
                  <a:pt x="0" y="0"/>
                </a:moveTo>
                <a:lnTo>
                  <a:pt x="9610725" y="0"/>
                </a:lnTo>
                <a:lnTo>
                  <a:pt x="9610725" y="5657850"/>
                </a:lnTo>
                <a:lnTo>
                  <a:pt x="0" y="565785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4337885" y="3580533"/>
            <a:ext cx="9612230" cy="5659203"/>
            <a:chOff x="0" y="0"/>
            <a:chExt cx="9612224" cy="5659196"/>
          </a:xfrm>
        </p:grpSpPr>
        <p:sp>
          <p:nvSpPr>
            <p:cNvPr name="Freeform 18" id="18"/>
            <p:cNvSpPr/>
            <p:nvPr/>
          </p:nvSpPr>
          <p:spPr>
            <a:xfrm flipH="false" flipV="false" rot="0">
              <a:off x="0" y="0"/>
              <a:ext cx="9612244" cy="5659243"/>
            </a:xfrm>
            <a:custGeom>
              <a:avLst/>
              <a:gdLst/>
              <a:ahLst/>
              <a:cxnLst/>
              <a:rect r="r" b="b" t="t" l="l"/>
              <a:pathLst>
                <a:path h="5659243" w="9612244">
                  <a:moveTo>
                    <a:pt x="0" y="5659243"/>
                  </a:moveTo>
                  <a:lnTo>
                    <a:pt x="9612244" y="5659243"/>
                  </a:lnTo>
                  <a:lnTo>
                    <a:pt x="9612244"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67673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3.2. Merhametli Olmak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97774" y="9522209"/>
            <a:ext cx="493652"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10</a:t>
            </a:r>
          </a:p>
        </p:txBody>
      </p:sp>
      <p:sp>
        <p:nvSpPr>
          <p:cNvPr name="TextBox 26" id="26"/>
          <p:cNvSpPr txBox="true"/>
          <p:nvPr/>
        </p:nvSpPr>
        <p:spPr>
          <a:xfrm rot="0">
            <a:off x="2826896" y="1593285"/>
            <a:ext cx="12602156"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Merhamet, insanın başka bir varlığın acısını paylaşması ve ona yardım etmesi demektir.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1" id="11"/>
          <p:cNvGrpSpPr/>
          <p:nvPr/>
        </p:nvGrpSpPr>
        <p:grpSpPr>
          <a:xfrm rot="0">
            <a:off x="10307393" y="3900659"/>
            <a:ext cx="6238589" cy="4137508"/>
            <a:chOff x="0" y="0"/>
            <a:chExt cx="8318119" cy="5516677"/>
          </a:xfrm>
        </p:grpSpPr>
        <p:sp>
          <p:nvSpPr>
            <p:cNvPr name="Freeform 12" id="12"/>
            <p:cNvSpPr/>
            <p:nvPr/>
          </p:nvSpPr>
          <p:spPr>
            <a:xfrm flipH="false" flipV="false" rot="0">
              <a:off x="0" y="0"/>
              <a:ext cx="8318119" cy="5516626"/>
            </a:xfrm>
            <a:custGeom>
              <a:avLst/>
              <a:gdLst/>
              <a:ahLst/>
              <a:cxnLst/>
              <a:rect r="r" b="b" t="t" l="l"/>
              <a:pathLst>
                <a:path h="5516626" w="8318119">
                  <a:moveTo>
                    <a:pt x="292100" y="0"/>
                  </a:moveTo>
                  <a:cubicBezTo>
                    <a:pt x="130810" y="0"/>
                    <a:pt x="0" y="130810"/>
                    <a:pt x="0" y="292100"/>
                  </a:cubicBezTo>
                  <a:lnTo>
                    <a:pt x="0" y="5224526"/>
                  </a:lnTo>
                  <a:cubicBezTo>
                    <a:pt x="0" y="5385816"/>
                    <a:pt x="130810" y="5516626"/>
                    <a:pt x="292100" y="5516626"/>
                  </a:cubicBezTo>
                  <a:lnTo>
                    <a:pt x="8032750" y="5516626"/>
                  </a:lnTo>
                  <a:cubicBezTo>
                    <a:pt x="8172577" y="5516626"/>
                    <a:pt x="8289544" y="5418328"/>
                    <a:pt x="8318119" y="5287010"/>
                  </a:cubicBezTo>
                  <a:lnTo>
                    <a:pt x="8318119" y="229616"/>
                  </a:lnTo>
                  <a:cubicBezTo>
                    <a:pt x="8289544" y="98298"/>
                    <a:pt x="8172577" y="0"/>
                    <a:pt x="8032750" y="0"/>
                  </a:cubicBezTo>
                  <a:close/>
                </a:path>
              </a:pathLst>
            </a:custGeom>
            <a:blipFill>
              <a:blip r:embed="rId8"/>
              <a:stretch>
                <a:fillRect l="0" t="-188" r="0" b="-203"/>
              </a:stretch>
            </a:blipFill>
          </p:spPr>
        </p:sp>
      </p:grpSp>
      <p:grpSp>
        <p:nvGrpSpPr>
          <p:cNvPr name="Group 13" id="13"/>
          <p:cNvGrpSpPr/>
          <p:nvPr/>
        </p:nvGrpSpPr>
        <p:grpSpPr>
          <a:xfrm rot="0">
            <a:off x="0" y="313858"/>
            <a:ext cx="1127503" cy="57150"/>
            <a:chOff x="0" y="0"/>
            <a:chExt cx="1127506" cy="57150"/>
          </a:xfrm>
        </p:grpSpPr>
        <p:sp>
          <p:nvSpPr>
            <p:cNvPr name="Freeform 14" id="14"/>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5" id="15"/>
          <p:cNvGrpSpPr/>
          <p:nvPr/>
        </p:nvGrpSpPr>
        <p:grpSpPr>
          <a:xfrm rot="0">
            <a:off x="-63503" y="9842173"/>
            <a:ext cx="8739178" cy="427415"/>
            <a:chOff x="0" y="0"/>
            <a:chExt cx="8739175" cy="427418"/>
          </a:xfrm>
        </p:grpSpPr>
        <p:sp>
          <p:nvSpPr>
            <p:cNvPr name="Freeform 16" id="16"/>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7" id="17"/>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8" id="18"/>
          <p:cNvGrpSpPr/>
          <p:nvPr/>
        </p:nvGrpSpPr>
        <p:grpSpPr>
          <a:xfrm rot="0">
            <a:off x="10307393" y="3900659"/>
            <a:ext cx="6243609" cy="4137508"/>
            <a:chOff x="0" y="0"/>
            <a:chExt cx="6243612" cy="4137508"/>
          </a:xfrm>
        </p:grpSpPr>
        <p:sp>
          <p:nvSpPr>
            <p:cNvPr name="Freeform 19" id="19"/>
            <p:cNvSpPr/>
            <p:nvPr/>
          </p:nvSpPr>
          <p:spPr>
            <a:xfrm flipH="false" flipV="false" rot="0">
              <a:off x="0" y="0"/>
              <a:ext cx="6243577" cy="4137533"/>
            </a:xfrm>
            <a:custGeom>
              <a:avLst/>
              <a:gdLst/>
              <a:ahLst/>
              <a:cxnLst/>
              <a:rect r="r" b="b" t="t" l="l"/>
              <a:pathLst>
                <a:path h="4137533" w="6243577">
                  <a:moveTo>
                    <a:pt x="0" y="4137533"/>
                  </a:moveTo>
                  <a:lnTo>
                    <a:pt x="6243577" y="4137533"/>
                  </a:lnTo>
                  <a:lnTo>
                    <a:pt x="6243577" y="0"/>
                  </a:lnTo>
                  <a:lnTo>
                    <a:pt x="0" y="0"/>
                  </a:lnTo>
                  <a:close/>
                </a:path>
              </a:pathLst>
            </a:custGeom>
            <a:solidFill>
              <a:srgbClr val="000000">
                <a:alpha val="0"/>
              </a:srgbClr>
            </a:solidFill>
            <a:ln w="12700">
              <a:solidFill>
                <a:srgbClr val="000000"/>
              </a:solidFill>
            </a:ln>
          </p:spPr>
        </p:sp>
      </p:grpSp>
      <p:grpSp>
        <p:nvGrpSpPr>
          <p:cNvPr name="Group 20" id="20"/>
          <p:cNvGrpSpPr/>
          <p:nvPr/>
        </p:nvGrpSpPr>
        <p:grpSpPr>
          <a:xfrm rot="0">
            <a:off x="14581594" y="0"/>
            <a:ext cx="3706406" cy="1897675"/>
            <a:chOff x="0" y="0"/>
            <a:chExt cx="3706406" cy="1897685"/>
          </a:xfrm>
        </p:grpSpPr>
        <p:sp>
          <p:nvSpPr>
            <p:cNvPr name="Freeform 21" id="21"/>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2" id="22"/>
          <p:cNvGrpSpPr/>
          <p:nvPr/>
        </p:nvGrpSpPr>
        <p:grpSpPr>
          <a:xfrm rot="0">
            <a:off x="17259300" y="9438627"/>
            <a:ext cx="697040" cy="848373"/>
            <a:chOff x="0" y="0"/>
            <a:chExt cx="697040" cy="848373"/>
          </a:xfrm>
        </p:grpSpPr>
        <p:sp>
          <p:nvSpPr>
            <p:cNvPr name="Freeform 23" id="23"/>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4" id="24"/>
          <p:cNvSpPr txBox="true"/>
          <p:nvPr/>
        </p:nvSpPr>
        <p:spPr>
          <a:xfrm rot="0">
            <a:off x="1298953" y="132998"/>
            <a:ext cx="267673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3.2. Merhametli Olmak</a:t>
            </a:r>
          </a:p>
        </p:txBody>
      </p:sp>
      <p:sp>
        <p:nvSpPr>
          <p:cNvPr name="TextBox 25" id="25"/>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6" id="26"/>
          <p:cNvSpPr txBox="true"/>
          <p:nvPr/>
        </p:nvSpPr>
        <p:spPr>
          <a:xfrm rot="0">
            <a:off x="17397774" y="9522209"/>
            <a:ext cx="385315"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11</a:t>
            </a:r>
          </a:p>
        </p:txBody>
      </p:sp>
      <p:sp>
        <p:nvSpPr>
          <p:cNvPr name="TextBox 27" id="27"/>
          <p:cNvSpPr txBox="true"/>
          <p:nvPr/>
        </p:nvSpPr>
        <p:spPr>
          <a:xfrm rot="0">
            <a:off x="3221746" y="2657475"/>
            <a:ext cx="13475694"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Merhametli olmak Kur’an’da müminlerin başlıca özelliklerinden biri olarak ifade edilir.</a:t>
            </a:r>
          </a:p>
        </p:txBody>
      </p:sp>
      <p:sp>
        <p:nvSpPr>
          <p:cNvPr name="TextBox 28" id="28"/>
          <p:cNvSpPr txBox="true"/>
          <p:nvPr/>
        </p:nvSpPr>
        <p:spPr>
          <a:xfrm rot="0">
            <a:off x="3221746" y="4370613"/>
            <a:ext cx="6087123" cy="233506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 Allah’ın (cc) rahmetini ifade</a:t>
            </a:r>
          </a:p>
          <a:p>
            <a:pPr algn="l">
              <a:lnSpc>
                <a:spcPts val="2691"/>
              </a:lnSpc>
            </a:pPr>
            <a:r>
              <a:rPr lang="en-US" sz="3302">
                <a:solidFill>
                  <a:srgbClr val="000000"/>
                </a:solidFill>
                <a:latin typeface="Crusoe Text"/>
                <a:ea typeface="Crusoe Text"/>
                <a:cs typeface="Crusoe Text"/>
                <a:sym typeface="Crusoe Text"/>
              </a:rPr>
              <a:t>eden isimleri “</a:t>
            </a:r>
            <a:r>
              <a:rPr lang="en-US" b="true" sz="3302">
                <a:solidFill>
                  <a:srgbClr val="000000"/>
                </a:solidFill>
                <a:latin typeface="Crusoe Text Bold"/>
                <a:ea typeface="Crusoe Text Bold"/>
                <a:cs typeface="Crusoe Text Bold"/>
                <a:sym typeface="Crusoe Text Bold"/>
              </a:rPr>
              <a:t>Rahman</a:t>
            </a:r>
            <a:r>
              <a:rPr lang="en-US" sz="3302">
                <a:solidFill>
                  <a:srgbClr val="000000"/>
                </a:solidFill>
                <a:latin typeface="Crusoe Text"/>
                <a:ea typeface="Crusoe Text"/>
                <a:cs typeface="Crusoe Text"/>
                <a:sym typeface="Crusoe Text"/>
              </a:rPr>
              <a:t>” ve</a:t>
            </a:r>
          </a:p>
          <a:p>
            <a:pPr algn="l">
              <a:lnSpc>
                <a:spcPts val="8257"/>
              </a:lnSpc>
            </a:pPr>
            <a:r>
              <a:rPr lang="en-US" sz="3302">
                <a:solidFill>
                  <a:srgbClr val="000000"/>
                </a:solidFill>
                <a:latin typeface="Crusoe Text"/>
                <a:ea typeface="Crusoe Text"/>
                <a:cs typeface="Crusoe Text"/>
                <a:sym typeface="Crusoe Text"/>
              </a:rPr>
              <a:t>“</a:t>
            </a:r>
            <a:r>
              <a:rPr lang="en-US" b="true" sz="3302">
                <a:solidFill>
                  <a:srgbClr val="000000"/>
                </a:solidFill>
                <a:latin typeface="Crusoe Text Bold"/>
                <a:ea typeface="Crusoe Text Bold"/>
                <a:cs typeface="Crusoe Text Bold"/>
                <a:sym typeface="Crusoe Text Bold"/>
              </a:rPr>
              <a:t>Rahîm</a:t>
            </a:r>
            <a:r>
              <a:rPr lang="en-US" sz="3302">
                <a:solidFill>
                  <a:srgbClr val="000000"/>
                </a:solidFill>
                <a:latin typeface="Crusoe Text"/>
                <a:ea typeface="Crusoe Text"/>
                <a:cs typeface="Crusoe Text"/>
                <a:sym typeface="Crusoe Text"/>
              </a:rPr>
              <a:t>”dir.</a:t>
            </a:r>
          </a:p>
        </p:txBody>
      </p:sp>
      <p:sp>
        <p:nvSpPr>
          <p:cNvPr name="TextBox 29" id="29"/>
          <p:cNvSpPr txBox="true"/>
          <p:nvPr/>
        </p:nvSpPr>
        <p:spPr>
          <a:xfrm rot="0">
            <a:off x="6838655" y="1599809"/>
            <a:ext cx="4702616" cy="683447"/>
          </a:xfrm>
          <a:prstGeom prst="rect">
            <a:avLst/>
          </a:prstGeom>
        </p:spPr>
        <p:txBody>
          <a:bodyPr anchor="t" rtlCol="false" tIns="0" lIns="0" bIns="0" rIns="0">
            <a:spAutoFit/>
          </a:bodyPr>
          <a:lstStyle/>
          <a:p>
            <a:pPr algn="l">
              <a:lnSpc>
                <a:spcPts val="5250"/>
              </a:lnSpc>
            </a:pPr>
            <a:r>
              <a:rPr lang="en-US" b="true" sz="3750">
                <a:solidFill>
                  <a:srgbClr val="000000"/>
                </a:solidFill>
                <a:latin typeface="Crusoe Text Bold"/>
                <a:ea typeface="Crusoe Text Bold"/>
                <a:cs typeface="Crusoe Text Bold"/>
                <a:sym typeface="Crusoe Text Bold"/>
              </a:rPr>
              <a:t>İslam’da Merhamet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4893852" y="5315131"/>
            <a:ext cx="2724150" cy="2371725"/>
          </a:xfrm>
          <a:custGeom>
            <a:avLst/>
            <a:gdLst/>
            <a:ahLst/>
            <a:cxnLst/>
            <a:rect r="r" b="b" t="t" l="l"/>
            <a:pathLst>
              <a:path h="2371725" w="2724150">
                <a:moveTo>
                  <a:pt x="0" y="0"/>
                </a:moveTo>
                <a:lnTo>
                  <a:pt x="2724150" y="0"/>
                </a:lnTo>
                <a:lnTo>
                  <a:pt x="2724150" y="2371725"/>
                </a:lnTo>
                <a:lnTo>
                  <a:pt x="0" y="2371725"/>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14581594" y="0"/>
            <a:ext cx="3706406" cy="1897675"/>
            <a:chOff x="0" y="0"/>
            <a:chExt cx="3706406" cy="1897685"/>
          </a:xfrm>
        </p:grpSpPr>
        <p:sp>
          <p:nvSpPr>
            <p:cNvPr name="Freeform 18" id="18"/>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19" id="19"/>
          <p:cNvGrpSpPr/>
          <p:nvPr/>
        </p:nvGrpSpPr>
        <p:grpSpPr>
          <a:xfrm rot="0">
            <a:off x="14893852" y="5315131"/>
            <a:ext cx="2721092" cy="2370744"/>
            <a:chOff x="0" y="0"/>
            <a:chExt cx="2721089" cy="2370747"/>
          </a:xfrm>
        </p:grpSpPr>
        <p:sp>
          <p:nvSpPr>
            <p:cNvPr name="Freeform 20" id="20"/>
            <p:cNvSpPr/>
            <p:nvPr/>
          </p:nvSpPr>
          <p:spPr>
            <a:xfrm flipH="false" flipV="false" rot="0">
              <a:off x="0" y="0"/>
              <a:ext cx="2721103" cy="2370708"/>
            </a:xfrm>
            <a:custGeom>
              <a:avLst/>
              <a:gdLst/>
              <a:ahLst/>
              <a:cxnLst/>
              <a:rect r="r" b="b" t="t" l="l"/>
              <a:pathLst>
                <a:path h="2370708" w="2721103">
                  <a:moveTo>
                    <a:pt x="0" y="2370708"/>
                  </a:moveTo>
                  <a:lnTo>
                    <a:pt x="2721103" y="2370708"/>
                  </a:lnTo>
                  <a:lnTo>
                    <a:pt x="2721103" y="0"/>
                  </a:lnTo>
                  <a:lnTo>
                    <a:pt x="0"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67673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3.2. Merhametli Olmak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97774" y="9522209"/>
            <a:ext cx="442884"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12</a:t>
            </a:r>
          </a:p>
        </p:txBody>
      </p:sp>
      <p:sp>
        <p:nvSpPr>
          <p:cNvPr name="TextBox 26" id="26"/>
          <p:cNvSpPr txBox="true"/>
          <p:nvPr/>
        </p:nvSpPr>
        <p:spPr>
          <a:xfrm rot="0">
            <a:off x="2333901" y="2526916"/>
            <a:ext cx="12322788"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Bütün varlıklar Allah’ın (cc) rahmeti sayesinde varlıklarını devam ettirmektedir.</a:t>
            </a:r>
          </a:p>
        </p:txBody>
      </p:sp>
      <p:sp>
        <p:nvSpPr>
          <p:cNvPr name="TextBox 27" id="27"/>
          <p:cNvSpPr txBox="true"/>
          <p:nvPr/>
        </p:nvSpPr>
        <p:spPr>
          <a:xfrm rot="0">
            <a:off x="6838655" y="1599809"/>
            <a:ext cx="4702616" cy="683447"/>
          </a:xfrm>
          <a:prstGeom prst="rect">
            <a:avLst/>
          </a:prstGeom>
        </p:spPr>
        <p:txBody>
          <a:bodyPr anchor="t" rtlCol="false" tIns="0" lIns="0" bIns="0" rIns="0">
            <a:spAutoFit/>
          </a:bodyPr>
          <a:lstStyle/>
          <a:p>
            <a:pPr algn="l">
              <a:lnSpc>
                <a:spcPts val="5250"/>
              </a:lnSpc>
            </a:pPr>
            <a:r>
              <a:rPr lang="en-US" b="true" sz="3750">
                <a:solidFill>
                  <a:srgbClr val="000000"/>
                </a:solidFill>
                <a:latin typeface="Crusoe Text Bold"/>
                <a:ea typeface="Crusoe Text Bold"/>
                <a:cs typeface="Crusoe Text Bold"/>
                <a:sym typeface="Crusoe Text Bold"/>
              </a:rPr>
              <a:t>İslam’da Merhamet</a:t>
            </a:r>
          </a:p>
        </p:txBody>
      </p:sp>
      <p:sp>
        <p:nvSpPr>
          <p:cNvPr name="TextBox 28" id="28"/>
          <p:cNvSpPr txBox="true"/>
          <p:nvPr/>
        </p:nvSpPr>
        <p:spPr>
          <a:xfrm rot="0">
            <a:off x="2333901" y="5124355"/>
            <a:ext cx="12621587" cy="2533650"/>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Hz. Muhammed’in (sav) merhameti Kur’an’da şöyle ifade edilir: “Allah’ın rahmeti sayesinde sen onlara karşı yumuşak davrandın. Eğer kaba, katı yürekli olsaydın, onlar senin etrafından dağılıp giderlerdi. Artık sen onları affet…”</a:t>
            </a:r>
          </a:p>
        </p:txBody>
      </p:sp>
      <p:sp>
        <p:nvSpPr>
          <p:cNvPr name="TextBox 29" id="29"/>
          <p:cNvSpPr txBox="true"/>
          <p:nvPr/>
        </p:nvSpPr>
        <p:spPr>
          <a:xfrm rot="0">
            <a:off x="10181311" y="7677055"/>
            <a:ext cx="5570087" cy="61912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(Al-i İmran suresi 159. ayet)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152499" y="4631836"/>
            <a:ext cx="1905000" cy="1524000"/>
          </a:xfrm>
          <a:custGeom>
            <a:avLst/>
            <a:gdLst/>
            <a:ahLst/>
            <a:cxnLst/>
            <a:rect r="r" b="b" t="t" l="l"/>
            <a:pathLst>
              <a:path h="1524000" w="1905000">
                <a:moveTo>
                  <a:pt x="0" y="0"/>
                </a:moveTo>
                <a:lnTo>
                  <a:pt x="1905000" y="0"/>
                </a:lnTo>
                <a:lnTo>
                  <a:pt x="1905000" y="1524000"/>
                </a:lnTo>
                <a:lnTo>
                  <a:pt x="0" y="152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3152499" y="4631836"/>
            <a:ext cx="1905676" cy="1522162"/>
            <a:chOff x="0" y="0"/>
            <a:chExt cx="1905673" cy="1522159"/>
          </a:xfrm>
        </p:grpSpPr>
        <p:sp>
          <p:nvSpPr>
            <p:cNvPr name="Freeform 18" id="18"/>
            <p:cNvSpPr/>
            <p:nvPr/>
          </p:nvSpPr>
          <p:spPr>
            <a:xfrm flipH="false" flipV="false" rot="0">
              <a:off x="0" y="0"/>
              <a:ext cx="1905631" cy="1522221"/>
            </a:xfrm>
            <a:custGeom>
              <a:avLst/>
              <a:gdLst/>
              <a:ahLst/>
              <a:cxnLst/>
              <a:rect r="r" b="b" t="t" l="l"/>
              <a:pathLst>
                <a:path h="1522221" w="1905631">
                  <a:moveTo>
                    <a:pt x="0" y="1522221"/>
                  </a:moveTo>
                  <a:lnTo>
                    <a:pt x="1905631" y="1522221"/>
                  </a:lnTo>
                  <a:lnTo>
                    <a:pt x="190563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67673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3.2. Merhametli Olmak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97774" y="9522209"/>
            <a:ext cx="452399"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13</a:t>
            </a:r>
          </a:p>
        </p:txBody>
      </p:sp>
      <p:sp>
        <p:nvSpPr>
          <p:cNvPr name="TextBox 26" id="26"/>
          <p:cNvSpPr txBox="true"/>
          <p:nvPr/>
        </p:nvSpPr>
        <p:spPr>
          <a:xfrm rot="0">
            <a:off x="5405942" y="4666183"/>
            <a:ext cx="9297924" cy="1173013"/>
          </a:xfrm>
          <a:prstGeom prst="rect">
            <a:avLst/>
          </a:prstGeom>
        </p:spPr>
        <p:txBody>
          <a:bodyPr anchor="t" rtlCol="false" tIns="0" lIns="0" bIns="0" rIns="0">
            <a:spAutoFit/>
          </a:bodyPr>
          <a:lstStyle/>
          <a:p>
            <a:pPr algn="l">
              <a:lnSpc>
                <a:spcPts val="4574"/>
              </a:lnSpc>
            </a:pPr>
            <a:r>
              <a:rPr lang="en-US" b="true" sz="3302">
                <a:solidFill>
                  <a:srgbClr val="000000"/>
                </a:solidFill>
                <a:latin typeface="Crusoe Text Bold"/>
                <a:ea typeface="Crusoe Text Bold"/>
                <a:cs typeface="Crusoe Text Bold"/>
                <a:sym typeface="Crusoe Text Bold"/>
              </a:rPr>
              <a:t>Merhametli olmanın bireysel ve toplumsal açıdan faydaları neler olabilir?</a:t>
            </a:r>
          </a:p>
        </p:txBody>
      </p:sp>
      <p:sp>
        <p:nvSpPr>
          <p:cNvPr name="TextBox 27" id="27"/>
          <p:cNvSpPr txBox="true"/>
          <p:nvPr/>
        </p:nvSpPr>
        <p:spPr>
          <a:xfrm rot="0">
            <a:off x="6615989" y="862012"/>
            <a:ext cx="5157111" cy="542925"/>
          </a:xfrm>
          <a:prstGeom prst="rect">
            <a:avLst/>
          </a:prstGeom>
        </p:spPr>
        <p:txBody>
          <a:bodyPr anchor="t" rtlCol="false" tIns="0" lIns="0" bIns="0" rIns="0">
            <a:spAutoFit/>
          </a:bodyPr>
          <a:lstStyle/>
          <a:p>
            <a:pPr algn="l">
              <a:lnSpc>
                <a:spcPts val="4200"/>
              </a:lnSpc>
            </a:pPr>
            <a:r>
              <a:rPr lang="en-US" b="true" sz="3000">
                <a:solidFill>
                  <a:srgbClr val="000000"/>
                </a:solidFill>
                <a:latin typeface="Crusoe Text Bold"/>
                <a:ea typeface="Crusoe Text Bold"/>
                <a:cs typeface="Crusoe Text Bold"/>
                <a:sym typeface="Crusoe Text Bold"/>
              </a:rPr>
              <a:t>3.2. MERHAMETLİ OLMAK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574380" y="3692185"/>
            <a:ext cx="646100" cy="566823"/>
            <a:chOff x="0" y="0"/>
            <a:chExt cx="646100" cy="566826"/>
          </a:xfrm>
        </p:grpSpPr>
        <p:sp>
          <p:nvSpPr>
            <p:cNvPr name="Freeform 5" id="5"/>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6" id="6"/>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3574380" y="5081902"/>
            <a:ext cx="646100" cy="566823"/>
            <a:chOff x="0" y="0"/>
            <a:chExt cx="646100" cy="566826"/>
          </a:xfrm>
        </p:grpSpPr>
        <p:sp>
          <p:nvSpPr>
            <p:cNvPr name="Freeform 8" id="8"/>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9" id="9"/>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14518091" y="-63503"/>
            <a:ext cx="3833403" cy="2024682"/>
            <a:chOff x="0" y="0"/>
            <a:chExt cx="3833406" cy="2024685"/>
          </a:xfrm>
        </p:grpSpPr>
        <p:sp>
          <p:nvSpPr>
            <p:cNvPr name="Freeform 11" id="11"/>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2" id="12"/>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3" id="13"/>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4" id="14"/>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5" id="15"/>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16" id="16"/>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17" id="17"/>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8" id="18"/>
          <p:cNvSpPr txBox="true"/>
          <p:nvPr/>
        </p:nvSpPr>
        <p:spPr>
          <a:xfrm rot="0">
            <a:off x="1298953" y="132998"/>
            <a:ext cx="267673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3.2. Merhametli Olmak</a:t>
            </a:r>
          </a:p>
        </p:txBody>
      </p:sp>
      <p:sp>
        <p:nvSpPr>
          <p:cNvPr name="TextBox 19" id="19"/>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0" id="20"/>
          <p:cNvSpPr txBox="true"/>
          <p:nvPr/>
        </p:nvSpPr>
        <p:spPr>
          <a:xfrm rot="0">
            <a:off x="17397774" y="9522209"/>
            <a:ext cx="466001"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14</a:t>
            </a:r>
          </a:p>
        </p:txBody>
      </p:sp>
      <p:sp>
        <p:nvSpPr>
          <p:cNvPr name="TextBox 21" id="21"/>
          <p:cNvSpPr txBox="true"/>
          <p:nvPr/>
        </p:nvSpPr>
        <p:spPr>
          <a:xfrm rot="0">
            <a:off x="4343962" y="3216431"/>
            <a:ext cx="3780053"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 İç huzuru sağlar.</a:t>
            </a:r>
          </a:p>
        </p:txBody>
      </p:sp>
      <p:sp>
        <p:nvSpPr>
          <p:cNvPr name="TextBox 22" id="22"/>
          <p:cNvSpPr txBox="true"/>
          <p:nvPr/>
        </p:nvSpPr>
        <p:spPr>
          <a:xfrm rot="0">
            <a:off x="4343962" y="4607081"/>
            <a:ext cx="7464990"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 Empati kurma becerisini geliştirir.</a:t>
            </a:r>
          </a:p>
        </p:txBody>
      </p:sp>
      <p:sp>
        <p:nvSpPr>
          <p:cNvPr name="TextBox 23" id="23"/>
          <p:cNvSpPr txBox="true"/>
          <p:nvPr/>
        </p:nvSpPr>
        <p:spPr>
          <a:xfrm rot="0">
            <a:off x="3829155" y="1599809"/>
            <a:ext cx="10841869" cy="683447"/>
          </a:xfrm>
          <a:prstGeom prst="rect">
            <a:avLst/>
          </a:prstGeom>
        </p:spPr>
        <p:txBody>
          <a:bodyPr anchor="t" rtlCol="false" tIns="0" lIns="0" bIns="0" rIns="0">
            <a:spAutoFit/>
          </a:bodyPr>
          <a:lstStyle/>
          <a:p>
            <a:pPr algn="l">
              <a:lnSpc>
                <a:spcPts val="5250"/>
              </a:lnSpc>
            </a:pPr>
            <a:r>
              <a:rPr lang="en-US" b="true" sz="3750">
                <a:solidFill>
                  <a:srgbClr val="000000"/>
                </a:solidFill>
                <a:latin typeface="Crusoe Text Bold"/>
                <a:ea typeface="Crusoe Text Bold"/>
                <a:cs typeface="Crusoe Text Bold"/>
                <a:sym typeface="Crusoe Text Bold"/>
              </a:rPr>
              <a:t>Merhametli Olmanın Bireysel Açıdan Önemi</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493370" y="2948292"/>
            <a:ext cx="11296650" cy="5676900"/>
          </a:xfrm>
          <a:custGeom>
            <a:avLst/>
            <a:gdLst/>
            <a:ahLst/>
            <a:cxnLst/>
            <a:rect r="r" b="b" t="t" l="l"/>
            <a:pathLst>
              <a:path h="5676900" w="11296650">
                <a:moveTo>
                  <a:pt x="0" y="0"/>
                </a:moveTo>
                <a:lnTo>
                  <a:pt x="11296650" y="0"/>
                </a:lnTo>
                <a:lnTo>
                  <a:pt x="11296650" y="5676900"/>
                </a:lnTo>
                <a:lnTo>
                  <a:pt x="0" y="56769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3493370" y="2948292"/>
            <a:ext cx="11301260" cy="5678881"/>
            <a:chOff x="0" y="0"/>
            <a:chExt cx="11301260" cy="5678881"/>
          </a:xfrm>
        </p:grpSpPr>
        <p:sp>
          <p:nvSpPr>
            <p:cNvPr name="Freeform 18" id="18"/>
            <p:cNvSpPr/>
            <p:nvPr/>
          </p:nvSpPr>
          <p:spPr>
            <a:xfrm flipH="false" flipV="false" rot="0">
              <a:off x="0" y="0"/>
              <a:ext cx="11301223" cy="5678930"/>
            </a:xfrm>
            <a:custGeom>
              <a:avLst/>
              <a:gdLst/>
              <a:ahLst/>
              <a:cxnLst/>
              <a:rect r="r" b="b" t="t" l="l"/>
              <a:pathLst>
                <a:path h="5678930" w="11301223">
                  <a:moveTo>
                    <a:pt x="0" y="5678930"/>
                  </a:moveTo>
                  <a:lnTo>
                    <a:pt x="11301223" y="5678930"/>
                  </a:lnTo>
                  <a:lnTo>
                    <a:pt x="11301223"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67673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3.2. Merhametli Olmak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97774" y="9522209"/>
            <a:ext cx="437445"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15</a:t>
            </a:r>
          </a:p>
        </p:txBody>
      </p:sp>
      <p:sp>
        <p:nvSpPr>
          <p:cNvPr name="TextBox 26" id="26"/>
          <p:cNvSpPr txBox="true"/>
          <p:nvPr/>
        </p:nvSpPr>
        <p:spPr>
          <a:xfrm rot="0">
            <a:off x="3513001" y="1599809"/>
            <a:ext cx="11486874" cy="683447"/>
          </a:xfrm>
          <a:prstGeom prst="rect">
            <a:avLst/>
          </a:prstGeom>
        </p:spPr>
        <p:txBody>
          <a:bodyPr anchor="t" rtlCol="false" tIns="0" lIns="0" bIns="0" rIns="0">
            <a:spAutoFit/>
          </a:bodyPr>
          <a:lstStyle/>
          <a:p>
            <a:pPr algn="l">
              <a:lnSpc>
                <a:spcPts val="5250"/>
              </a:lnSpc>
            </a:pPr>
            <a:r>
              <a:rPr lang="en-US" b="true" sz="3750">
                <a:solidFill>
                  <a:srgbClr val="000000"/>
                </a:solidFill>
                <a:latin typeface="Crusoe Text Bold"/>
                <a:ea typeface="Crusoe Text Bold"/>
                <a:cs typeface="Crusoe Text Bold"/>
                <a:sym typeface="Crusoe Text Bold"/>
              </a:rPr>
              <a:t>Merhametli Olmanın Toplumsal Açıdan Önemi</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152499" y="4631836"/>
            <a:ext cx="1905000" cy="1524000"/>
          </a:xfrm>
          <a:custGeom>
            <a:avLst/>
            <a:gdLst/>
            <a:ahLst/>
            <a:cxnLst/>
            <a:rect r="r" b="b" t="t" l="l"/>
            <a:pathLst>
              <a:path h="1524000" w="1905000">
                <a:moveTo>
                  <a:pt x="0" y="0"/>
                </a:moveTo>
                <a:lnTo>
                  <a:pt x="1905000" y="0"/>
                </a:lnTo>
                <a:lnTo>
                  <a:pt x="1905000" y="1524000"/>
                </a:lnTo>
                <a:lnTo>
                  <a:pt x="0" y="152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3152499" y="4631836"/>
            <a:ext cx="1905676" cy="1522162"/>
            <a:chOff x="0" y="0"/>
            <a:chExt cx="1905673" cy="1522159"/>
          </a:xfrm>
        </p:grpSpPr>
        <p:sp>
          <p:nvSpPr>
            <p:cNvPr name="Freeform 18" id="18"/>
            <p:cNvSpPr/>
            <p:nvPr/>
          </p:nvSpPr>
          <p:spPr>
            <a:xfrm flipH="false" flipV="false" rot="0">
              <a:off x="0" y="0"/>
              <a:ext cx="1905631" cy="1522221"/>
            </a:xfrm>
            <a:custGeom>
              <a:avLst/>
              <a:gdLst/>
              <a:ahLst/>
              <a:cxnLst/>
              <a:rect r="r" b="b" t="t" l="l"/>
              <a:pathLst>
                <a:path h="1522221" w="1905631">
                  <a:moveTo>
                    <a:pt x="0" y="1522221"/>
                  </a:moveTo>
                  <a:lnTo>
                    <a:pt x="1905631" y="1522221"/>
                  </a:lnTo>
                  <a:lnTo>
                    <a:pt x="190563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358014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 Adap ve Nezaket Kuralları</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97774" y="9522209"/>
            <a:ext cx="471897"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16</a:t>
            </a:r>
          </a:p>
        </p:txBody>
      </p:sp>
      <p:sp>
        <p:nvSpPr>
          <p:cNvPr name="TextBox 26" id="26"/>
          <p:cNvSpPr txBox="true"/>
          <p:nvPr/>
        </p:nvSpPr>
        <p:spPr>
          <a:xfrm rot="0">
            <a:off x="5405942" y="4666183"/>
            <a:ext cx="9027585" cy="1173013"/>
          </a:xfrm>
          <a:prstGeom prst="rect">
            <a:avLst/>
          </a:prstGeom>
        </p:spPr>
        <p:txBody>
          <a:bodyPr anchor="t" rtlCol="false" tIns="0" lIns="0" bIns="0" rIns="0">
            <a:spAutoFit/>
          </a:bodyPr>
          <a:lstStyle/>
          <a:p>
            <a:pPr algn="l">
              <a:lnSpc>
                <a:spcPts val="4574"/>
              </a:lnSpc>
            </a:pPr>
            <a:r>
              <a:rPr lang="en-US" b="true" sz="3302">
                <a:solidFill>
                  <a:srgbClr val="000000"/>
                </a:solidFill>
                <a:latin typeface="Crusoe Text Bold"/>
                <a:ea typeface="Crusoe Text Bold"/>
                <a:cs typeface="Crusoe Text Bold"/>
                <a:sym typeface="Crusoe Text Bold"/>
              </a:rPr>
              <a:t>Toplumda huzur ve barış içinde yaşamak için hangi kurallara uymak gerekir?</a:t>
            </a:r>
          </a:p>
        </p:txBody>
      </p:sp>
      <p:sp>
        <p:nvSpPr>
          <p:cNvPr name="TextBox 27" id="27"/>
          <p:cNvSpPr txBox="true"/>
          <p:nvPr/>
        </p:nvSpPr>
        <p:spPr>
          <a:xfrm rot="0">
            <a:off x="6162189" y="862012"/>
            <a:ext cx="6082675" cy="542925"/>
          </a:xfrm>
          <a:prstGeom prst="rect">
            <a:avLst/>
          </a:prstGeom>
        </p:spPr>
        <p:txBody>
          <a:bodyPr anchor="t" rtlCol="false" tIns="0" lIns="0" bIns="0" rIns="0">
            <a:spAutoFit/>
          </a:bodyPr>
          <a:lstStyle/>
          <a:p>
            <a:pPr algn="l">
              <a:lnSpc>
                <a:spcPts val="4200"/>
              </a:lnSpc>
            </a:pPr>
            <a:r>
              <a:rPr lang="en-US" b="true" sz="3000">
                <a:solidFill>
                  <a:srgbClr val="000000"/>
                </a:solidFill>
                <a:latin typeface="Crusoe Text Bold"/>
                <a:ea typeface="Crusoe Text Bold"/>
                <a:cs typeface="Crusoe Text Bold"/>
                <a:sym typeface="Crusoe Text Bold"/>
              </a:rPr>
              <a:t>3.3. Adap ve Nezaket Kuralları</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2323490" y="1830810"/>
            <a:ext cx="4905375" cy="4914900"/>
          </a:xfrm>
          <a:custGeom>
            <a:avLst/>
            <a:gdLst/>
            <a:ahLst/>
            <a:cxnLst/>
            <a:rect r="r" b="b" t="t" l="l"/>
            <a:pathLst>
              <a:path h="4914900" w="4905375">
                <a:moveTo>
                  <a:pt x="0" y="0"/>
                </a:moveTo>
                <a:lnTo>
                  <a:pt x="4905375" y="0"/>
                </a:lnTo>
                <a:lnTo>
                  <a:pt x="4905375" y="4914900"/>
                </a:lnTo>
                <a:lnTo>
                  <a:pt x="0" y="4914900"/>
                </a:lnTo>
                <a:lnTo>
                  <a:pt x="0" y="0"/>
                </a:lnTo>
                <a:close/>
              </a:path>
            </a:pathLst>
          </a:custGeom>
          <a:blipFill>
            <a:blip r:embed="rId8"/>
            <a:stretch>
              <a:fillRect l="0" t="0" r="0" b="0"/>
            </a:stretch>
          </a:blipFill>
        </p:spPr>
      </p:sp>
      <p:sp>
        <p:nvSpPr>
          <p:cNvPr name="Freeform 12" id="12"/>
          <p:cNvSpPr/>
          <p:nvPr/>
        </p:nvSpPr>
        <p:spPr>
          <a:xfrm flipH="false" flipV="false" rot="0">
            <a:off x="11058782" y="1830810"/>
            <a:ext cx="4905375" cy="4914900"/>
          </a:xfrm>
          <a:custGeom>
            <a:avLst/>
            <a:gdLst/>
            <a:ahLst/>
            <a:cxnLst/>
            <a:rect r="r" b="b" t="t" l="l"/>
            <a:pathLst>
              <a:path h="4914900" w="4905375">
                <a:moveTo>
                  <a:pt x="0" y="0"/>
                </a:moveTo>
                <a:lnTo>
                  <a:pt x="4905375" y="0"/>
                </a:lnTo>
                <a:lnTo>
                  <a:pt x="4905375" y="4914900"/>
                </a:lnTo>
                <a:lnTo>
                  <a:pt x="0" y="4914900"/>
                </a:lnTo>
                <a:lnTo>
                  <a:pt x="0" y="0"/>
                </a:lnTo>
                <a:close/>
              </a:path>
            </a:pathLst>
          </a:custGeom>
          <a:blipFill>
            <a:blip r:embed="rId8"/>
            <a:stretch>
              <a:fillRect l="0" t="0" r="0" b="0"/>
            </a:stretch>
          </a:blipFill>
        </p:spPr>
      </p:sp>
      <p:grpSp>
        <p:nvGrpSpPr>
          <p:cNvPr name="Group 13" id="13"/>
          <p:cNvGrpSpPr/>
          <p:nvPr/>
        </p:nvGrpSpPr>
        <p:grpSpPr>
          <a:xfrm rot="0">
            <a:off x="0" y="313858"/>
            <a:ext cx="1127503" cy="57150"/>
            <a:chOff x="0" y="0"/>
            <a:chExt cx="1127506" cy="57150"/>
          </a:xfrm>
        </p:grpSpPr>
        <p:sp>
          <p:nvSpPr>
            <p:cNvPr name="Freeform 14" id="14"/>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5" id="15"/>
          <p:cNvGrpSpPr/>
          <p:nvPr/>
        </p:nvGrpSpPr>
        <p:grpSpPr>
          <a:xfrm rot="0">
            <a:off x="-63503" y="9842173"/>
            <a:ext cx="8739178" cy="427415"/>
            <a:chOff x="0" y="0"/>
            <a:chExt cx="8739175" cy="427418"/>
          </a:xfrm>
        </p:grpSpPr>
        <p:sp>
          <p:nvSpPr>
            <p:cNvPr name="Freeform 16" id="16"/>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7" id="17"/>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8" id="18"/>
          <p:cNvGrpSpPr/>
          <p:nvPr/>
        </p:nvGrpSpPr>
        <p:grpSpPr>
          <a:xfrm rot="0">
            <a:off x="2323490" y="1830810"/>
            <a:ext cx="4905718" cy="4911862"/>
            <a:chOff x="0" y="0"/>
            <a:chExt cx="4905718" cy="4911865"/>
          </a:xfrm>
        </p:grpSpPr>
        <p:sp>
          <p:nvSpPr>
            <p:cNvPr name="Freeform 19" id="19"/>
            <p:cNvSpPr/>
            <p:nvPr/>
          </p:nvSpPr>
          <p:spPr>
            <a:xfrm flipH="false" flipV="false" rot="0">
              <a:off x="0" y="0"/>
              <a:ext cx="4905754" cy="4911857"/>
            </a:xfrm>
            <a:custGeom>
              <a:avLst/>
              <a:gdLst/>
              <a:ahLst/>
              <a:cxnLst/>
              <a:rect r="r" b="b" t="t" l="l"/>
              <a:pathLst>
                <a:path h="4911857" w="4905754">
                  <a:moveTo>
                    <a:pt x="0" y="4911857"/>
                  </a:moveTo>
                  <a:lnTo>
                    <a:pt x="4905754" y="4911857"/>
                  </a:lnTo>
                  <a:lnTo>
                    <a:pt x="4905754" y="0"/>
                  </a:lnTo>
                  <a:lnTo>
                    <a:pt x="0" y="0"/>
                  </a:lnTo>
                  <a:close/>
                </a:path>
              </a:pathLst>
            </a:custGeom>
            <a:solidFill>
              <a:srgbClr val="000000">
                <a:alpha val="0"/>
              </a:srgbClr>
            </a:solidFill>
            <a:ln w="12700">
              <a:solidFill>
                <a:srgbClr val="000000"/>
              </a:solidFill>
            </a:ln>
          </p:spPr>
        </p:sp>
      </p:grpSp>
      <p:grpSp>
        <p:nvGrpSpPr>
          <p:cNvPr name="Group 20" id="20"/>
          <p:cNvGrpSpPr/>
          <p:nvPr/>
        </p:nvGrpSpPr>
        <p:grpSpPr>
          <a:xfrm rot="0">
            <a:off x="10995289" y="-63503"/>
            <a:ext cx="7356215" cy="6869668"/>
            <a:chOff x="0" y="0"/>
            <a:chExt cx="7356208" cy="6869671"/>
          </a:xfrm>
        </p:grpSpPr>
        <p:sp>
          <p:nvSpPr>
            <p:cNvPr name="Freeform 21" id="21"/>
            <p:cNvSpPr/>
            <p:nvPr/>
          </p:nvSpPr>
          <p:spPr>
            <a:xfrm flipH="false" flipV="false" rot="0">
              <a:off x="3586350" y="63500"/>
              <a:ext cx="3706364" cy="1897635"/>
            </a:xfrm>
            <a:custGeom>
              <a:avLst/>
              <a:gdLst/>
              <a:ahLst/>
              <a:cxnLst/>
              <a:rect r="r" b="b" t="t" l="l"/>
              <a:pathLst>
                <a:path h="1897635" w="3706364">
                  <a:moveTo>
                    <a:pt x="0" y="0"/>
                  </a:moveTo>
                  <a:lnTo>
                    <a:pt x="0" y="1897635"/>
                  </a:lnTo>
                  <a:lnTo>
                    <a:pt x="3706365" y="1897635"/>
                  </a:lnTo>
                  <a:lnTo>
                    <a:pt x="3706365" y="0"/>
                  </a:lnTo>
                  <a:close/>
                </a:path>
              </a:pathLst>
            </a:custGeom>
            <a:solidFill>
              <a:srgbClr val="000000">
                <a:alpha val="0"/>
              </a:srgbClr>
            </a:solidFill>
            <a:ln w="12700">
              <a:solidFill>
                <a:srgbClr val="000000"/>
              </a:solidFill>
            </a:ln>
          </p:spPr>
        </p:sp>
        <p:sp>
          <p:nvSpPr>
            <p:cNvPr name="Freeform 22" id="22"/>
            <p:cNvSpPr/>
            <p:nvPr/>
          </p:nvSpPr>
          <p:spPr>
            <a:xfrm flipH="false" flipV="false" rot="0">
              <a:off x="63500" y="1894333"/>
              <a:ext cx="4905752" cy="4911854"/>
            </a:xfrm>
            <a:custGeom>
              <a:avLst/>
              <a:gdLst/>
              <a:ahLst/>
              <a:cxnLst/>
              <a:rect r="r" b="b" t="t" l="l"/>
              <a:pathLst>
                <a:path h="4911854" w="4905752">
                  <a:moveTo>
                    <a:pt x="0" y="4911854"/>
                  </a:moveTo>
                  <a:lnTo>
                    <a:pt x="4905752" y="4911854"/>
                  </a:lnTo>
                  <a:lnTo>
                    <a:pt x="4905752" y="0"/>
                  </a:lnTo>
                  <a:lnTo>
                    <a:pt x="0" y="0"/>
                  </a:lnTo>
                  <a:close/>
                </a:path>
              </a:pathLst>
            </a:custGeom>
            <a:solidFill>
              <a:srgbClr val="000000">
                <a:alpha val="0"/>
              </a:srgbClr>
            </a:solidFill>
            <a:ln w="12700">
              <a:solidFill>
                <a:srgbClr val="000000"/>
              </a:solidFill>
            </a:ln>
          </p:spPr>
        </p:sp>
      </p:grpSp>
      <p:grpSp>
        <p:nvGrpSpPr>
          <p:cNvPr name="Group 23" id="23"/>
          <p:cNvGrpSpPr/>
          <p:nvPr/>
        </p:nvGrpSpPr>
        <p:grpSpPr>
          <a:xfrm rot="0">
            <a:off x="17259300" y="9438627"/>
            <a:ext cx="697040" cy="848373"/>
            <a:chOff x="0" y="0"/>
            <a:chExt cx="697040" cy="848373"/>
          </a:xfrm>
        </p:grpSpPr>
        <p:sp>
          <p:nvSpPr>
            <p:cNvPr name="Freeform 24" id="24"/>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5" id="25"/>
          <p:cNvSpPr txBox="true"/>
          <p:nvPr/>
        </p:nvSpPr>
        <p:spPr>
          <a:xfrm rot="0">
            <a:off x="1298953" y="132998"/>
            <a:ext cx="358014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 Adap ve Nezaket Kuralları</a:t>
            </a:r>
          </a:p>
        </p:txBody>
      </p:sp>
      <p:sp>
        <p:nvSpPr>
          <p:cNvPr name="TextBox 26" id="26"/>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7" id="27"/>
          <p:cNvSpPr txBox="true"/>
          <p:nvPr/>
        </p:nvSpPr>
        <p:spPr>
          <a:xfrm rot="0">
            <a:off x="17397774" y="9522209"/>
            <a:ext cx="423843"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17</a:t>
            </a:r>
          </a:p>
        </p:txBody>
      </p:sp>
      <p:sp>
        <p:nvSpPr>
          <p:cNvPr name="TextBox 28" id="28"/>
          <p:cNvSpPr txBox="true"/>
          <p:nvPr/>
        </p:nvSpPr>
        <p:spPr>
          <a:xfrm rot="0">
            <a:off x="2522096" y="1785757"/>
            <a:ext cx="4300966" cy="3699739"/>
          </a:xfrm>
          <a:prstGeom prst="rect">
            <a:avLst/>
          </a:prstGeom>
        </p:spPr>
        <p:txBody>
          <a:bodyPr anchor="t" rtlCol="false" tIns="0" lIns="0" bIns="0" rIns="0">
            <a:spAutoFit/>
          </a:bodyPr>
          <a:lstStyle/>
          <a:p>
            <a:pPr algn="l">
              <a:lnSpc>
                <a:spcPts val="6546"/>
              </a:lnSpc>
            </a:pPr>
            <a:r>
              <a:rPr lang="en-US" b="true" sz="3302">
                <a:solidFill>
                  <a:srgbClr val="000000"/>
                </a:solidFill>
                <a:latin typeface="Crusoe Text Bold"/>
                <a:ea typeface="Crusoe Text Bold"/>
                <a:cs typeface="Crusoe Text Bold"/>
                <a:sym typeface="Crusoe Text Bold"/>
              </a:rPr>
              <a:t>Nezaket </a:t>
            </a:r>
            <a:r>
              <a:rPr lang="en-US" sz="3302">
                <a:solidFill>
                  <a:srgbClr val="000000"/>
                </a:solidFill>
                <a:latin typeface="Crusoe Text"/>
                <a:ea typeface="Crusoe Text"/>
                <a:cs typeface="Crusoe Text"/>
                <a:sym typeface="Crusoe Text"/>
              </a:rPr>
              <a:t>İnsanın çevresindeki</a:t>
            </a:r>
          </a:p>
          <a:p>
            <a:pPr algn="l">
              <a:lnSpc>
                <a:spcPts val="4402"/>
              </a:lnSpc>
            </a:pPr>
            <a:r>
              <a:rPr lang="en-US" sz="3302">
                <a:solidFill>
                  <a:srgbClr val="000000"/>
                </a:solidFill>
                <a:latin typeface="Crusoe Text"/>
                <a:ea typeface="Crusoe Text"/>
                <a:cs typeface="Crusoe Text"/>
                <a:sym typeface="Crusoe Text"/>
              </a:rPr>
              <a:t>insanlara gösterdiği</a:t>
            </a:r>
          </a:p>
          <a:p>
            <a:pPr algn="l">
              <a:lnSpc>
                <a:spcPts val="6546"/>
              </a:lnSpc>
            </a:pPr>
            <a:r>
              <a:rPr lang="en-US" sz="3302">
                <a:solidFill>
                  <a:srgbClr val="000000"/>
                </a:solidFill>
                <a:latin typeface="Crusoe Text"/>
                <a:ea typeface="Crusoe Text"/>
                <a:cs typeface="Crusoe Text"/>
                <a:sym typeface="Crusoe Text"/>
              </a:rPr>
              <a:t>kibar davranışlara</a:t>
            </a:r>
          </a:p>
          <a:p>
            <a:pPr algn="l">
              <a:lnSpc>
                <a:spcPts val="4402"/>
              </a:lnSpc>
            </a:pPr>
            <a:r>
              <a:rPr lang="en-US" sz="3302">
                <a:solidFill>
                  <a:srgbClr val="000000"/>
                </a:solidFill>
                <a:latin typeface="Crusoe Text"/>
                <a:ea typeface="Crusoe Text"/>
                <a:cs typeface="Crusoe Text"/>
                <a:sym typeface="Crusoe Text"/>
              </a:rPr>
              <a:t>denir.</a:t>
            </a:r>
          </a:p>
        </p:txBody>
      </p:sp>
      <p:sp>
        <p:nvSpPr>
          <p:cNvPr name="TextBox 29" id="29"/>
          <p:cNvSpPr txBox="true"/>
          <p:nvPr/>
        </p:nvSpPr>
        <p:spPr>
          <a:xfrm rot="0">
            <a:off x="2323490" y="6801069"/>
            <a:ext cx="13088522"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Ailede, okulda, sokakta ve farklı sosyal ortamlarda uyulması gereken adap ve nezaket kuralları vardır. </a:t>
            </a:r>
          </a:p>
        </p:txBody>
      </p:sp>
      <p:sp>
        <p:nvSpPr>
          <p:cNvPr name="TextBox 30" id="30"/>
          <p:cNvSpPr txBox="true"/>
          <p:nvPr/>
        </p:nvSpPr>
        <p:spPr>
          <a:xfrm rot="0">
            <a:off x="6056995" y="8191719"/>
            <a:ext cx="6297444" cy="67771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Bu kurallara örnekler veriniz.</a:t>
            </a:r>
          </a:p>
        </p:txBody>
      </p:sp>
      <p:sp>
        <p:nvSpPr>
          <p:cNvPr name="TextBox 31" id="31"/>
          <p:cNvSpPr txBox="true"/>
          <p:nvPr/>
        </p:nvSpPr>
        <p:spPr>
          <a:xfrm rot="0">
            <a:off x="11901621" y="1785757"/>
            <a:ext cx="3086062" cy="782488"/>
          </a:xfrm>
          <a:prstGeom prst="rect">
            <a:avLst/>
          </a:prstGeom>
        </p:spPr>
        <p:txBody>
          <a:bodyPr anchor="t" rtlCol="false" tIns="0" lIns="0" bIns="0" rIns="0">
            <a:spAutoFit/>
          </a:bodyPr>
          <a:lstStyle/>
          <a:p>
            <a:pPr algn="l">
              <a:lnSpc>
                <a:spcPts val="6546"/>
              </a:lnSpc>
            </a:pPr>
            <a:r>
              <a:rPr lang="en-US" b="true" sz="3302">
                <a:solidFill>
                  <a:srgbClr val="000000"/>
                </a:solidFill>
                <a:latin typeface="Crusoe Text Bold"/>
                <a:ea typeface="Crusoe Text Bold"/>
                <a:cs typeface="Crusoe Text Bold"/>
                <a:sym typeface="Crusoe Text Bold"/>
              </a:rPr>
              <a:t>Adap Kuralları</a:t>
            </a:r>
          </a:p>
        </p:txBody>
      </p:sp>
      <p:sp>
        <p:nvSpPr>
          <p:cNvPr name="TextBox 32" id="32"/>
          <p:cNvSpPr txBox="true"/>
          <p:nvPr/>
        </p:nvSpPr>
        <p:spPr>
          <a:xfrm rot="0">
            <a:off x="11257388" y="2617032"/>
            <a:ext cx="4394225" cy="2868463"/>
          </a:xfrm>
          <a:prstGeom prst="rect">
            <a:avLst/>
          </a:prstGeom>
        </p:spPr>
        <p:txBody>
          <a:bodyPr anchor="t" rtlCol="false" tIns="0" lIns="0" bIns="0" rIns="0">
            <a:spAutoFit/>
          </a:bodyPr>
          <a:lstStyle/>
          <a:p>
            <a:pPr algn="l">
              <a:lnSpc>
                <a:spcPts val="6546"/>
              </a:lnSpc>
            </a:pPr>
            <a:r>
              <a:rPr lang="en-US" sz="3302">
                <a:solidFill>
                  <a:srgbClr val="000000"/>
                </a:solidFill>
                <a:latin typeface="Crusoe Text"/>
                <a:ea typeface="Crusoe Text"/>
                <a:cs typeface="Crusoe Text"/>
                <a:sym typeface="Crusoe Text"/>
              </a:rPr>
              <a:t>İnsan ilişkilerini</a:t>
            </a:r>
          </a:p>
          <a:p>
            <a:pPr algn="l">
              <a:lnSpc>
                <a:spcPts val="4402"/>
              </a:lnSpc>
            </a:pPr>
            <a:r>
              <a:rPr lang="en-US" sz="3302">
                <a:solidFill>
                  <a:srgbClr val="000000"/>
                </a:solidFill>
                <a:latin typeface="Crusoe Text"/>
                <a:ea typeface="Crusoe Text"/>
                <a:cs typeface="Crusoe Text"/>
                <a:sym typeface="Crusoe Text"/>
              </a:rPr>
              <a:t>düzenleyen ve yazılı</a:t>
            </a:r>
          </a:p>
          <a:p>
            <a:pPr algn="l">
              <a:lnSpc>
                <a:spcPts val="6546"/>
              </a:lnSpc>
            </a:pPr>
            <a:r>
              <a:rPr lang="en-US" sz="3302">
                <a:solidFill>
                  <a:srgbClr val="000000"/>
                </a:solidFill>
                <a:latin typeface="Crusoe Text"/>
                <a:ea typeface="Crusoe Text"/>
                <a:cs typeface="Crusoe Text"/>
                <a:sym typeface="Crusoe Text"/>
              </a:rPr>
              <a:t>olmayan kurallara</a:t>
            </a:r>
          </a:p>
          <a:p>
            <a:pPr algn="l">
              <a:lnSpc>
                <a:spcPts val="4402"/>
              </a:lnSpc>
            </a:pPr>
            <a:r>
              <a:rPr lang="en-US" sz="3302">
                <a:solidFill>
                  <a:srgbClr val="000000"/>
                </a:solidFill>
                <a:latin typeface="Crusoe Text"/>
                <a:ea typeface="Crusoe Text"/>
                <a:cs typeface="Crusoe Text"/>
                <a:sym typeface="Crusoe Text"/>
              </a:rPr>
              <a:t>denir.</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2103206" y="2713111"/>
            <a:ext cx="646100" cy="566823"/>
            <a:chOff x="0" y="0"/>
            <a:chExt cx="646100" cy="566826"/>
          </a:xfrm>
        </p:grpSpPr>
        <p:sp>
          <p:nvSpPr>
            <p:cNvPr name="Freeform 5" id="5"/>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6" id="6"/>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2103206" y="4070852"/>
            <a:ext cx="646100" cy="566823"/>
            <a:chOff x="0" y="0"/>
            <a:chExt cx="646100" cy="566826"/>
          </a:xfrm>
        </p:grpSpPr>
        <p:sp>
          <p:nvSpPr>
            <p:cNvPr name="Freeform 8" id="8"/>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9" id="9"/>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2103206" y="5553294"/>
            <a:ext cx="646100" cy="566823"/>
            <a:chOff x="0" y="0"/>
            <a:chExt cx="646100" cy="566826"/>
          </a:xfrm>
        </p:grpSpPr>
        <p:sp>
          <p:nvSpPr>
            <p:cNvPr name="Freeform 11" id="11"/>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12" id="12"/>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14518091" y="-63503"/>
            <a:ext cx="3833403" cy="2024682"/>
            <a:chOff x="0" y="0"/>
            <a:chExt cx="3833406" cy="2024685"/>
          </a:xfrm>
        </p:grpSpPr>
        <p:sp>
          <p:nvSpPr>
            <p:cNvPr name="Freeform 14" id="14"/>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5" id="15"/>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6" id="16"/>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7" id="17"/>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8" id="18"/>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19" id="19"/>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0" id="20"/>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1" id="21"/>
          <p:cNvSpPr txBox="true"/>
          <p:nvPr/>
        </p:nvSpPr>
        <p:spPr>
          <a:xfrm rot="0">
            <a:off x="1298953" y="132998"/>
            <a:ext cx="358014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 Adap ve Nezaket Kuralları</a:t>
            </a:r>
          </a:p>
        </p:txBody>
      </p:sp>
      <p:sp>
        <p:nvSpPr>
          <p:cNvPr name="TextBox 22" id="22"/>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3" id="23"/>
          <p:cNvSpPr txBox="true"/>
          <p:nvPr/>
        </p:nvSpPr>
        <p:spPr>
          <a:xfrm rot="0">
            <a:off x="17397774" y="9522209"/>
            <a:ext cx="469630"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18</a:t>
            </a:r>
          </a:p>
        </p:txBody>
      </p:sp>
      <p:sp>
        <p:nvSpPr>
          <p:cNvPr name="TextBox 24" id="24"/>
          <p:cNvSpPr txBox="true"/>
          <p:nvPr/>
        </p:nvSpPr>
        <p:spPr>
          <a:xfrm rot="0">
            <a:off x="3118885" y="2234936"/>
            <a:ext cx="7358348"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Birisiyle karşılaşınca selamlaşmak,</a:t>
            </a:r>
          </a:p>
        </p:txBody>
      </p:sp>
      <p:sp>
        <p:nvSpPr>
          <p:cNvPr name="TextBox 25" id="25"/>
          <p:cNvSpPr txBox="true"/>
          <p:nvPr/>
        </p:nvSpPr>
        <p:spPr>
          <a:xfrm rot="0">
            <a:off x="3118885" y="3625586"/>
            <a:ext cx="6823615"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Hasta ziyaretlerini kısa tutmak,</a:t>
            </a:r>
          </a:p>
        </p:txBody>
      </p:sp>
      <p:sp>
        <p:nvSpPr>
          <p:cNvPr name="TextBox 26" id="26"/>
          <p:cNvSpPr txBox="true"/>
          <p:nvPr/>
        </p:nvSpPr>
        <p:spPr>
          <a:xfrm rot="0">
            <a:off x="3118885" y="5016236"/>
            <a:ext cx="8917619"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Yapılan iyiliğe teşekkürle karşılık vermek,</a:t>
            </a:r>
          </a:p>
        </p:txBody>
      </p:sp>
      <p:sp>
        <p:nvSpPr>
          <p:cNvPr name="TextBox 27" id="27"/>
          <p:cNvSpPr txBox="true"/>
          <p:nvPr/>
        </p:nvSpPr>
        <p:spPr>
          <a:xfrm rot="0">
            <a:off x="3118885" y="6406886"/>
            <a:ext cx="5562076"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bu kurallardan bazılarıdır.</a:t>
            </a:r>
          </a:p>
        </p:txBody>
      </p:sp>
      <p:sp>
        <p:nvSpPr>
          <p:cNvPr name="TextBox 28" id="28"/>
          <p:cNvSpPr txBox="true"/>
          <p:nvPr/>
        </p:nvSpPr>
        <p:spPr>
          <a:xfrm rot="0">
            <a:off x="6181439" y="1436037"/>
            <a:ext cx="604324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Adap ve Nezaket Kuralları</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320339" y="4104799"/>
            <a:ext cx="646100" cy="566823"/>
            <a:chOff x="0" y="0"/>
            <a:chExt cx="646100" cy="566826"/>
          </a:xfrm>
        </p:grpSpPr>
        <p:sp>
          <p:nvSpPr>
            <p:cNvPr name="Freeform 5" id="5"/>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6" id="6"/>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3320339" y="5483323"/>
            <a:ext cx="646100" cy="566823"/>
            <a:chOff x="0" y="0"/>
            <a:chExt cx="646100" cy="566826"/>
          </a:xfrm>
        </p:grpSpPr>
        <p:sp>
          <p:nvSpPr>
            <p:cNvPr name="Freeform 8" id="8"/>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9" id="9"/>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3320339" y="6918998"/>
            <a:ext cx="646100" cy="566823"/>
            <a:chOff x="0" y="0"/>
            <a:chExt cx="646100" cy="566826"/>
          </a:xfrm>
        </p:grpSpPr>
        <p:sp>
          <p:nvSpPr>
            <p:cNvPr name="Freeform 11" id="11"/>
            <p:cNvSpPr/>
            <p:nvPr/>
          </p:nvSpPr>
          <p:spPr>
            <a:xfrm flipH="false" flipV="false" rot="0">
              <a:off x="74193" y="71755"/>
              <a:ext cx="501952" cy="424429"/>
            </a:xfrm>
            <a:custGeom>
              <a:avLst/>
              <a:gdLst/>
              <a:ahLst/>
              <a:cxnLst/>
              <a:rect r="r" b="b" t="t" l="l"/>
              <a:pathLst>
                <a:path h="424429" w="501952">
                  <a:moveTo>
                    <a:pt x="3403" y="41657"/>
                  </a:moveTo>
                  <a:cubicBezTo>
                    <a:pt x="28676" y="77344"/>
                    <a:pt x="55092" y="112142"/>
                    <a:pt x="81381" y="147067"/>
                  </a:cubicBezTo>
                  <a:cubicBezTo>
                    <a:pt x="94081" y="163959"/>
                    <a:pt x="106781" y="180596"/>
                    <a:pt x="119608" y="197487"/>
                  </a:cubicBezTo>
                  <a:cubicBezTo>
                    <a:pt x="127990" y="208536"/>
                    <a:pt x="139420" y="219839"/>
                    <a:pt x="145389" y="232539"/>
                  </a:cubicBezTo>
                  <a:cubicBezTo>
                    <a:pt x="144627" y="229491"/>
                    <a:pt x="143611" y="226189"/>
                    <a:pt x="142849" y="223141"/>
                  </a:cubicBezTo>
                  <a:cubicBezTo>
                    <a:pt x="142722" y="220728"/>
                    <a:pt x="145008" y="219585"/>
                    <a:pt x="142468" y="223268"/>
                  </a:cubicBezTo>
                  <a:cubicBezTo>
                    <a:pt x="140817" y="225808"/>
                    <a:pt x="139166" y="228475"/>
                    <a:pt x="137642" y="231269"/>
                  </a:cubicBezTo>
                  <a:cubicBezTo>
                    <a:pt x="131927" y="240286"/>
                    <a:pt x="126466" y="249430"/>
                    <a:pt x="120751" y="258320"/>
                  </a:cubicBezTo>
                  <a:cubicBezTo>
                    <a:pt x="106019" y="282196"/>
                    <a:pt x="91033" y="305945"/>
                    <a:pt x="76301" y="329949"/>
                  </a:cubicBezTo>
                  <a:cubicBezTo>
                    <a:pt x="65760" y="346840"/>
                    <a:pt x="54584" y="363350"/>
                    <a:pt x="44805" y="380495"/>
                  </a:cubicBezTo>
                  <a:cubicBezTo>
                    <a:pt x="31724" y="403482"/>
                    <a:pt x="49377" y="431549"/>
                    <a:pt x="76682" y="422786"/>
                  </a:cubicBezTo>
                  <a:cubicBezTo>
                    <a:pt x="107543" y="412880"/>
                    <a:pt x="137642" y="399418"/>
                    <a:pt x="167994" y="387988"/>
                  </a:cubicBezTo>
                  <a:cubicBezTo>
                    <a:pt x="221334" y="367541"/>
                    <a:pt x="274547" y="347348"/>
                    <a:pt x="327886" y="326901"/>
                  </a:cubicBezTo>
                  <a:cubicBezTo>
                    <a:pt x="371447" y="310263"/>
                    <a:pt x="415262" y="293499"/>
                    <a:pt x="458823" y="276862"/>
                  </a:cubicBezTo>
                  <a:cubicBezTo>
                    <a:pt x="466951" y="273814"/>
                    <a:pt x="475078" y="270893"/>
                    <a:pt x="482952" y="267591"/>
                  </a:cubicBezTo>
                  <a:cubicBezTo>
                    <a:pt x="507717" y="257685"/>
                    <a:pt x="508098" y="227205"/>
                    <a:pt x="485111" y="215521"/>
                  </a:cubicBezTo>
                  <a:cubicBezTo>
                    <a:pt x="407007" y="175643"/>
                    <a:pt x="326362" y="139828"/>
                    <a:pt x="247369" y="102109"/>
                  </a:cubicBezTo>
                  <a:cubicBezTo>
                    <a:pt x="199363" y="79249"/>
                    <a:pt x="151358" y="56389"/>
                    <a:pt x="103479" y="33529"/>
                  </a:cubicBezTo>
                  <a:cubicBezTo>
                    <a:pt x="81762" y="23115"/>
                    <a:pt x="60172" y="11304"/>
                    <a:pt x="37820" y="2413"/>
                  </a:cubicBezTo>
                  <a:cubicBezTo>
                    <a:pt x="11658" y="-8255"/>
                    <a:pt x="-7772" y="18543"/>
                    <a:pt x="3403" y="41657"/>
                  </a:cubicBezTo>
                  <a:cubicBezTo>
                    <a:pt x="13944" y="63374"/>
                    <a:pt x="46329" y="44451"/>
                    <a:pt x="35788" y="22734"/>
                  </a:cubicBezTo>
                  <a:cubicBezTo>
                    <a:pt x="35280" y="21718"/>
                    <a:pt x="34772" y="20829"/>
                    <a:pt x="34518" y="19940"/>
                  </a:cubicBezTo>
                  <a:cubicBezTo>
                    <a:pt x="35280" y="22988"/>
                    <a:pt x="36296" y="26290"/>
                    <a:pt x="37058" y="29338"/>
                  </a:cubicBezTo>
                  <a:cubicBezTo>
                    <a:pt x="36042" y="31116"/>
                    <a:pt x="35153" y="32894"/>
                    <a:pt x="34137" y="34672"/>
                  </a:cubicBezTo>
                  <a:cubicBezTo>
                    <a:pt x="31089" y="35434"/>
                    <a:pt x="27787" y="36450"/>
                    <a:pt x="24739" y="37212"/>
                  </a:cubicBezTo>
                  <a:cubicBezTo>
                    <a:pt x="22580" y="37339"/>
                    <a:pt x="19278" y="34418"/>
                    <a:pt x="24104" y="36704"/>
                  </a:cubicBezTo>
                  <a:cubicBezTo>
                    <a:pt x="26644" y="37847"/>
                    <a:pt x="29311" y="39117"/>
                    <a:pt x="32105" y="40387"/>
                  </a:cubicBezTo>
                  <a:cubicBezTo>
                    <a:pt x="42011" y="45086"/>
                    <a:pt x="51663" y="49785"/>
                    <a:pt x="61569" y="54484"/>
                  </a:cubicBezTo>
                  <a:cubicBezTo>
                    <a:pt x="93827" y="69851"/>
                    <a:pt x="126212" y="85345"/>
                    <a:pt x="158469" y="100712"/>
                  </a:cubicBezTo>
                  <a:cubicBezTo>
                    <a:pt x="236320" y="137796"/>
                    <a:pt x="314044" y="175008"/>
                    <a:pt x="391894" y="212092"/>
                  </a:cubicBezTo>
                  <a:cubicBezTo>
                    <a:pt x="414881" y="223141"/>
                    <a:pt x="438122" y="234190"/>
                    <a:pt x="461109" y="245112"/>
                  </a:cubicBezTo>
                  <a:cubicBezTo>
                    <a:pt x="463014" y="246128"/>
                    <a:pt x="465934" y="248160"/>
                    <a:pt x="468094" y="248414"/>
                  </a:cubicBezTo>
                  <a:cubicBezTo>
                    <a:pt x="475332" y="249176"/>
                    <a:pt x="469871" y="230126"/>
                    <a:pt x="473427" y="231015"/>
                  </a:cubicBezTo>
                  <a:cubicBezTo>
                    <a:pt x="470379" y="230253"/>
                    <a:pt x="461109" y="235714"/>
                    <a:pt x="458315" y="236857"/>
                  </a:cubicBezTo>
                  <a:cubicBezTo>
                    <a:pt x="388465" y="263654"/>
                    <a:pt x="318361" y="290324"/>
                    <a:pt x="248512" y="317122"/>
                  </a:cubicBezTo>
                  <a:cubicBezTo>
                    <a:pt x="209904" y="331854"/>
                    <a:pt x="171296" y="346586"/>
                    <a:pt x="132816" y="361318"/>
                  </a:cubicBezTo>
                  <a:cubicBezTo>
                    <a:pt x="111734" y="369446"/>
                    <a:pt x="88239" y="375796"/>
                    <a:pt x="68173" y="385956"/>
                  </a:cubicBezTo>
                  <a:cubicBezTo>
                    <a:pt x="66776" y="386591"/>
                    <a:pt x="66014" y="386718"/>
                    <a:pt x="64871" y="386591"/>
                  </a:cubicBezTo>
                  <a:cubicBezTo>
                    <a:pt x="67919" y="387353"/>
                    <a:pt x="71221" y="388369"/>
                    <a:pt x="74269" y="389131"/>
                  </a:cubicBezTo>
                  <a:cubicBezTo>
                    <a:pt x="109448" y="405641"/>
                    <a:pt x="71729" y="404879"/>
                    <a:pt x="76555" y="400815"/>
                  </a:cubicBezTo>
                  <a:cubicBezTo>
                    <a:pt x="77190" y="400307"/>
                    <a:pt x="77571" y="398910"/>
                    <a:pt x="78206" y="398275"/>
                  </a:cubicBezTo>
                  <a:cubicBezTo>
                    <a:pt x="80619" y="395227"/>
                    <a:pt x="82397" y="391417"/>
                    <a:pt x="84556" y="388115"/>
                  </a:cubicBezTo>
                  <a:cubicBezTo>
                    <a:pt x="91414" y="377193"/>
                    <a:pt x="98018" y="366398"/>
                    <a:pt x="104876" y="355476"/>
                  </a:cubicBezTo>
                  <a:cubicBezTo>
                    <a:pt x="121894" y="328044"/>
                    <a:pt x="138912" y="300738"/>
                    <a:pt x="155803" y="273433"/>
                  </a:cubicBezTo>
                  <a:cubicBezTo>
                    <a:pt x="165708" y="257431"/>
                    <a:pt x="187425" y="233428"/>
                    <a:pt x="178154" y="213489"/>
                  </a:cubicBezTo>
                  <a:cubicBezTo>
                    <a:pt x="172947" y="202313"/>
                    <a:pt x="162787" y="192280"/>
                    <a:pt x="155422" y="182501"/>
                  </a:cubicBezTo>
                  <a:cubicBezTo>
                    <a:pt x="143611" y="166880"/>
                    <a:pt x="131800" y="151385"/>
                    <a:pt x="120116" y="135764"/>
                  </a:cubicBezTo>
                  <a:cubicBezTo>
                    <a:pt x="91795" y="98299"/>
                    <a:pt x="63347" y="60834"/>
                    <a:pt x="36169" y="22607"/>
                  </a:cubicBezTo>
                  <a:cubicBezTo>
                    <a:pt x="22072" y="3048"/>
                    <a:pt x="-10566" y="21591"/>
                    <a:pt x="3403" y="41403"/>
                  </a:cubicBezTo>
                  <a:close/>
                </a:path>
              </a:pathLst>
            </a:custGeom>
            <a:solidFill>
              <a:srgbClr val="139E1C"/>
            </a:solidFill>
            <a:ln w="12700">
              <a:solidFill>
                <a:srgbClr val="000000"/>
              </a:solidFill>
            </a:ln>
          </p:spPr>
        </p:sp>
        <p:sp>
          <p:nvSpPr>
            <p:cNvPr name="Freeform 12" id="12"/>
            <p:cNvSpPr/>
            <p:nvPr/>
          </p:nvSpPr>
          <p:spPr>
            <a:xfrm flipH="false" flipV="false" rot="0">
              <a:off x="63500" y="63500"/>
              <a:ext cx="519046" cy="439804"/>
            </a:xfrm>
            <a:custGeom>
              <a:avLst/>
              <a:gdLst/>
              <a:ahLst/>
              <a:cxnLst/>
              <a:rect r="r" b="b" t="t" l="l"/>
              <a:pathLst>
                <a:path h="439804" w="519046">
                  <a:moveTo>
                    <a:pt x="0" y="439804"/>
                  </a:moveTo>
                  <a:lnTo>
                    <a:pt x="519045" y="439804"/>
                  </a:lnTo>
                  <a:lnTo>
                    <a:pt x="519045"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14518091" y="-63503"/>
            <a:ext cx="3833403" cy="2024682"/>
            <a:chOff x="0" y="0"/>
            <a:chExt cx="3833406" cy="2024685"/>
          </a:xfrm>
        </p:grpSpPr>
        <p:sp>
          <p:nvSpPr>
            <p:cNvPr name="Freeform 14" id="14"/>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5" id="15"/>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6" id="16"/>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7" id="17"/>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8" id="18"/>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19" id="19"/>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0" id="20"/>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1" id="21"/>
          <p:cNvSpPr txBox="true"/>
          <p:nvPr/>
        </p:nvSpPr>
        <p:spPr>
          <a:xfrm rot="0">
            <a:off x="1298953" y="132998"/>
            <a:ext cx="358014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 Adap ve Nezaket Kuralları</a:t>
            </a:r>
          </a:p>
        </p:txBody>
      </p:sp>
      <p:sp>
        <p:nvSpPr>
          <p:cNvPr name="TextBox 22" id="22"/>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3" id="23"/>
          <p:cNvSpPr txBox="true"/>
          <p:nvPr/>
        </p:nvSpPr>
        <p:spPr>
          <a:xfrm rot="0">
            <a:off x="17397774" y="9522209"/>
            <a:ext cx="471897"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19</a:t>
            </a:r>
          </a:p>
        </p:txBody>
      </p:sp>
      <p:sp>
        <p:nvSpPr>
          <p:cNvPr name="TextBox 24" id="24"/>
          <p:cNvSpPr txBox="true"/>
          <p:nvPr/>
        </p:nvSpPr>
        <p:spPr>
          <a:xfrm rot="0">
            <a:off x="4336018" y="2268884"/>
            <a:ext cx="8052244"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Adap ve nezaket kurallarına uyulursa</a:t>
            </a:r>
          </a:p>
        </p:txBody>
      </p:sp>
      <p:sp>
        <p:nvSpPr>
          <p:cNvPr name="TextBox 25" id="25"/>
          <p:cNvSpPr txBox="true"/>
          <p:nvPr/>
        </p:nvSpPr>
        <p:spPr>
          <a:xfrm rot="0">
            <a:off x="4336018" y="3659534"/>
            <a:ext cx="6825758"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Toplumda huzur ortamı oluşur.</a:t>
            </a:r>
          </a:p>
        </p:txBody>
      </p:sp>
      <p:sp>
        <p:nvSpPr>
          <p:cNvPr name="TextBox 26" id="26"/>
          <p:cNvSpPr txBox="true"/>
          <p:nvPr/>
        </p:nvSpPr>
        <p:spPr>
          <a:xfrm rot="0">
            <a:off x="4336018" y="5050184"/>
            <a:ext cx="6995160"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İnsanlar kendini değerli hisseder.</a:t>
            </a:r>
          </a:p>
        </p:txBody>
      </p:sp>
      <p:sp>
        <p:nvSpPr>
          <p:cNvPr name="TextBox 27" id="27"/>
          <p:cNvSpPr txBox="true"/>
          <p:nvPr/>
        </p:nvSpPr>
        <p:spPr>
          <a:xfrm rot="0">
            <a:off x="4336018" y="6440834"/>
            <a:ext cx="5558657" cy="94441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İyiliğin yayılması sağlanır.</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152499" y="4631836"/>
            <a:ext cx="1905000" cy="1524000"/>
          </a:xfrm>
          <a:custGeom>
            <a:avLst/>
            <a:gdLst/>
            <a:ahLst/>
            <a:cxnLst/>
            <a:rect r="r" b="b" t="t" l="l"/>
            <a:pathLst>
              <a:path h="1524000" w="1905000">
                <a:moveTo>
                  <a:pt x="0" y="0"/>
                </a:moveTo>
                <a:lnTo>
                  <a:pt x="1905000" y="0"/>
                </a:lnTo>
                <a:lnTo>
                  <a:pt x="1905000" y="1524000"/>
                </a:lnTo>
                <a:lnTo>
                  <a:pt x="0" y="152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3152499" y="4631836"/>
            <a:ext cx="1905676" cy="1522162"/>
            <a:chOff x="0" y="0"/>
            <a:chExt cx="1905673" cy="1522159"/>
          </a:xfrm>
        </p:grpSpPr>
        <p:sp>
          <p:nvSpPr>
            <p:cNvPr name="Freeform 18" id="18"/>
            <p:cNvSpPr/>
            <p:nvPr/>
          </p:nvSpPr>
          <p:spPr>
            <a:xfrm flipH="false" flipV="false" rot="0">
              <a:off x="0" y="0"/>
              <a:ext cx="1905631" cy="1522221"/>
            </a:xfrm>
            <a:custGeom>
              <a:avLst/>
              <a:gdLst/>
              <a:ahLst/>
              <a:cxnLst/>
              <a:rect r="r" b="b" t="t" l="l"/>
              <a:pathLst>
                <a:path h="1522221" w="1905631">
                  <a:moveTo>
                    <a:pt x="0" y="1522221"/>
                  </a:moveTo>
                  <a:lnTo>
                    <a:pt x="1905631" y="1522221"/>
                  </a:lnTo>
                  <a:lnTo>
                    <a:pt x="190563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3580143"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 Adap ve Nezaket Kuralları</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40624" y="9522209"/>
            <a:ext cx="551221"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20</a:t>
            </a:r>
          </a:p>
        </p:txBody>
      </p:sp>
      <p:sp>
        <p:nvSpPr>
          <p:cNvPr name="TextBox 26" id="26"/>
          <p:cNvSpPr txBox="true"/>
          <p:nvPr/>
        </p:nvSpPr>
        <p:spPr>
          <a:xfrm rot="0">
            <a:off x="5405942" y="4666183"/>
            <a:ext cx="8349548" cy="1173013"/>
          </a:xfrm>
          <a:prstGeom prst="rect">
            <a:avLst/>
          </a:prstGeom>
        </p:spPr>
        <p:txBody>
          <a:bodyPr anchor="t" rtlCol="false" tIns="0" lIns="0" bIns="0" rIns="0">
            <a:spAutoFit/>
          </a:bodyPr>
          <a:lstStyle/>
          <a:p>
            <a:pPr algn="l">
              <a:lnSpc>
                <a:spcPts val="4574"/>
              </a:lnSpc>
            </a:pPr>
            <a:r>
              <a:rPr lang="en-US" b="true" sz="3302">
                <a:solidFill>
                  <a:srgbClr val="000000"/>
                </a:solidFill>
                <a:latin typeface="Crusoe Text Bold"/>
                <a:ea typeface="Crusoe Text Bold"/>
                <a:cs typeface="Crusoe Text Bold"/>
                <a:sym typeface="Crusoe Text Bold"/>
              </a:rPr>
              <a:t>Birisiyle karşılaştığınızda ilk olarak ne yaparsınız?</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4071909" y="2422369"/>
            <a:ext cx="3743325" cy="3743325"/>
          </a:xfrm>
          <a:custGeom>
            <a:avLst/>
            <a:gdLst/>
            <a:ahLst/>
            <a:cxnLst/>
            <a:rect r="r" b="b" t="t" l="l"/>
            <a:pathLst>
              <a:path h="3743325" w="3743325">
                <a:moveTo>
                  <a:pt x="0" y="0"/>
                </a:moveTo>
                <a:lnTo>
                  <a:pt x="3743325" y="0"/>
                </a:lnTo>
                <a:lnTo>
                  <a:pt x="3743325" y="3743325"/>
                </a:lnTo>
                <a:lnTo>
                  <a:pt x="0" y="3743325"/>
                </a:lnTo>
                <a:lnTo>
                  <a:pt x="0" y="0"/>
                </a:lnTo>
                <a:close/>
              </a:path>
            </a:pathLst>
          </a:custGeom>
          <a:blipFill>
            <a:blip r:embed="rId8"/>
            <a:stretch>
              <a:fillRect l="0" t="0" r="0" b="0"/>
            </a:stretch>
          </a:blipFill>
        </p:spPr>
      </p:sp>
      <p:sp>
        <p:nvSpPr>
          <p:cNvPr name="Freeform 12" id="12"/>
          <p:cNvSpPr/>
          <p:nvPr/>
        </p:nvSpPr>
        <p:spPr>
          <a:xfrm flipH="false" flipV="false" rot="0">
            <a:off x="10474890" y="2422369"/>
            <a:ext cx="3743325" cy="3743325"/>
          </a:xfrm>
          <a:custGeom>
            <a:avLst/>
            <a:gdLst/>
            <a:ahLst/>
            <a:cxnLst/>
            <a:rect r="r" b="b" t="t" l="l"/>
            <a:pathLst>
              <a:path h="3743325" w="3743325">
                <a:moveTo>
                  <a:pt x="0" y="0"/>
                </a:moveTo>
                <a:lnTo>
                  <a:pt x="3743325" y="0"/>
                </a:lnTo>
                <a:lnTo>
                  <a:pt x="3743325" y="3743325"/>
                </a:lnTo>
                <a:lnTo>
                  <a:pt x="0" y="3743325"/>
                </a:lnTo>
                <a:lnTo>
                  <a:pt x="0" y="0"/>
                </a:lnTo>
                <a:close/>
              </a:path>
            </a:pathLst>
          </a:custGeom>
          <a:blipFill>
            <a:blip r:embed="rId8"/>
            <a:stretch>
              <a:fillRect l="0" t="0" r="0" b="0"/>
            </a:stretch>
          </a:blipFill>
        </p:spPr>
      </p:sp>
      <p:grpSp>
        <p:nvGrpSpPr>
          <p:cNvPr name="Group 13" id="13"/>
          <p:cNvGrpSpPr/>
          <p:nvPr/>
        </p:nvGrpSpPr>
        <p:grpSpPr>
          <a:xfrm rot="0">
            <a:off x="0" y="313858"/>
            <a:ext cx="1127503" cy="57150"/>
            <a:chOff x="0" y="0"/>
            <a:chExt cx="1127506" cy="57150"/>
          </a:xfrm>
        </p:grpSpPr>
        <p:sp>
          <p:nvSpPr>
            <p:cNvPr name="Freeform 14" id="14"/>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5" id="15"/>
          <p:cNvGrpSpPr/>
          <p:nvPr/>
        </p:nvGrpSpPr>
        <p:grpSpPr>
          <a:xfrm rot="0">
            <a:off x="-63503" y="9842173"/>
            <a:ext cx="8739178" cy="427415"/>
            <a:chOff x="0" y="0"/>
            <a:chExt cx="8739175" cy="427418"/>
          </a:xfrm>
        </p:grpSpPr>
        <p:sp>
          <p:nvSpPr>
            <p:cNvPr name="Freeform 16" id="16"/>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7" id="17"/>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8" id="18"/>
          <p:cNvGrpSpPr/>
          <p:nvPr/>
        </p:nvGrpSpPr>
        <p:grpSpPr>
          <a:xfrm rot="0">
            <a:off x="4071909" y="2422369"/>
            <a:ext cx="3741201" cy="3745887"/>
            <a:chOff x="0" y="0"/>
            <a:chExt cx="3741204" cy="3745890"/>
          </a:xfrm>
        </p:grpSpPr>
        <p:sp>
          <p:nvSpPr>
            <p:cNvPr name="Freeform 19" id="19"/>
            <p:cNvSpPr/>
            <p:nvPr/>
          </p:nvSpPr>
          <p:spPr>
            <a:xfrm flipH="false" flipV="false" rot="0">
              <a:off x="0" y="0"/>
              <a:ext cx="3741165" cy="3745868"/>
            </a:xfrm>
            <a:custGeom>
              <a:avLst/>
              <a:gdLst/>
              <a:ahLst/>
              <a:cxnLst/>
              <a:rect r="r" b="b" t="t" l="l"/>
              <a:pathLst>
                <a:path h="3745868" w="3741165">
                  <a:moveTo>
                    <a:pt x="0" y="3745868"/>
                  </a:moveTo>
                  <a:lnTo>
                    <a:pt x="3741165" y="3745868"/>
                  </a:lnTo>
                  <a:lnTo>
                    <a:pt x="3741165" y="0"/>
                  </a:lnTo>
                  <a:lnTo>
                    <a:pt x="0" y="0"/>
                  </a:lnTo>
                  <a:close/>
                </a:path>
              </a:pathLst>
            </a:custGeom>
            <a:solidFill>
              <a:srgbClr val="000000">
                <a:alpha val="0"/>
              </a:srgbClr>
            </a:solidFill>
            <a:ln w="12700">
              <a:solidFill>
                <a:srgbClr val="000000"/>
              </a:solidFill>
            </a:ln>
          </p:spPr>
        </p:sp>
      </p:grpSp>
      <p:grpSp>
        <p:nvGrpSpPr>
          <p:cNvPr name="Group 20" id="20"/>
          <p:cNvGrpSpPr/>
          <p:nvPr/>
        </p:nvGrpSpPr>
        <p:grpSpPr>
          <a:xfrm rot="0">
            <a:off x="10474890" y="2422369"/>
            <a:ext cx="3741201" cy="3745887"/>
            <a:chOff x="0" y="0"/>
            <a:chExt cx="3741204" cy="3745890"/>
          </a:xfrm>
        </p:grpSpPr>
        <p:sp>
          <p:nvSpPr>
            <p:cNvPr name="Freeform 21" id="21"/>
            <p:cNvSpPr/>
            <p:nvPr/>
          </p:nvSpPr>
          <p:spPr>
            <a:xfrm flipH="false" flipV="false" rot="0">
              <a:off x="0" y="0"/>
              <a:ext cx="3741165" cy="3745868"/>
            </a:xfrm>
            <a:custGeom>
              <a:avLst/>
              <a:gdLst/>
              <a:ahLst/>
              <a:cxnLst/>
              <a:rect r="r" b="b" t="t" l="l"/>
              <a:pathLst>
                <a:path h="3745868" w="3741165">
                  <a:moveTo>
                    <a:pt x="0" y="3745868"/>
                  </a:moveTo>
                  <a:lnTo>
                    <a:pt x="3741165" y="3745868"/>
                  </a:lnTo>
                  <a:lnTo>
                    <a:pt x="3741165" y="0"/>
                  </a:lnTo>
                  <a:lnTo>
                    <a:pt x="0" y="0"/>
                  </a:lnTo>
                  <a:close/>
                </a:path>
              </a:pathLst>
            </a:custGeom>
            <a:solidFill>
              <a:srgbClr val="000000">
                <a:alpha val="0"/>
              </a:srgbClr>
            </a:solidFill>
            <a:ln w="12700">
              <a:solidFill>
                <a:srgbClr val="000000"/>
              </a:solidFill>
            </a:ln>
          </p:spPr>
        </p:sp>
      </p:grpSp>
      <p:grpSp>
        <p:nvGrpSpPr>
          <p:cNvPr name="Group 22" id="22"/>
          <p:cNvGrpSpPr/>
          <p:nvPr/>
        </p:nvGrpSpPr>
        <p:grpSpPr>
          <a:xfrm rot="0">
            <a:off x="14581594" y="0"/>
            <a:ext cx="3706406" cy="1897675"/>
            <a:chOff x="0" y="0"/>
            <a:chExt cx="3706406" cy="1897685"/>
          </a:xfrm>
        </p:grpSpPr>
        <p:sp>
          <p:nvSpPr>
            <p:cNvPr name="Freeform 23" id="23"/>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4" id="24"/>
          <p:cNvGrpSpPr/>
          <p:nvPr/>
        </p:nvGrpSpPr>
        <p:grpSpPr>
          <a:xfrm rot="0">
            <a:off x="17259300" y="9438627"/>
            <a:ext cx="697040" cy="848373"/>
            <a:chOff x="0" y="0"/>
            <a:chExt cx="697040" cy="848373"/>
          </a:xfrm>
        </p:grpSpPr>
        <p:sp>
          <p:nvSpPr>
            <p:cNvPr name="Freeform 25" id="25"/>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6" id="26"/>
          <p:cNvSpPr txBox="true"/>
          <p:nvPr/>
        </p:nvSpPr>
        <p:spPr>
          <a:xfrm rot="0">
            <a:off x="1298953" y="132998"/>
            <a:ext cx="2866168"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3.3.1. Selamlaşma Adabı</a:t>
            </a:r>
          </a:p>
        </p:txBody>
      </p:sp>
      <p:sp>
        <p:nvSpPr>
          <p:cNvPr name="TextBox 27" id="27"/>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8" id="28"/>
          <p:cNvSpPr txBox="true"/>
          <p:nvPr/>
        </p:nvSpPr>
        <p:spPr>
          <a:xfrm rot="0">
            <a:off x="17397774" y="9522209"/>
            <a:ext cx="442874"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21</a:t>
            </a:r>
          </a:p>
        </p:txBody>
      </p:sp>
      <p:sp>
        <p:nvSpPr>
          <p:cNvPr name="TextBox 29" id="29"/>
          <p:cNvSpPr txBox="true"/>
          <p:nvPr/>
        </p:nvSpPr>
        <p:spPr>
          <a:xfrm rot="0">
            <a:off x="4270505" y="3423666"/>
            <a:ext cx="2853795" cy="1758277"/>
          </a:xfrm>
          <a:prstGeom prst="rect">
            <a:avLst/>
          </a:prstGeom>
        </p:spPr>
        <p:txBody>
          <a:bodyPr anchor="t" rtlCol="false" tIns="0" lIns="0" bIns="0" rIns="0">
            <a:spAutoFit/>
          </a:bodyPr>
          <a:lstStyle/>
          <a:p>
            <a:pPr algn="l">
              <a:lnSpc>
                <a:spcPts val="4650"/>
              </a:lnSpc>
            </a:pPr>
            <a:r>
              <a:rPr lang="en-US" sz="2799">
                <a:solidFill>
                  <a:srgbClr val="000000"/>
                </a:solidFill>
                <a:latin typeface="Crusoe Text"/>
                <a:ea typeface="Crusoe Text"/>
                <a:cs typeface="Crusoe Text"/>
                <a:sym typeface="Crusoe Text"/>
              </a:rPr>
              <a:t>Barış, esenlik, güven gibi anlamlara gelir.</a:t>
            </a:r>
          </a:p>
        </p:txBody>
      </p:sp>
      <p:sp>
        <p:nvSpPr>
          <p:cNvPr name="TextBox 30" id="30"/>
          <p:cNvSpPr txBox="true"/>
          <p:nvPr/>
        </p:nvSpPr>
        <p:spPr>
          <a:xfrm rot="0">
            <a:off x="10621813" y="3423666"/>
            <a:ext cx="3346294" cy="2348827"/>
          </a:xfrm>
          <a:prstGeom prst="rect">
            <a:avLst/>
          </a:prstGeom>
        </p:spPr>
        <p:txBody>
          <a:bodyPr anchor="t" rtlCol="false" tIns="0" lIns="0" bIns="0" rIns="0">
            <a:spAutoFit/>
          </a:bodyPr>
          <a:lstStyle/>
          <a:p>
            <a:pPr algn="l">
              <a:lnSpc>
                <a:spcPts val="4650"/>
              </a:lnSpc>
            </a:pPr>
            <a:r>
              <a:rPr lang="en-US" sz="2799">
                <a:solidFill>
                  <a:srgbClr val="000000"/>
                </a:solidFill>
                <a:latin typeface="Crusoe Text"/>
                <a:ea typeface="Crusoe Text"/>
                <a:cs typeface="Crusoe Text"/>
                <a:sym typeface="Crusoe Text"/>
              </a:rPr>
              <a:t>İnsanların söz ya da davranışlarla birbirlerine esenlik dilemeleridir.</a:t>
            </a:r>
          </a:p>
        </p:txBody>
      </p:sp>
      <p:sp>
        <p:nvSpPr>
          <p:cNvPr name="TextBox 31" id="31"/>
          <p:cNvSpPr txBox="true"/>
          <p:nvPr/>
        </p:nvSpPr>
        <p:spPr>
          <a:xfrm rot="0">
            <a:off x="5205317" y="2558291"/>
            <a:ext cx="1332633" cy="601513"/>
          </a:xfrm>
          <a:prstGeom prst="rect">
            <a:avLst/>
          </a:prstGeom>
        </p:spPr>
        <p:txBody>
          <a:bodyPr anchor="t" rtlCol="false" tIns="0" lIns="0" bIns="0" rIns="0">
            <a:spAutoFit/>
          </a:bodyPr>
          <a:lstStyle/>
          <a:p>
            <a:pPr algn="l">
              <a:lnSpc>
                <a:spcPts val="4624"/>
              </a:lnSpc>
            </a:pPr>
            <a:r>
              <a:rPr lang="en-US" b="true" sz="3302">
                <a:solidFill>
                  <a:srgbClr val="000000"/>
                </a:solidFill>
                <a:latin typeface="Crusoe Text Bold"/>
                <a:ea typeface="Crusoe Text Bold"/>
                <a:cs typeface="Crusoe Text Bold"/>
                <a:sym typeface="Crusoe Text Bold"/>
              </a:rPr>
              <a:t>Selam</a:t>
            </a:r>
          </a:p>
        </p:txBody>
      </p:sp>
      <p:sp>
        <p:nvSpPr>
          <p:cNvPr name="TextBox 32" id="32"/>
          <p:cNvSpPr txBox="true"/>
          <p:nvPr/>
        </p:nvSpPr>
        <p:spPr>
          <a:xfrm rot="0">
            <a:off x="6453321" y="829923"/>
            <a:ext cx="5379844" cy="601513"/>
          </a:xfrm>
          <a:prstGeom prst="rect">
            <a:avLst/>
          </a:prstGeom>
        </p:spPr>
        <p:txBody>
          <a:bodyPr anchor="t" rtlCol="false" tIns="0" lIns="0" bIns="0" rIns="0">
            <a:spAutoFit/>
          </a:bodyPr>
          <a:lstStyle/>
          <a:p>
            <a:pPr algn="l">
              <a:lnSpc>
                <a:spcPts val="4624"/>
              </a:lnSpc>
            </a:pPr>
            <a:r>
              <a:rPr lang="en-US" b="true" sz="3302">
                <a:solidFill>
                  <a:srgbClr val="000000"/>
                </a:solidFill>
                <a:latin typeface="Crusoe Text Bold"/>
                <a:ea typeface="Crusoe Text Bold"/>
                <a:cs typeface="Crusoe Text Bold"/>
                <a:sym typeface="Crusoe Text Bold"/>
              </a:rPr>
              <a:t>3.3.1. Selamlaşma Adabı</a:t>
            </a:r>
          </a:p>
        </p:txBody>
      </p:sp>
      <p:sp>
        <p:nvSpPr>
          <p:cNvPr name="TextBox 33" id="33"/>
          <p:cNvSpPr txBox="true"/>
          <p:nvPr/>
        </p:nvSpPr>
        <p:spPr>
          <a:xfrm rot="0">
            <a:off x="10974457" y="2558291"/>
            <a:ext cx="2613812" cy="601513"/>
          </a:xfrm>
          <a:prstGeom prst="rect">
            <a:avLst/>
          </a:prstGeom>
        </p:spPr>
        <p:txBody>
          <a:bodyPr anchor="t" rtlCol="false" tIns="0" lIns="0" bIns="0" rIns="0">
            <a:spAutoFit/>
          </a:bodyPr>
          <a:lstStyle/>
          <a:p>
            <a:pPr algn="l">
              <a:lnSpc>
                <a:spcPts val="4624"/>
              </a:lnSpc>
            </a:pPr>
            <a:r>
              <a:rPr lang="en-US" b="true" sz="3302">
                <a:solidFill>
                  <a:srgbClr val="000000"/>
                </a:solidFill>
                <a:latin typeface="Crusoe Text Bold"/>
                <a:ea typeface="Crusoe Text Bold"/>
                <a:cs typeface="Crusoe Text Bold"/>
                <a:sym typeface="Crusoe Text Bold"/>
              </a:rPr>
              <a:t>Selamlaşma</a:t>
            </a:r>
          </a:p>
        </p:txBody>
      </p:sp>
      <p:sp>
        <p:nvSpPr>
          <p:cNvPr name="TextBox 34" id="34"/>
          <p:cNvSpPr txBox="true"/>
          <p:nvPr/>
        </p:nvSpPr>
        <p:spPr>
          <a:xfrm rot="0">
            <a:off x="2042941" y="6894357"/>
            <a:ext cx="14176381" cy="601513"/>
          </a:xfrm>
          <a:prstGeom prst="rect">
            <a:avLst/>
          </a:prstGeom>
        </p:spPr>
        <p:txBody>
          <a:bodyPr anchor="t" rtlCol="false" tIns="0" lIns="0" bIns="0" rIns="0">
            <a:spAutoFit/>
          </a:bodyPr>
          <a:lstStyle/>
          <a:p>
            <a:pPr algn="l">
              <a:lnSpc>
                <a:spcPts val="4624"/>
              </a:lnSpc>
            </a:pPr>
            <a:r>
              <a:rPr lang="en-US" sz="3302">
                <a:solidFill>
                  <a:srgbClr val="000000"/>
                </a:solidFill>
                <a:latin typeface="Crusoe Text"/>
                <a:ea typeface="Crusoe Text"/>
                <a:cs typeface="Crusoe Text"/>
                <a:sym typeface="Crusoe Text"/>
              </a:rPr>
              <a:t>Karşılaşan insanların iletişim kurmasının ilk adımı selamlaşmaktır.</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2455250" y="2563587"/>
            <a:ext cx="2400300" cy="2095500"/>
          </a:xfrm>
          <a:custGeom>
            <a:avLst/>
            <a:gdLst/>
            <a:ahLst/>
            <a:cxnLst/>
            <a:rect r="r" b="b" t="t" l="l"/>
            <a:pathLst>
              <a:path h="2095500" w="2400300">
                <a:moveTo>
                  <a:pt x="0" y="0"/>
                </a:moveTo>
                <a:lnTo>
                  <a:pt x="2400300" y="0"/>
                </a:lnTo>
                <a:lnTo>
                  <a:pt x="2400300" y="2095500"/>
                </a:lnTo>
                <a:lnTo>
                  <a:pt x="0" y="2095500"/>
                </a:lnTo>
                <a:lnTo>
                  <a:pt x="0" y="0"/>
                </a:lnTo>
                <a:close/>
              </a:path>
            </a:pathLst>
          </a:custGeom>
          <a:blipFill>
            <a:blip r:embed="rId8"/>
            <a:stretch>
              <a:fillRect l="0" t="0" r="0" b="0"/>
            </a:stretch>
          </a:blipFill>
        </p:spPr>
      </p:sp>
      <p:sp>
        <p:nvSpPr>
          <p:cNvPr name="Freeform 12" id="12"/>
          <p:cNvSpPr/>
          <p:nvPr/>
        </p:nvSpPr>
        <p:spPr>
          <a:xfrm flipH="false" flipV="false" rot="0">
            <a:off x="12248864" y="6000998"/>
            <a:ext cx="2971800" cy="2638425"/>
          </a:xfrm>
          <a:custGeom>
            <a:avLst/>
            <a:gdLst/>
            <a:ahLst/>
            <a:cxnLst/>
            <a:rect r="r" b="b" t="t" l="l"/>
            <a:pathLst>
              <a:path h="2638425" w="2971800">
                <a:moveTo>
                  <a:pt x="0" y="0"/>
                </a:moveTo>
                <a:lnTo>
                  <a:pt x="2971800" y="0"/>
                </a:lnTo>
                <a:lnTo>
                  <a:pt x="2971800" y="2638425"/>
                </a:lnTo>
                <a:lnTo>
                  <a:pt x="0" y="2638425"/>
                </a:lnTo>
                <a:lnTo>
                  <a:pt x="0" y="0"/>
                </a:lnTo>
                <a:close/>
              </a:path>
            </a:pathLst>
          </a:custGeom>
          <a:blipFill>
            <a:blip r:embed="rId9"/>
            <a:stretch>
              <a:fillRect l="0" t="0" r="0" b="0"/>
            </a:stretch>
          </a:blipFill>
        </p:spPr>
      </p:sp>
      <p:grpSp>
        <p:nvGrpSpPr>
          <p:cNvPr name="Group 13" id="13"/>
          <p:cNvGrpSpPr/>
          <p:nvPr/>
        </p:nvGrpSpPr>
        <p:grpSpPr>
          <a:xfrm rot="0">
            <a:off x="0" y="313858"/>
            <a:ext cx="1127503" cy="57150"/>
            <a:chOff x="0" y="0"/>
            <a:chExt cx="1127506" cy="57150"/>
          </a:xfrm>
        </p:grpSpPr>
        <p:sp>
          <p:nvSpPr>
            <p:cNvPr name="Freeform 14" id="14"/>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5" id="15"/>
          <p:cNvGrpSpPr/>
          <p:nvPr/>
        </p:nvGrpSpPr>
        <p:grpSpPr>
          <a:xfrm rot="0">
            <a:off x="-63503" y="9842173"/>
            <a:ext cx="8739178" cy="427415"/>
            <a:chOff x="0" y="0"/>
            <a:chExt cx="8739175" cy="427418"/>
          </a:xfrm>
        </p:grpSpPr>
        <p:sp>
          <p:nvSpPr>
            <p:cNvPr name="Freeform 16" id="16"/>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7" id="17"/>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8" id="18"/>
          <p:cNvGrpSpPr/>
          <p:nvPr/>
        </p:nvGrpSpPr>
        <p:grpSpPr>
          <a:xfrm rot="0">
            <a:off x="2455250" y="2563587"/>
            <a:ext cx="2404691" cy="2095090"/>
            <a:chOff x="0" y="0"/>
            <a:chExt cx="2404694" cy="2095094"/>
          </a:xfrm>
        </p:grpSpPr>
        <p:sp>
          <p:nvSpPr>
            <p:cNvPr name="Freeform 19" id="19"/>
            <p:cNvSpPr/>
            <p:nvPr/>
          </p:nvSpPr>
          <p:spPr>
            <a:xfrm flipH="false" flipV="false" rot="0">
              <a:off x="0" y="0"/>
              <a:ext cx="2404746" cy="2095123"/>
            </a:xfrm>
            <a:custGeom>
              <a:avLst/>
              <a:gdLst/>
              <a:ahLst/>
              <a:cxnLst/>
              <a:rect r="r" b="b" t="t" l="l"/>
              <a:pathLst>
                <a:path h="2095123" w="2404746">
                  <a:moveTo>
                    <a:pt x="0" y="2095123"/>
                  </a:moveTo>
                  <a:lnTo>
                    <a:pt x="2404746" y="2095123"/>
                  </a:lnTo>
                  <a:lnTo>
                    <a:pt x="2404746" y="0"/>
                  </a:lnTo>
                  <a:lnTo>
                    <a:pt x="0" y="0"/>
                  </a:lnTo>
                  <a:close/>
                </a:path>
              </a:pathLst>
            </a:custGeom>
            <a:solidFill>
              <a:srgbClr val="000000">
                <a:alpha val="0"/>
              </a:srgbClr>
            </a:solidFill>
            <a:ln w="12700">
              <a:solidFill>
                <a:srgbClr val="000000"/>
              </a:solidFill>
            </a:ln>
          </p:spPr>
        </p:sp>
      </p:grpSp>
      <p:grpSp>
        <p:nvGrpSpPr>
          <p:cNvPr name="Group 20" id="20"/>
          <p:cNvGrpSpPr/>
          <p:nvPr/>
        </p:nvGrpSpPr>
        <p:grpSpPr>
          <a:xfrm rot="0">
            <a:off x="12248864" y="6000998"/>
            <a:ext cx="2967238" cy="2640844"/>
            <a:chOff x="0" y="0"/>
            <a:chExt cx="2967241" cy="2640838"/>
          </a:xfrm>
        </p:grpSpPr>
        <p:sp>
          <p:nvSpPr>
            <p:cNvPr name="Freeform 21" id="21"/>
            <p:cNvSpPr/>
            <p:nvPr/>
          </p:nvSpPr>
          <p:spPr>
            <a:xfrm flipH="false" flipV="false" rot="0">
              <a:off x="0" y="0"/>
              <a:ext cx="2967229" cy="2640832"/>
            </a:xfrm>
            <a:custGeom>
              <a:avLst/>
              <a:gdLst/>
              <a:ahLst/>
              <a:cxnLst/>
              <a:rect r="r" b="b" t="t" l="l"/>
              <a:pathLst>
                <a:path h="2640832" w="2967229">
                  <a:moveTo>
                    <a:pt x="0" y="2640832"/>
                  </a:moveTo>
                  <a:lnTo>
                    <a:pt x="2967229" y="2640832"/>
                  </a:lnTo>
                  <a:lnTo>
                    <a:pt x="2967229" y="0"/>
                  </a:lnTo>
                  <a:lnTo>
                    <a:pt x="0" y="0"/>
                  </a:lnTo>
                  <a:close/>
                </a:path>
              </a:pathLst>
            </a:custGeom>
            <a:solidFill>
              <a:srgbClr val="000000">
                <a:alpha val="0"/>
              </a:srgbClr>
            </a:solidFill>
            <a:ln w="12700">
              <a:solidFill>
                <a:srgbClr val="000000"/>
              </a:solidFill>
            </a:ln>
          </p:spPr>
        </p:sp>
      </p:grpSp>
      <p:grpSp>
        <p:nvGrpSpPr>
          <p:cNvPr name="Group 22" id="22"/>
          <p:cNvGrpSpPr/>
          <p:nvPr/>
        </p:nvGrpSpPr>
        <p:grpSpPr>
          <a:xfrm rot="0">
            <a:off x="14581594" y="0"/>
            <a:ext cx="3706406" cy="1897675"/>
            <a:chOff x="0" y="0"/>
            <a:chExt cx="3706406" cy="1897685"/>
          </a:xfrm>
        </p:grpSpPr>
        <p:sp>
          <p:nvSpPr>
            <p:cNvPr name="Freeform 23" id="23"/>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4" id="24"/>
          <p:cNvGrpSpPr/>
          <p:nvPr/>
        </p:nvGrpSpPr>
        <p:grpSpPr>
          <a:xfrm rot="0">
            <a:off x="17259300" y="9438627"/>
            <a:ext cx="697040" cy="848373"/>
            <a:chOff x="0" y="0"/>
            <a:chExt cx="697040" cy="848373"/>
          </a:xfrm>
        </p:grpSpPr>
        <p:sp>
          <p:nvSpPr>
            <p:cNvPr name="Freeform 25" id="25"/>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6" id="26"/>
          <p:cNvSpPr txBox="true"/>
          <p:nvPr/>
        </p:nvSpPr>
        <p:spPr>
          <a:xfrm rot="0">
            <a:off x="1298953" y="132998"/>
            <a:ext cx="2866168"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3.3.1. Selamlaşma Adabı</a:t>
            </a:r>
          </a:p>
        </p:txBody>
      </p:sp>
      <p:sp>
        <p:nvSpPr>
          <p:cNvPr name="TextBox 27" id="27"/>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8" id="28"/>
          <p:cNvSpPr txBox="true"/>
          <p:nvPr/>
        </p:nvSpPr>
        <p:spPr>
          <a:xfrm rot="0">
            <a:off x="17369199" y="9522209"/>
            <a:ext cx="500453"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22</a:t>
            </a:r>
          </a:p>
        </p:txBody>
      </p:sp>
      <p:sp>
        <p:nvSpPr>
          <p:cNvPr name="TextBox 29" id="29"/>
          <p:cNvSpPr txBox="true"/>
          <p:nvPr/>
        </p:nvSpPr>
        <p:spPr>
          <a:xfrm rot="0">
            <a:off x="2008965" y="5888193"/>
            <a:ext cx="8951414"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“İnsanların Yüce Allah katında en hayırlısı önce selam verenlerdir.”</a:t>
            </a:r>
          </a:p>
        </p:txBody>
      </p:sp>
      <p:sp>
        <p:nvSpPr>
          <p:cNvPr name="TextBox 30" id="30"/>
          <p:cNvSpPr txBox="true"/>
          <p:nvPr/>
        </p:nvSpPr>
        <p:spPr>
          <a:xfrm rot="0">
            <a:off x="4690853" y="7278843"/>
            <a:ext cx="6451159" cy="67771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(Ebu Davud, “Edeb”, 132,133) </a:t>
            </a:r>
          </a:p>
        </p:txBody>
      </p:sp>
      <p:sp>
        <p:nvSpPr>
          <p:cNvPr name="TextBox 31" id="31"/>
          <p:cNvSpPr txBox="true"/>
          <p:nvPr/>
        </p:nvSpPr>
        <p:spPr>
          <a:xfrm rot="0">
            <a:off x="6245504" y="939079"/>
            <a:ext cx="5379844" cy="944413"/>
          </a:xfrm>
          <a:prstGeom prst="rect">
            <a:avLst/>
          </a:prstGeom>
        </p:spPr>
        <p:txBody>
          <a:bodyPr anchor="t" rtlCol="false" tIns="0" lIns="0" bIns="0" rIns="0">
            <a:spAutoFit/>
          </a:bodyPr>
          <a:lstStyle/>
          <a:p>
            <a:pPr algn="l">
              <a:lnSpc>
                <a:spcPts val="8257"/>
              </a:lnSpc>
            </a:pPr>
            <a:r>
              <a:rPr lang="en-US" b="true" sz="3302">
                <a:solidFill>
                  <a:srgbClr val="000000"/>
                </a:solidFill>
                <a:latin typeface="Crusoe Text Bold"/>
                <a:ea typeface="Crusoe Text Bold"/>
                <a:cs typeface="Crusoe Text Bold"/>
                <a:sym typeface="Crusoe Text Bold"/>
              </a:rPr>
              <a:t>3.3.1. Selamlaşma Adabı</a:t>
            </a:r>
          </a:p>
        </p:txBody>
      </p:sp>
      <p:sp>
        <p:nvSpPr>
          <p:cNvPr name="TextBox 32" id="32"/>
          <p:cNvSpPr txBox="true"/>
          <p:nvPr/>
        </p:nvSpPr>
        <p:spPr>
          <a:xfrm rot="0">
            <a:off x="6389237" y="2021910"/>
            <a:ext cx="8827808" cy="2335063"/>
          </a:xfrm>
          <a:prstGeom prst="rect">
            <a:avLst/>
          </a:prstGeom>
        </p:spPr>
        <p:txBody>
          <a:bodyPr anchor="t" rtlCol="false" tIns="0" lIns="0" bIns="0" rIns="0">
            <a:spAutoFit/>
          </a:bodyPr>
          <a:lstStyle/>
          <a:p>
            <a:pPr algn="l">
              <a:lnSpc>
                <a:spcPts val="8257"/>
              </a:lnSpc>
            </a:pPr>
            <a:r>
              <a:rPr lang="en-US" sz="3302">
                <a:solidFill>
                  <a:srgbClr val="000000"/>
                </a:solidFill>
                <a:latin typeface="Crusoe Text"/>
                <a:ea typeface="Crusoe Text"/>
                <a:cs typeface="Crusoe Text"/>
                <a:sym typeface="Crusoe Text"/>
              </a:rPr>
              <a:t>“Size bir selâm verildiği zaman, ondan</a:t>
            </a:r>
          </a:p>
          <a:p>
            <a:pPr algn="l">
              <a:lnSpc>
                <a:spcPts val="2691"/>
              </a:lnSpc>
            </a:pPr>
            <a:r>
              <a:rPr lang="en-US" sz="3302">
                <a:solidFill>
                  <a:srgbClr val="000000"/>
                </a:solidFill>
                <a:latin typeface="Crusoe Text"/>
                <a:ea typeface="Crusoe Text"/>
                <a:cs typeface="Crusoe Text"/>
                <a:sym typeface="Crusoe Text"/>
              </a:rPr>
              <a:t>daha güzeliyle veya aynı selâmla karşılık</a:t>
            </a:r>
          </a:p>
          <a:p>
            <a:pPr algn="l">
              <a:lnSpc>
                <a:spcPts val="8257"/>
              </a:lnSpc>
            </a:pPr>
            <a:r>
              <a:rPr lang="en-US" sz="3302">
                <a:solidFill>
                  <a:srgbClr val="000000"/>
                </a:solidFill>
                <a:latin typeface="Crusoe Text"/>
                <a:ea typeface="Crusoe Text"/>
                <a:cs typeface="Crusoe Text"/>
                <a:sym typeface="Crusoe Text"/>
              </a:rPr>
              <a:t>verin…”</a:t>
            </a:r>
          </a:p>
        </p:txBody>
      </p:sp>
      <p:sp>
        <p:nvSpPr>
          <p:cNvPr name="TextBox 33" id="33"/>
          <p:cNvSpPr txBox="true"/>
          <p:nvPr/>
        </p:nvSpPr>
        <p:spPr>
          <a:xfrm rot="0">
            <a:off x="10928347" y="4641285"/>
            <a:ext cx="4556789" cy="411013"/>
          </a:xfrm>
          <a:prstGeom prst="rect">
            <a:avLst/>
          </a:prstGeom>
        </p:spPr>
        <p:txBody>
          <a:bodyPr anchor="t" rtlCol="false" tIns="0" lIns="0" bIns="0" rIns="0">
            <a:spAutoFit/>
          </a:bodyPr>
          <a:lstStyle/>
          <a:p>
            <a:pPr algn="l">
              <a:lnSpc>
                <a:spcPts val="2691"/>
              </a:lnSpc>
            </a:pPr>
            <a:r>
              <a:rPr lang="en-US" sz="3302">
                <a:solidFill>
                  <a:srgbClr val="000000"/>
                </a:solidFill>
                <a:latin typeface="Crusoe Text"/>
                <a:ea typeface="Crusoe Text"/>
                <a:cs typeface="Crusoe Text"/>
                <a:sym typeface="Crusoe Text"/>
              </a:rPr>
              <a:t>(Nisa suresi 86. ayet)</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223270" y="4634646"/>
            <a:ext cx="1905000" cy="1524000"/>
          </a:xfrm>
          <a:custGeom>
            <a:avLst/>
            <a:gdLst/>
            <a:ahLst/>
            <a:cxnLst/>
            <a:rect r="r" b="b" t="t" l="l"/>
            <a:pathLst>
              <a:path h="1524000" w="1905000">
                <a:moveTo>
                  <a:pt x="0" y="0"/>
                </a:moveTo>
                <a:lnTo>
                  <a:pt x="1905000" y="0"/>
                </a:lnTo>
                <a:lnTo>
                  <a:pt x="1905000" y="1524000"/>
                </a:lnTo>
                <a:lnTo>
                  <a:pt x="0" y="152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3223270" y="4634646"/>
            <a:ext cx="1905676" cy="1522162"/>
            <a:chOff x="0" y="0"/>
            <a:chExt cx="1905673" cy="1522159"/>
          </a:xfrm>
        </p:grpSpPr>
        <p:sp>
          <p:nvSpPr>
            <p:cNvPr name="Freeform 18" id="18"/>
            <p:cNvSpPr/>
            <p:nvPr/>
          </p:nvSpPr>
          <p:spPr>
            <a:xfrm flipH="false" flipV="false" rot="0">
              <a:off x="0" y="0"/>
              <a:ext cx="1905631" cy="1522221"/>
            </a:xfrm>
            <a:custGeom>
              <a:avLst/>
              <a:gdLst/>
              <a:ahLst/>
              <a:cxnLst/>
              <a:rect r="r" b="b" t="t" l="l"/>
              <a:pathLst>
                <a:path h="1522221" w="1905631">
                  <a:moveTo>
                    <a:pt x="0" y="1522221"/>
                  </a:moveTo>
                  <a:lnTo>
                    <a:pt x="1905631" y="1522221"/>
                  </a:lnTo>
                  <a:lnTo>
                    <a:pt x="190563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866168"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3.3.1. Selamlaşma Adabı</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97774" y="9522209"/>
            <a:ext cx="509968"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23</a:t>
            </a:r>
          </a:p>
        </p:txBody>
      </p:sp>
      <p:sp>
        <p:nvSpPr>
          <p:cNvPr name="TextBox 26" id="26"/>
          <p:cNvSpPr txBox="true"/>
          <p:nvPr/>
        </p:nvSpPr>
        <p:spPr>
          <a:xfrm rot="0">
            <a:off x="5476713" y="4668993"/>
            <a:ext cx="8093288" cy="1173013"/>
          </a:xfrm>
          <a:prstGeom prst="rect">
            <a:avLst/>
          </a:prstGeom>
        </p:spPr>
        <p:txBody>
          <a:bodyPr anchor="t" rtlCol="false" tIns="0" lIns="0" bIns="0" rIns="0">
            <a:spAutoFit/>
          </a:bodyPr>
          <a:lstStyle/>
          <a:p>
            <a:pPr algn="l">
              <a:lnSpc>
                <a:spcPts val="4574"/>
              </a:lnSpc>
            </a:pPr>
            <a:r>
              <a:rPr lang="en-US" b="true" sz="3302">
                <a:solidFill>
                  <a:srgbClr val="000000"/>
                </a:solidFill>
                <a:latin typeface="Crusoe Text Bold"/>
                <a:ea typeface="Crusoe Text Bold"/>
                <a:cs typeface="Crusoe Text Bold"/>
                <a:sym typeface="Crusoe Text Bold"/>
              </a:rPr>
              <a:t>Selamlaşma ifadelerinden hangilerini biliyorsunuz?</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2362752" y="1875939"/>
            <a:ext cx="3823278" cy="1377010"/>
            <a:chOff x="0" y="0"/>
            <a:chExt cx="3823284" cy="1377010"/>
          </a:xfrm>
        </p:grpSpPr>
        <p:sp>
          <p:nvSpPr>
            <p:cNvPr name="Freeform 4" id="4"/>
            <p:cNvSpPr/>
            <p:nvPr/>
          </p:nvSpPr>
          <p:spPr>
            <a:xfrm flipH="false" flipV="false" rot="0">
              <a:off x="64232" y="81185"/>
              <a:ext cx="3692285" cy="1210560"/>
            </a:xfrm>
            <a:custGeom>
              <a:avLst/>
              <a:gdLst/>
              <a:ahLst/>
              <a:cxnLst/>
              <a:rect r="r" b="b" t="t" l="l"/>
              <a:pathLst>
                <a:path h="1210560" w="3692285">
                  <a:moveTo>
                    <a:pt x="3692052" y="280002"/>
                  </a:moveTo>
                  <a:cubicBezTo>
                    <a:pt x="3694592" y="507839"/>
                    <a:pt x="3676304" y="734026"/>
                    <a:pt x="3637442" y="958561"/>
                  </a:cubicBezTo>
                  <a:cubicBezTo>
                    <a:pt x="3635283" y="971388"/>
                    <a:pt x="3632108" y="983834"/>
                    <a:pt x="3627917" y="996153"/>
                  </a:cubicBezTo>
                  <a:cubicBezTo>
                    <a:pt x="3623726" y="1008472"/>
                    <a:pt x="3618519" y="1020156"/>
                    <a:pt x="3612296" y="1031586"/>
                  </a:cubicBezTo>
                  <a:cubicBezTo>
                    <a:pt x="3606073" y="1043016"/>
                    <a:pt x="3598961" y="1053811"/>
                    <a:pt x="3590960" y="1063970"/>
                  </a:cubicBezTo>
                  <a:cubicBezTo>
                    <a:pt x="3582959" y="1074131"/>
                    <a:pt x="3574196" y="1083655"/>
                    <a:pt x="3564544" y="1092418"/>
                  </a:cubicBezTo>
                  <a:cubicBezTo>
                    <a:pt x="3554892" y="1101181"/>
                    <a:pt x="3544732" y="1109055"/>
                    <a:pt x="3533810" y="1116040"/>
                  </a:cubicBezTo>
                  <a:cubicBezTo>
                    <a:pt x="3522888" y="1123025"/>
                    <a:pt x="3511458" y="1129121"/>
                    <a:pt x="3499647" y="1134328"/>
                  </a:cubicBezTo>
                  <a:cubicBezTo>
                    <a:pt x="3487836" y="1139535"/>
                    <a:pt x="3475517" y="1143599"/>
                    <a:pt x="3462817" y="1146647"/>
                  </a:cubicBezTo>
                  <a:cubicBezTo>
                    <a:pt x="3450117" y="1149695"/>
                    <a:pt x="3437417" y="1151727"/>
                    <a:pt x="3424463" y="1152743"/>
                  </a:cubicBezTo>
                  <a:cubicBezTo>
                    <a:pt x="2372901" y="1229832"/>
                    <a:pt x="1321340" y="1229832"/>
                    <a:pt x="269651" y="1152743"/>
                  </a:cubicBezTo>
                  <a:cubicBezTo>
                    <a:pt x="256697" y="1151854"/>
                    <a:pt x="243997" y="1149822"/>
                    <a:pt x="231424" y="1146774"/>
                  </a:cubicBezTo>
                  <a:cubicBezTo>
                    <a:pt x="218851" y="1143726"/>
                    <a:pt x="206532" y="1139662"/>
                    <a:pt x="194721" y="1134582"/>
                  </a:cubicBezTo>
                  <a:cubicBezTo>
                    <a:pt x="182910" y="1129502"/>
                    <a:pt x="171353" y="1123533"/>
                    <a:pt x="160558" y="1116548"/>
                  </a:cubicBezTo>
                  <a:cubicBezTo>
                    <a:pt x="149763" y="1109563"/>
                    <a:pt x="139349" y="1101689"/>
                    <a:pt x="129824" y="1093053"/>
                  </a:cubicBezTo>
                  <a:cubicBezTo>
                    <a:pt x="120299" y="1084417"/>
                    <a:pt x="111409" y="1074892"/>
                    <a:pt x="103408" y="1064859"/>
                  </a:cubicBezTo>
                  <a:cubicBezTo>
                    <a:pt x="95407" y="1054827"/>
                    <a:pt x="88168" y="1043905"/>
                    <a:pt x="81945" y="1032602"/>
                  </a:cubicBezTo>
                  <a:cubicBezTo>
                    <a:pt x="75722" y="1021299"/>
                    <a:pt x="70515" y="1009488"/>
                    <a:pt x="66197" y="997296"/>
                  </a:cubicBezTo>
                  <a:cubicBezTo>
                    <a:pt x="61879" y="985104"/>
                    <a:pt x="58704" y="972658"/>
                    <a:pt x="56545" y="959831"/>
                  </a:cubicBezTo>
                  <a:cubicBezTo>
                    <a:pt x="17937" y="735041"/>
                    <a:pt x="-859" y="508728"/>
                    <a:pt x="30" y="280764"/>
                  </a:cubicBezTo>
                  <a:cubicBezTo>
                    <a:pt x="157" y="266286"/>
                    <a:pt x="1681" y="251808"/>
                    <a:pt x="4602" y="237584"/>
                  </a:cubicBezTo>
                  <a:cubicBezTo>
                    <a:pt x="7523" y="223360"/>
                    <a:pt x="11714" y="209517"/>
                    <a:pt x="17175" y="196055"/>
                  </a:cubicBezTo>
                  <a:cubicBezTo>
                    <a:pt x="22636" y="182593"/>
                    <a:pt x="29367" y="169766"/>
                    <a:pt x="37241" y="157574"/>
                  </a:cubicBezTo>
                  <a:cubicBezTo>
                    <a:pt x="45115" y="145382"/>
                    <a:pt x="54132" y="133952"/>
                    <a:pt x="64165" y="123411"/>
                  </a:cubicBezTo>
                  <a:cubicBezTo>
                    <a:pt x="74198" y="112870"/>
                    <a:pt x="85120" y="103345"/>
                    <a:pt x="96931" y="94836"/>
                  </a:cubicBezTo>
                  <a:cubicBezTo>
                    <a:pt x="108742" y="86327"/>
                    <a:pt x="121315" y="79089"/>
                    <a:pt x="134523" y="72866"/>
                  </a:cubicBezTo>
                  <a:cubicBezTo>
                    <a:pt x="147731" y="66643"/>
                    <a:pt x="161320" y="61817"/>
                    <a:pt x="175544" y="58261"/>
                  </a:cubicBezTo>
                  <a:cubicBezTo>
                    <a:pt x="189768" y="54705"/>
                    <a:pt x="203992" y="52419"/>
                    <a:pt x="218470" y="51530"/>
                  </a:cubicBezTo>
                  <a:cubicBezTo>
                    <a:pt x="1303560" y="-17177"/>
                    <a:pt x="2388649" y="-17177"/>
                    <a:pt x="3473612" y="51530"/>
                  </a:cubicBezTo>
                  <a:cubicBezTo>
                    <a:pt x="3488090" y="52419"/>
                    <a:pt x="3502441" y="54705"/>
                    <a:pt x="3516538" y="58261"/>
                  </a:cubicBezTo>
                  <a:cubicBezTo>
                    <a:pt x="3530635" y="61817"/>
                    <a:pt x="3544224" y="66643"/>
                    <a:pt x="3557432" y="72739"/>
                  </a:cubicBezTo>
                  <a:cubicBezTo>
                    <a:pt x="3570640" y="78835"/>
                    <a:pt x="3583086" y="86200"/>
                    <a:pt x="3594897" y="94582"/>
                  </a:cubicBezTo>
                  <a:cubicBezTo>
                    <a:pt x="3606708" y="102964"/>
                    <a:pt x="3617630" y="112489"/>
                    <a:pt x="3627664" y="123030"/>
                  </a:cubicBezTo>
                  <a:cubicBezTo>
                    <a:pt x="3637696" y="133571"/>
                    <a:pt x="3646714" y="144874"/>
                    <a:pt x="3654588" y="157066"/>
                  </a:cubicBezTo>
                  <a:cubicBezTo>
                    <a:pt x="3662461" y="169258"/>
                    <a:pt x="3669192" y="182085"/>
                    <a:pt x="3674780" y="195420"/>
                  </a:cubicBezTo>
                  <a:cubicBezTo>
                    <a:pt x="3680369" y="208755"/>
                    <a:pt x="3684559" y="222725"/>
                    <a:pt x="3687480" y="236949"/>
                  </a:cubicBezTo>
                  <a:cubicBezTo>
                    <a:pt x="3690401" y="251173"/>
                    <a:pt x="3691926" y="265524"/>
                    <a:pt x="3692179" y="280002"/>
                  </a:cubicBezTo>
                  <a:close/>
                </a:path>
              </a:pathLst>
            </a:custGeom>
            <a:solidFill>
              <a:srgbClr val="E5A8DC"/>
            </a:solidFill>
            <a:ln w="12700">
              <a:solidFill>
                <a:srgbClr val="000000"/>
              </a:solidFill>
            </a:ln>
          </p:spPr>
        </p:sp>
        <p:sp>
          <p:nvSpPr>
            <p:cNvPr name="Freeform 5" id="5"/>
            <p:cNvSpPr/>
            <p:nvPr/>
          </p:nvSpPr>
          <p:spPr>
            <a:xfrm flipH="false" flipV="false" rot="0">
              <a:off x="63500" y="63500"/>
              <a:ext cx="3696340" cy="1250057"/>
            </a:xfrm>
            <a:custGeom>
              <a:avLst/>
              <a:gdLst/>
              <a:ahLst/>
              <a:cxnLst/>
              <a:rect r="r" b="b" t="t" l="l"/>
              <a:pathLst>
                <a:path h="1250057" w="3696340">
                  <a:moveTo>
                    <a:pt x="0" y="1250057"/>
                  </a:moveTo>
                  <a:lnTo>
                    <a:pt x="3696340" y="1250057"/>
                  </a:lnTo>
                  <a:lnTo>
                    <a:pt x="3696340" y="0"/>
                  </a:lnTo>
                  <a:lnTo>
                    <a:pt x="0" y="0"/>
                  </a:lnTo>
                  <a:close/>
                </a:path>
              </a:pathLst>
            </a:custGeom>
            <a:solidFill>
              <a:srgbClr val="000000">
                <a:alpha val="0"/>
              </a:srgbClr>
            </a:solidFill>
            <a:ln w="12700">
              <a:solidFill>
                <a:srgbClr val="000000"/>
              </a:solidFill>
            </a:ln>
          </p:spPr>
        </p:sp>
      </p:grpSp>
      <p:grpSp>
        <p:nvGrpSpPr>
          <p:cNvPr name="Group 6" id="6"/>
          <p:cNvGrpSpPr/>
          <p:nvPr/>
        </p:nvGrpSpPr>
        <p:grpSpPr>
          <a:xfrm rot="0">
            <a:off x="2362752" y="6587861"/>
            <a:ext cx="3823278" cy="1377010"/>
            <a:chOff x="0" y="0"/>
            <a:chExt cx="3823284" cy="1377010"/>
          </a:xfrm>
        </p:grpSpPr>
        <p:sp>
          <p:nvSpPr>
            <p:cNvPr name="Freeform 7" id="7"/>
            <p:cNvSpPr/>
            <p:nvPr/>
          </p:nvSpPr>
          <p:spPr>
            <a:xfrm flipH="false" flipV="false" rot="0">
              <a:off x="64232" y="81216"/>
              <a:ext cx="3692666" cy="1212656"/>
            </a:xfrm>
            <a:custGeom>
              <a:avLst/>
              <a:gdLst/>
              <a:ahLst/>
              <a:cxnLst/>
              <a:rect r="r" b="b" t="t" l="l"/>
              <a:pathLst>
                <a:path h="1212656" w="3692666">
                  <a:moveTo>
                    <a:pt x="3692433" y="280479"/>
                  </a:moveTo>
                  <a:cubicBezTo>
                    <a:pt x="3694973" y="508697"/>
                    <a:pt x="3676685" y="735392"/>
                    <a:pt x="3637823" y="960308"/>
                  </a:cubicBezTo>
                  <a:cubicBezTo>
                    <a:pt x="3635664" y="973135"/>
                    <a:pt x="3632489" y="985708"/>
                    <a:pt x="3628298" y="997900"/>
                  </a:cubicBezTo>
                  <a:cubicBezTo>
                    <a:pt x="3624107" y="1010092"/>
                    <a:pt x="3618900" y="1022030"/>
                    <a:pt x="3612677" y="1033460"/>
                  </a:cubicBezTo>
                  <a:cubicBezTo>
                    <a:pt x="3606454" y="1044890"/>
                    <a:pt x="3599342" y="1055685"/>
                    <a:pt x="3591341" y="1065845"/>
                  </a:cubicBezTo>
                  <a:cubicBezTo>
                    <a:pt x="3583340" y="1076005"/>
                    <a:pt x="3574577" y="1085530"/>
                    <a:pt x="3564925" y="1094293"/>
                  </a:cubicBezTo>
                  <a:cubicBezTo>
                    <a:pt x="3555273" y="1103056"/>
                    <a:pt x="3545113" y="1110929"/>
                    <a:pt x="3534191" y="1118042"/>
                  </a:cubicBezTo>
                  <a:cubicBezTo>
                    <a:pt x="3523269" y="1125153"/>
                    <a:pt x="3511839" y="1131250"/>
                    <a:pt x="3499901" y="1136329"/>
                  </a:cubicBezTo>
                  <a:cubicBezTo>
                    <a:pt x="3487963" y="1141409"/>
                    <a:pt x="3475771" y="1145600"/>
                    <a:pt x="3463071" y="1148648"/>
                  </a:cubicBezTo>
                  <a:cubicBezTo>
                    <a:pt x="3450371" y="1151696"/>
                    <a:pt x="3437671" y="1153855"/>
                    <a:pt x="3424717" y="1154744"/>
                  </a:cubicBezTo>
                  <a:cubicBezTo>
                    <a:pt x="2373028" y="1231960"/>
                    <a:pt x="1321340" y="1231960"/>
                    <a:pt x="269524" y="1154744"/>
                  </a:cubicBezTo>
                  <a:cubicBezTo>
                    <a:pt x="256570" y="1153855"/>
                    <a:pt x="243870" y="1151823"/>
                    <a:pt x="231297" y="1148775"/>
                  </a:cubicBezTo>
                  <a:cubicBezTo>
                    <a:pt x="218724" y="1145727"/>
                    <a:pt x="206405" y="1141663"/>
                    <a:pt x="194594" y="1136583"/>
                  </a:cubicBezTo>
                  <a:cubicBezTo>
                    <a:pt x="182783" y="1131503"/>
                    <a:pt x="171226" y="1125408"/>
                    <a:pt x="160431" y="1118423"/>
                  </a:cubicBezTo>
                  <a:cubicBezTo>
                    <a:pt x="149636" y="1111437"/>
                    <a:pt x="139222" y="1103564"/>
                    <a:pt x="129697" y="1094928"/>
                  </a:cubicBezTo>
                  <a:cubicBezTo>
                    <a:pt x="120172" y="1086292"/>
                    <a:pt x="111282" y="1076767"/>
                    <a:pt x="103281" y="1066607"/>
                  </a:cubicBezTo>
                  <a:cubicBezTo>
                    <a:pt x="95280" y="1056447"/>
                    <a:pt x="88168" y="1045652"/>
                    <a:pt x="81945" y="1034349"/>
                  </a:cubicBezTo>
                  <a:cubicBezTo>
                    <a:pt x="75722" y="1023046"/>
                    <a:pt x="70515" y="1011235"/>
                    <a:pt x="66197" y="998916"/>
                  </a:cubicBezTo>
                  <a:cubicBezTo>
                    <a:pt x="61879" y="986597"/>
                    <a:pt x="58704" y="974151"/>
                    <a:pt x="56545" y="961451"/>
                  </a:cubicBezTo>
                  <a:cubicBezTo>
                    <a:pt x="17937" y="736408"/>
                    <a:pt x="-859" y="509713"/>
                    <a:pt x="30" y="281241"/>
                  </a:cubicBezTo>
                  <a:cubicBezTo>
                    <a:pt x="157" y="266636"/>
                    <a:pt x="1681" y="252285"/>
                    <a:pt x="4602" y="237934"/>
                  </a:cubicBezTo>
                  <a:cubicBezTo>
                    <a:pt x="7523" y="223583"/>
                    <a:pt x="11714" y="209740"/>
                    <a:pt x="17175" y="196278"/>
                  </a:cubicBezTo>
                  <a:cubicBezTo>
                    <a:pt x="22636" y="182816"/>
                    <a:pt x="29367" y="169862"/>
                    <a:pt x="37241" y="157670"/>
                  </a:cubicBezTo>
                  <a:cubicBezTo>
                    <a:pt x="45115" y="145478"/>
                    <a:pt x="54132" y="134048"/>
                    <a:pt x="64165" y="123507"/>
                  </a:cubicBezTo>
                  <a:cubicBezTo>
                    <a:pt x="74198" y="112966"/>
                    <a:pt x="85120" y="103441"/>
                    <a:pt x="96931" y="94933"/>
                  </a:cubicBezTo>
                  <a:cubicBezTo>
                    <a:pt x="108742" y="86424"/>
                    <a:pt x="121315" y="79058"/>
                    <a:pt x="134523" y="72962"/>
                  </a:cubicBezTo>
                  <a:cubicBezTo>
                    <a:pt x="147731" y="66866"/>
                    <a:pt x="161320" y="61913"/>
                    <a:pt x="175544" y="58357"/>
                  </a:cubicBezTo>
                  <a:cubicBezTo>
                    <a:pt x="189768" y="54801"/>
                    <a:pt x="203992" y="52515"/>
                    <a:pt x="218470" y="51626"/>
                  </a:cubicBezTo>
                  <a:cubicBezTo>
                    <a:pt x="1303687" y="-17208"/>
                    <a:pt x="2388903" y="-17208"/>
                    <a:pt x="3473993" y="51626"/>
                  </a:cubicBezTo>
                  <a:cubicBezTo>
                    <a:pt x="3488471" y="52515"/>
                    <a:pt x="3502822" y="54801"/>
                    <a:pt x="3516919" y="58357"/>
                  </a:cubicBezTo>
                  <a:cubicBezTo>
                    <a:pt x="3531016" y="61913"/>
                    <a:pt x="3544605" y="66739"/>
                    <a:pt x="3557814" y="72962"/>
                  </a:cubicBezTo>
                  <a:cubicBezTo>
                    <a:pt x="3571021" y="79185"/>
                    <a:pt x="3583467" y="86424"/>
                    <a:pt x="3595278" y="94805"/>
                  </a:cubicBezTo>
                  <a:cubicBezTo>
                    <a:pt x="3607089" y="103187"/>
                    <a:pt x="3618011" y="112712"/>
                    <a:pt x="3628045" y="123253"/>
                  </a:cubicBezTo>
                  <a:cubicBezTo>
                    <a:pt x="3638077" y="133794"/>
                    <a:pt x="3647095" y="145097"/>
                    <a:pt x="3654969" y="157289"/>
                  </a:cubicBezTo>
                  <a:cubicBezTo>
                    <a:pt x="3662842" y="169481"/>
                    <a:pt x="3669573" y="182308"/>
                    <a:pt x="3675161" y="195770"/>
                  </a:cubicBezTo>
                  <a:cubicBezTo>
                    <a:pt x="3680749" y="209232"/>
                    <a:pt x="3684940" y="223075"/>
                    <a:pt x="3687861" y="237299"/>
                  </a:cubicBezTo>
                  <a:cubicBezTo>
                    <a:pt x="3690782" y="251523"/>
                    <a:pt x="3692307" y="265874"/>
                    <a:pt x="3692560" y="280479"/>
                  </a:cubicBezTo>
                  <a:close/>
                </a:path>
              </a:pathLst>
            </a:custGeom>
            <a:solidFill>
              <a:srgbClr val="FF914D"/>
            </a:solidFill>
            <a:ln w="12700">
              <a:solidFill>
                <a:srgbClr val="000000"/>
              </a:solidFill>
            </a:ln>
          </p:spPr>
        </p:sp>
        <p:sp>
          <p:nvSpPr>
            <p:cNvPr name="Freeform 8" id="8"/>
            <p:cNvSpPr/>
            <p:nvPr/>
          </p:nvSpPr>
          <p:spPr>
            <a:xfrm flipH="false" flipV="false" rot="0">
              <a:off x="63500" y="63500"/>
              <a:ext cx="3696340" cy="1250057"/>
            </a:xfrm>
            <a:custGeom>
              <a:avLst/>
              <a:gdLst/>
              <a:ahLst/>
              <a:cxnLst/>
              <a:rect r="r" b="b" t="t" l="l"/>
              <a:pathLst>
                <a:path h="1250057" w="3696340">
                  <a:moveTo>
                    <a:pt x="0" y="1250057"/>
                  </a:moveTo>
                  <a:lnTo>
                    <a:pt x="3696340" y="1250057"/>
                  </a:lnTo>
                  <a:lnTo>
                    <a:pt x="3696340" y="0"/>
                  </a:lnTo>
                  <a:lnTo>
                    <a:pt x="0" y="0"/>
                  </a:lnTo>
                  <a:close/>
                </a:path>
              </a:pathLst>
            </a:custGeom>
            <a:solidFill>
              <a:srgbClr val="000000">
                <a:alpha val="0"/>
              </a:srgbClr>
            </a:solidFill>
            <a:ln w="12700">
              <a:solidFill>
                <a:srgbClr val="000000"/>
              </a:solidFill>
            </a:ln>
          </p:spPr>
        </p:sp>
      </p:grpSp>
      <p:sp>
        <p:nvSpPr>
          <p:cNvPr name="Freeform 9" id="9"/>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0" id="10"/>
          <p:cNvGrpSpPr/>
          <p:nvPr/>
        </p:nvGrpSpPr>
        <p:grpSpPr>
          <a:xfrm rot="0">
            <a:off x="7232361" y="4454995"/>
            <a:ext cx="3823278" cy="1377010"/>
            <a:chOff x="0" y="0"/>
            <a:chExt cx="3823284" cy="1377010"/>
          </a:xfrm>
        </p:grpSpPr>
        <p:sp>
          <p:nvSpPr>
            <p:cNvPr name="Freeform 11" id="11"/>
            <p:cNvSpPr/>
            <p:nvPr/>
          </p:nvSpPr>
          <p:spPr>
            <a:xfrm flipH="false" flipV="false" rot="0">
              <a:off x="64232" y="81216"/>
              <a:ext cx="3692665" cy="1212656"/>
            </a:xfrm>
            <a:custGeom>
              <a:avLst/>
              <a:gdLst/>
              <a:ahLst/>
              <a:cxnLst/>
              <a:rect r="r" b="b" t="t" l="l"/>
              <a:pathLst>
                <a:path h="1212656" w="3692665">
                  <a:moveTo>
                    <a:pt x="3692433" y="280479"/>
                  </a:moveTo>
                  <a:cubicBezTo>
                    <a:pt x="3694973" y="508697"/>
                    <a:pt x="3676685" y="735392"/>
                    <a:pt x="3637823" y="960308"/>
                  </a:cubicBezTo>
                  <a:cubicBezTo>
                    <a:pt x="3635664" y="973135"/>
                    <a:pt x="3632489" y="985708"/>
                    <a:pt x="3628298" y="997900"/>
                  </a:cubicBezTo>
                  <a:cubicBezTo>
                    <a:pt x="3624107" y="1010092"/>
                    <a:pt x="3618900" y="1022030"/>
                    <a:pt x="3612677" y="1033460"/>
                  </a:cubicBezTo>
                  <a:cubicBezTo>
                    <a:pt x="3606454" y="1044890"/>
                    <a:pt x="3599342" y="1055684"/>
                    <a:pt x="3591341" y="1065845"/>
                  </a:cubicBezTo>
                  <a:cubicBezTo>
                    <a:pt x="3583340" y="1076004"/>
                    <a:pt x="3574577" y="1085529"/>
                    <a:pt x="3564925" y="1094292"/>
                  </a:cubicBezTo>
                  <a:cubicBezTo>
                    <a:pt x="3555273" y="1103055"/>
                    <a:pt x="3545113" y="1110929"/>
                    <a:pt x="3534191" y="1118041"/>
                  </a:cubicBezTo>
                  <a:cubicBezTo>
                    <a:pt x="3523269" y="1125153"/>
                    <a:pt x="3511838" y="1131249"/>
                    <a:pt x="3499900" y="1136329"/>
                  </a:cubicBezTo>
                  <a:cubicBezTo>
                    <a:pt x="3487962" y="1141409"/>
                    <a:pt x="3475771" y="1145600"/>
                    <a:pt x="3463071" y="1148648"/>
                  </a:cubicBezTo>
                  <a:cubicBezTo>
                    <a:pt x="3450371" y="1151696"/>
                    <a:pt x="3437671" y="1153855"/>
                    <a:pt x="3424717" y="1154744"/>
                  </a:cubicBezTo>
                  <a:cubicBezTo>
                    <a:pt x="2373028" y="1231960"/>
                    <a:pt x="1321340" y="1231960"/>
                    <a:pt x="269524" y="1154744"/>
                  </a:cubicBezTo>
                  <a:cubicBezTo>
                    <a:pt x="256570" y="1153855"/>
                    <a:pt x="243870" y="1151823"/>
                    <a:pt x="231297" y="1148775"/>
                  </a:cubicBezTo>
                  <a:cubicBezTo>
                    <a:pt x="218724" y="1145727"/>
                    <a:pt x="206405" y="1141663"/>
                    <a:pt x="194594" y="1136583"/>
                  </a:cubicBezTo>
                  <a:cubicBezTo>
                    <a:pt x="182783" y="1131503"/>
                    <a:pt x="171226" y="1125407"/>
                    <a:pt x="160431" y="1118422"/>
                  </a:cubicBezTo>
                  <a:cubicBezTo>
                    <a:pt x="149636" y="1111437"/>
                    <a:pt x="139222" y="1103563"/>
                    <a:pt x="129697" y="1094927"/>
                  </a:cubicBezTo>
                  <a:cubicBezTo>
                    <a:pt x="120172" y="1086291"/>
                    <a:pt x="111282" y="1076767"/>
                    <a:pt x="103281" y="1066606"/>
                  </a:cubicBezTo>
                  <a:cubicBezTo>
                    <a:pt x="95280" y="1056447"/>
                    <a:pt x="88168" y="1045652"/>
                    <a:pt x="81945" y="1034349"/>
                  </a:cubicBezTo>
                  <a:cubicBezTo>
                    <a:pt x="75722" y="1023046"/>
                    <a:pt x="70515" y="1011235"/>
                    <a:pt x="66197" y="998916"/>
                  </a:cubicBezTo>
                  <a:cubicBezTo>
                    <a:pt x="61879" y="986597"/>
                    <a:pt x="58704" y="974151"/>
                    <a:pt x="56545" y="961451"/>
                  </a:cubicBezTo>
                  <a:cubicBezTo>
                    <a:pt x="17937" y="736407"/>
                    <a:pt x="-859" y="509713"/>
                    <a:pt x="30" y="281241"/>
                  </a:cubicBezTo>
                  <a:cubicBezTo>
                    <a:pt x="157" y="266636"/>
                    <a:pt x="1681" y="252285"/>
                    <a:pt x="4602" y="237934"/>
                  </a:cubicBezTo>
                  <a:cubicBezTo>
                    <a:pt x="7523" y="223583"/>
                    <a:pt x="11714" y="209740"/>
                    <a:pt x="17175" y="196278"/>
                  </a:cubicBezTo>
                  <a:cubicBezTo>
                    <a:pt x="22636" y="182816"/>
                    <a:pt x="29367" y="169862"/>
                    <a:pt x="37241" y="157670"/>
                  </a:cubicBezTo>
                  <a:cubicBezTo>
                    <a:pt x="45115" y="145478"/>
                    <a:pt x="54132" y="134048"/>
                    <a:pt x="64165" y="123507"/>
                  </a:cubicBezTo>
                  <a:cubicBezTo>
                    <a:pt x="74198" y="112966"/>
                    <a:pt x="85120" y="103441"/>
                    <a:pt x="96931" y="94932"/>
                  </a:cubicBezTo>
                  <a:cubicBezTo>
                    <a:pt x="108742" y="86424"/>
                    <a:pt x="121315" y="79058"/>
                    <a:pt x="134523" y="72962"/>
                  </a:cubicBezTo>
                  <a:cubicBezTo>
                    <a:pt x="147731" y="66866"/>
                    <a:pt x="161320" y="61913"/>
                    <a:pt x="175544" y="58357"/>
                  </a:cubicBezTo>
                  <a:cubicBezTo>
                    <a:pt x="189768" y="54801"/>
                    <a:pt x="203992" y="52515"/>
                    <a:pt x="218470" y="51626"/>
                  </a:cubicBezTo>
                  <a:cubicBezTo>
                    <a:pt x="1303687" y="-17208"/>
                    <a:pt x="2388903" y="-17208"/>
                    <a:pt x="3473993" y="51626"/>
                  </a:cubicBezTo>
                  <a:cubicBezTo>
                    <a:pt x="3488471" y="52515"/>
                    <a:pt x="3502822" y="54801"/>
                    <a:pt x="3516919" y="58357"/>
                  </a:cubicBezTo>
                  <a:cubicBezTo>
                    <a:pt x="3531016" y="61913"/>
                    <a:pt x="3544605" y="66739"/>
                    <a:pt x="3557813" y="72962"/>
                  </a:cubicBezTo>
                  <a:cubicBezTo>
                    <a:pt x="3571021" y="79185"/>
                    <a:pt x="3583467" y="86424"/>
                    <a:pt x="3595278" y="94805"/>
                  </a:cubicBezTo>
                  <a:cubicBezTo>
                    <a:pt x="3607089" y="103187"/>
                    <a:pt x="3618011" y="112712"/>
                    <a:pt x="3628044" y="123253"/>
                  </a:cubicBezTo>
                  <a:cubicBezTo>
                    <a:pt x="3638077" y="133794"/>
                    <a:pt x="3647094" y="145097"/>
                    <a:pt x="3654968" y="157289"/>
                  </a:cubicBezTo>
                  <a:cubicBezTo>
                    <a:pt x="3662842" y="169481"/>
                    <a:pt x="3669573" y="182308"/>
                    <a:pt x="3675161" y="195770"/>
                  </a:cubicBezTo>
                  <a:cubicBezTo>
                    <a:pt x="3680749" y="209232"/>
                    <a:pt x="3684940" y="223075"/>
                    <a:pt x="3687861" y="237299"/>
                  </a:cubicBezTo>
                  <a:cubicBezTo>
                    <a:pt x="3690782" y="251523"/>
                    <a:pt x="3692306" y="265874"/>
                    <a:pt x="3692560" y="280479"/>
                  </a:cubicBezTo>
                  <a:close/>
                </a:path>
              </a:pathLst>
            </a:custGeom>
            <a:solidFill>
              <a:srgbClr val="A6A6A6"/>
            </a:solidFill>
            <a:ln w="12700">
              <a:solidFill>
                <a:srgbClr val="000000"/>
              </a:solidFill>
            </a:ln>
          </p:spPr>
        </p:sp>
        <p:sp>
          <p:nvSpPr>
            <p:cNvPr name="Freeform 12" id="12"/>
            <p:cNvSpPr/>
            <p:nvPr/>
          </p:nvSpPr>
          <p:spPr>
            <a:xfrm flipH="false" flipV="false" rot="0">
              <a:off x="63500" y="63500"/>
              <a:ext cx="3696340" cy="1250057"/>
            </a:xfrm>
            <a:custGeom>
              <a:avLst/>
              <a:gdLst/>
              <a:ahLst/>
              <a:cxnLst/>
              <a:rect r="r" b="b" t="t" l="l"/>
              <a:pathLst>
                <a:path h="1250057" w="3696340">
                  <a:moveTo>
                    <a:pt x="0" y="1250057"/>
                  </a:moveTo>
                  <a:lnTo>
                    <a:pt x="3696340" y="1250057"/>
                  </a:lnTo>
                  <a:lnTo>
                    <a:pt x="3696340"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12300242" y="6587861"/>
            <a:ext cx="3823278" cy="1377010"/>
            <a:chOff x="0" y="0"/>
            <a:chExt cx="3823284" cy="1377010"/>
          </a:xfrm>
        </p:grpSpPr>
        <p:sp>
          <p:nvSpPr>
            <p:cNvPr name="Freeform 14" id="14"/>
            <p:cNvSpPr/>
            <p:nvPr/>
          </p:nvSpPr>
          <p:spPr>
            <a:xfrm flipH="false" flipV="false" rot="0">
              <a:off x="64232" y="81216"/>
              <a:ext cx="3692665" cy="1212656"/>
            </a:xfrm>
            <a:custGeom>
              <a:avLst/>
              <a:gdLst/>
              <a:ahLst/>
              <a:cxnLst/>
              <a:rect r="r" b="b" t="t" l="l"/>
              <a:pathLst>
                <a:path h="1212656" w="3692665">
                  <a:moveTo>
                    <a:pt x="3692433" y="280479"/>
                  </a:moveTo>
                  <a:cubicBezTo>
                    <a:pt x="3694973" y="508697"/>
                    <a:pt x="3676685" y="735392"/>
                    <a:pt x="3637823" y="960308"/>
                  </a:cubicBezTo>
                  <a:cubicBezTo>
                    <a:pt x="3635664" y="973135"/>
                    <a:pt x="3632489" y="985708"/>
                    <a:pt x="3628298" y="997900"/>
                  </a:cubicBezTo>
                  <a:cubicBezTo>
                    <a:pt x="3624107" y="1010092"/>
                    <a:pt x="3618900" y="1022030"/>
                    <a:pt x="3612677" y="1033460"/>
                  </a:cubicBezTo>
                  <a:cubicBezTo>
                    <a:pt x="3606454" y="1044890"/>
                    <a:pt x="3599342" y="1055685"/>
                    <a:pt x="3591341" y="1065845"/>
                  </a:cubicBezTo>
                  <a:cubicBezTo>
                    <a:pt x="3583340" y="1076005"/>
                    <a:pt x="3574577" y="1085530"/>
                    <a:pt x="3564925" y="1094293"/>
                  </a:cubicBezTo>
                  <a:cubicBezTo>
                    <a:pt x="3555273" y="1103056"/>
                    <a:pt x="3545113" y="1110929"/>
                    <a:pt x="3534191" y="1118042"/>
                  </a:cubicBezTo>
                  <a:cubicBezTo>
                    <a:pt x="3523269" y="1125153"/>
                    <a:pt x="3511838" y="1131250"/>
                    <a:pt x="3499900" y="1136329"/>
                  </a:cubicBezTo>
                  <a:cubicBezTo>
                    <a:pt x="3487962" y="1141409"/>
                    <a:pt x="3475771" y="1145600"/>
                    <a:pt x="3463071" y="1148648"/>
                  </a:cubicBezTo>
                  <a:cubicBezTo>
                    <a:pt x="3450371" y="1151696"/>
                    <a:pt x="3437671" y="1153855"/>
                    <a:pt x="3424717" y="1154744"/>
                  </a:cubicBezTo>
                  <a:cubicBezTo>
                    <a:pt x="2373028" y="1231960"/>
                    <a:pt x="1321340" y="1231960"/>
                    <a:pt x="269524" y="1154744"/>
                  </a:cubicBezTo>
                  <a:cubicBezTo>
                    <a:pt x="256570" y="1153855"/>
                    <a:pt x="243870" y="1151823"/>
                    <a:pt x="231297" y="1148775"/>
                  </a:cubicBezTo>
                  <a:cubicBezTo>
                    <a:pt x="218724" y="1145727"/>
                    <a:pt x="206405" y="1141663"/>
                    <a:pt x="194594" y="1136583"/>
                  </a:cubicBezTo>
                  <a:cubicBezTo>
                    <a:pt x="182783" y="1131503"/>
                    <a:pt x="171226" y="1125408"/>
                    <a:pt x="160431" y="1118423"/>
                  </a:cubicBezTo>
                  <a:cubicBezTo>
                    <a:pt x="149636" y="1111437"/>
                    <a:pt x="139222" y="1103564"/>
                    <a:pt x="129697" y="1094928"/>
                  </a:cubicBezTo>
                  <a:cubicBezTo>
                    <a:pt x="120172" y="1086292"/>
                    <a:pt x="111282" y="1076767"/>
                    <a:pt x="103281" y="1066607"/>
                  </a:cubicBezTo>
                  <a:cubicBezTo>
                    <a:pt x="95280" y="1056447"/>
                    <a:pt x="88168" y="1045652"/>
                    <a:pt x="81945" y="1034349"/>
                  </a:cubicBezTo>
                  <a:cubicBezTo>
                    <a:pt x="75722" y="1023046"/>
                    <a:pt x="70515" y="1011235"/>
                    <a:pt x="66197" y="998916"/>
                  </a:cubicBezTo>
                  <a:cubicBezTo>
                    <a:pt x="61879" y="986597"/>
                    <a:pt x="58704" y="974151"/>
                    <a:pt x="56545" y="961451"/>
                  </a:cubicBezTo>
                  <a:cubicBezTo>
                    <a:pt x="17937" y="736408"/>
                    <a:pt x="-859" y="509713"/>
                    <a:pt x="30" y="281241"/>
                  </a:cubicBezTo>
                  <a:cubicBezTo>
                    <a:pt x="157" y="266636"/>
                    <a:pt x="1681" y="252285"/>
                    <a:pt x="4602" y="237934"/>
                  </a:cubicBezTo>
                  <a:cubicBezTo>
                    <a:pt x="7523" y="223583"/>
                    <a:pt x="11714" y="209740"/>
                    <a:pt x="17175" y="196278"/>
                  </a:cubicBezTo>
                  <a:cubicBezTo>
                    <a:pt x="22636" y="182816"/>
                    <a:pt x="29367" y="169862"/>
                    <a:pt x="37241" y="157670"/>
                  </a:cubicBezTo>
                  <a:cubicBezTo>
                    <a:pt x="45115" y="145478"/>
                    <a:pt x="54132" y="134048"/>
                    <a:pt x="64165" y="123507"/>
                  </a:cubicBezTo>
                  <a:cubicBezTo>
                    <a:pt x="74198" y="112966"/>
                    <a:pt x="85120" y="103441"/>
                    <a:pt x="96931" y="94933"/>
                  </a:cubicBezTo>
                  <a:cubicBezTo>
                    <a:pt x="108742" y="86424"/>
                    <a:pt x="121315" y="79058"/>
                    <a:pt x="134523" y="72962"/>
                  </a:cubicBezTo>
                  <a:cubicBezTo>
                    <a:pt x="147731" y="66866"/>
                    <a:pt x="161320" y="61913"/>
                    <a:pt x="175544" y="58357"/>
                  </a:cubicBezTo>
                  <a:cubicBezTo>
                    <a:pt x="189768" y="54801"/>
                    <a:pt x="203992" y="52515"/>
                    <a:pt x="218470" y="51626"/>
                  </a:cubicBezTo>
                  <a:cubicBezTo>
                    <a:pt x="1303687" y="-17208"/>
                    <a:pt x="2388903" y="-17208"/>
                    <a:pt x="3473993" y="51626"/>
                  </a:cubicBezTo>
                  <a:cubicBezTo>
                    <a:pt x="3488471" y="52515"/>
                    <a:pt x="3502822" y="54801"/>
                    <a:pt x="3516919" y="58357"/>
                  </a:cubicBezTo>
                  <a:cubicBezTo>
                    <a:pt x="3531016" y="61913"/>
                    <a:pt x="3544605" y="66739"/>
                    <a:pt x="3557813" y="72962"/>
                  </a:cubicBezTo>
                  <a:cubicBezTo>
                    <a:pt x="3571021" y="79185"/>
                    <a:pt x="3583467" y="86424"/>
                    <a:pt x="3595278" y="94805"/>
                  </a:cubicBezTo>
                  <a:cubicBezTo>
                    <a:pt x="3607089" y="103187"/>
                    <a:pt x="3618011" y="112712"/>
                    <a:pt x="3628044" y="123253"/>
                  </a:cubicBezTo>
                  <a:cubicBezTo>
                    <a:pt x="3638077" y="133794"/>
                    <a:pt x="3647094" y="145097"/>
                    <a:pt x="3654968" y="157289"/>
                  </a:cubicBezTo>
                  <a:cubicBezTo>
                    <a:pt x="3662842" y="169481"/>
                    <a:pt x="3669573" y="182308"/>
                    <a:pt x="3675161" y="195770"/>
                  </a:cubicBezTo>
                  <a:cubicBezTo>
                    <a:pt x="3680749" y="209232"/>
                    <a:pt x="3684940" y="223075"/>
                    <a:pt x="3687861" y="237299"/>
                  </a:cubicBezTo>
                  <a:cubicBezTo>
                    <a:pt x="3690782" y="251523"/>
                    <a:pt x="3692306" y="265874"/>
                    <a:pt x="3692560" y="280479"/>
                  </a:cubicBezTo>
                  <a:close/>
                </a:path>
              </a:pathLst>
            </a:custGeom>
            <a:solidFill>
              <a:srgbClr val="00BF63"/>
            </a:solidFill>
            <a:ln w="12700">
              <a:solidFill>
                <a:srgbClr val="000000"/>
              </a:solidFill>
            </a:ln>
          </p:spPr>
        </p:sp>
        <p:sp>
          <p:nvSpPr>
            <p:cNvPr name="Freeform 15" id="15"/>
            <p:cNvSpPr/>
            <p:nvPr/>
          </p:nvSpPr>
          <p:spPr>
            <a:xfrm flipH="false" flipV="false" rot="0">
              <a:off x="63500" y="63500"/>
              <a:ext cx="3696340" cy="1250057"/>
            </a:xfrm>
            <a:custGeom>
              <a:avLst/>
              <a:gdLst/>
              <a:ahLst/>
              <a:cxnLst/>
              <a:rect r="r" b="b" t="t" l="l"/>
              <a:pathLst>
                <a:path h="1250057" w="3696340">
                  <a:moveTo>
                    <a:pt x="0" y="1250057"/>
                  </a:moveTo>
                  <a:lnTo>
                    <a:pt x="3696340" y="1250057"/>
                  </a:lnTo>
                  <a:lnTo>
                    <a:pt x="3696340" y="0"/>
                  </a:lnTo>
                  <a:lnTo>
                    <a:pt x="0" y="0"/>
                  </a:lnTo>
                  <a:close/>
                </a:path>
              </a:pathLst>
            </a:custGeom>
            <a:solidFill>
              <a:srgbClr val="000000">
                <a:alpha val="0"/>
              </a:srgbClr>
            </a:solidFill>
            <a:ln w="12700">
              <a:solidFill>
                <a:srgbClr val="000000"/>
              </a:solidFill>
            </a:ln>
          </p:spPr>
        </p:sp>
      </p:grpSp>
      <p:grpSp>
        <p:nvGrpSpPr>
          <p:cNvPr name="Group 16" id="16"/>
          <p:cNvGrpSpPr/>
          <p:nvPr/>
        </p:nvGrpSpPr>
        <p:grpSpPr>
          <a:xfrm rot="0">
            <a:off x="12300242" y="-63503"/>
            <a:ext cx="6051261" cy="3316453"/>
            <a:chOff x="0" y="0"/>
            <a:chExt cx="6051258" cy="3316453"/>
          </a:xfrm>
        </p:grpSpPr>
        <p:sp>
          <p:nvSpPr>
            <p:cNvPr name="Freeform 17" id="17"/>
            <p:cNvSpPr/>
            <p:nvPr/>
          </p:nvSpPr>
          <p:spPr>
            <a:xfrm flipH="false" flipV="false" rot="0">
              <a:off x="2282443" y="65532"/>
              <a:ext cx="3704207" cy="1288414"/>
            </a:xfrm>
            <a:custGeom>
              <a:avLst/>
              <a:gdLst/>
              <a:ahLst/>
              <a:cxnLst/>
              <a:rect r="r" b="b" t="t" l="l"/>
              <a:pathLst>
                <a:path h="1288414" w="3704207">
                  <a:moveTo>
                    <a:pt x="0" y="0"/>
                  </a:moveTo>
                  <a:lnTo>
                    <a:pt x="0" y="345440"/>
                  </a:lnTo>
                  <a:cubicBezTo>
                    <a:pt x="16637" y="339852"/>
                    <a:pt x="326136" y="237617"/>
                    <a:pt x="604520" y="237617"/>
                  </a:cubicBezTo>
                  <a:cubicBezTo>
                    <a:pt x="715263" y="237617"/>
                    <a:pt x="821182" y="253873"/>
                    <a:pt x="901699" y="298704"/>
                  </a:cubicBezTo>
                  <a:cubicBezTo>
                    <a:pt x="1190243" y="459740"/>
                    <a:pt x="1713483" y="338963"/>
                    <a:pt x="2646044" y="493268"/>
                  </a:cubicBezTo>
                  <a:cubicBezTo>
                    <a:pt x="3539742" y="641096"/>
                    <a:pt x="3693031" y="1238884"/>
                    <a:pt x="3704207" y="1288414"/>
                  </a:cubicBezTo>
                  <a:lnTo>
                    <a:pt x="3704207" y="0"/>
                  </a:lnTo>
                  <a:close/>
                </a:path>
              </a:pathLst>
            </a:custGeom>
            <a:solidFill>
              <a:srgbClr val="FFFFFF"/>
            </a:solidFill>
            <a:ln w="12700">
              <a:solidFill>
                <a:srgbClr val="000000"/>
              </a:solidFill>
            </a:ln>
          </p:spPr>
        </p:sp>
        <p:sp>
          <p:nvSpPr>
            <p:cNvPr name="Freeform 18" id="18"/>
            <p:cNvSpPr/>
            <p:nvPr/>
          </p:nvSpPr>
          <p:spPr>
            <a:xfrm flipH="false" flipV="false" rot="0">
              <a:off x="2928619" y="65532"/>
              <a:ext cx="3057904" cy="1890521"/>
            </a:xfrm>
            <a:custGeom>
              <a:avLst/>
              <a:gdLst/>
              <a:ahLst/>
              <a:cxnLst/>
              <a:rect r="r" b="b" t="t" l="l"/>
              <a:pathLst>
                <a:path h="1890521" w="3057904">
                  <a:moveTo>
                    <a:pt x="0" y="0"/>
                  </a:moveTo>
                  <a:cubicBezTo>
                    <a:pt x="208534" y="33782"/>
                    <a:pt x="2860038" y="489331"/>
                    <a:pt x="3057904" y="1890521"/>
                  </a:cubicBezTo>
                  <a:lnTo>
                    <a:pt x="3057904" y="0"/>
                  </a:lnTo>
                  <a:close/>
                </a:path>
              </a:pathLst>
            </a:custGeom>
            <a:solidFill>
              <a:srgbClr val="015592"/>
            </a:solidFill>
            <a:ln w="12700">
              <a:solidFill>
                <a:srgbClr val="000000"/>
              </a:solidFill>
            </a:ln>
          </p:spPr>
        </p:sp>
        <p:sp>
          <p:nvSpPr>
            <p:cNvPr name="Freeform 19" id="19"/>
            <p:cNvSpPr/>
            <p:nvPr/>
          </p:nvSpPr>
          <p:spPr>
            <a:xfrm flipH="false" flipV="false" rot="0">
              <a:off x="2282443" y="65532"/>
              <a:ext cx="3704207" cy="1288414"/>
            </a:xfrm>
            <a:custGeom>
              <a:avLst/>
              <a:gdLst/>
              <a:ahLst/>
              <a:cxnLst/>
              <a:rect r="r" b="b" t="t" l="l"/>
              <a:pathLst>
                <a:path h="1288414" w="3704207">
                  <a:moveTo>
                    <a:pt x="0" y="0"/>
                  </a:moveTo>
                  <a:lnTo>
                    <a:pt x="0" y="345440"/>
                  </a:lnTo>
                  <a:cubicBezTo>
                    <a:pt x="16637" y="339852"/>
                    <a:pt x="326136" y="237617"/>
                    <a:pt x="604520" y="237617"/>
                  </a:cubicBezTo>
                  <a:cubicBezTo>
                    <a:pt x="715263" y="237617"/>
                    <a:pt x="821182" y="253873"/>
                    <a:pt x="901699" y="298704"/>
                  </a:cubicBezTo>
                  <a:cubicBezTo>
                    <a:pt x="1138301" y="430784"/>
                    <a:pt x="1533016" y="373253"/>
                    <a:pt x="2181859" y="433451"/>
                  </a:cubicBezTo>
                  <a:cubicBezTo>
                    <a:pt x="2181859" y="433451"/>
                    <a:pt x="2181986" y="433451"/>
                    <a:pt x="2181986" y="433451"/>
                  </a:cubicBezTo>
                  <a:cubicBezTo>
                    <a:pt x="2324099" y="446659"/>
                    <a:pt x="2478531" y="465455"/>
                    <a:pt x="2646044" y="493268"/>
                  </a:cubicBezTo>
                  <a:cubicBezTo>
                    <a:pt x="3539996" y="641223"/>
                    <a:pt x="3693158" y="1239138"/>
                    <a:pt x="3704207" y="1288414"/>
                  </a:cubicBezTo>
                  <a:lnTo>
                    <a:pt x="3704207" y="0"/>
                  </a:lnTo>
                  <a:close/>
                </a:path>
              </a:pathLst>
            </a:custGeom>
            <a:solidFill>
              <a:srgbClr val="228DDB"/>
            </a:solidFill>
            <a:ln w="12700">
              <a:solidFill>
                <a:srgbClr val="000000"/>
              </a:solidFill>
            </a:ln>
          </p:spPr>
        </p:sp>
        <p:sp>
          <p:nvSpPr>
            <p:cNvPr name="Freeform 20" id="20"/>
            <p:cNvSpPr/>
            <p:nvPr/>
          </p:nvSpPr>
          <p:spPr>
            <a:xfrm flipH="false" flipV="false" rot="0">
              <a:off x="4464302" y="498983"/>
              <a:ext cx="1522221" cy="857249"/>
            </a:xfrm>
            <a:custGeom>
              <a:avLst/>
              <a:gdLst/>
              <a:ahLst/>
              <a:cxnLst/>
              <a:rect r="r" b="b" t="t" l="l"/>
              <a:pathLst>
                <a:path h="857249" w="1522221">
                  <a:moveTo>
                    <a:pt x="0" y="127"/>
                  </a:moveTo>
                  <a:cubicBezTo>
                    <a:pt x="394334" y="67818"/>
                    <a:pt x="1076451" y="246760"/>
                    <a:pt x="1522221" y="857249"/>
                  </a:cubicBezTo>
                  <a:lnTo>
                    <a:pt x="1522221" y="854963"/>
                  </a:lnTo>
                  <a:cubicBezTo>
                    <a:pt x="1511045" y="805814"/>
                    <a:pt x="1358010" y="207771"/>
                    <a:pt x="464058" y="59817"/>
                  </a:cubicBezTo>
                  <a:cubicBezTo>
                    <a:pt x="296545" y="32131"/>
                    <a:pt x="142113" y="13208"/>
                    <a:pt x="0" y="0"/>
                  </a:cubicBezTo>
                  <a:close/>
                </a:path>
              </a:pathLst>
            </a:custGeom>
            <a:solidFill>
              <a:srgbClr val="015592"/>
            </a:solidFill>
            <a:ln w="12700">
              <a:solidFill>
                <a:srgbClr val="000000"/>
              </a:solidFill>
            </a:ln>
          </p:spPr>
        </p:sp>
        <p:sp>
          <p:nvSpPr>
            <p:cNvPr name="Freeform 21" id="21"/>
            <p:cNvSpPr/>
            <p:nvPr/>
          </p:nvSpPr>
          <p:spPr>
            <a:xfrm flipH="false" flipV="false" rot="0">
              <a:off x="4117592" y="65532"/>
              <a:ext cx="1869058" cy="686435"/>
            </a:xfrm>
            <a:custGeom>
              <a:avLst/>
              <a:gdLst/>
              <a:ahLst/>
              <a:cxnLst/>
              <a:rect r="r" b="b" t="t" l="l"/>
              <a:pathLst>
                <a:path h="686435" w="1869058">
                  <a:moveTo>
                    <a:pt x="0" y="0"/>
                  </a:moveTo>
                  <a:cubicBezTo>
                    <a:pt x="257810" y="14224"/>
                    <a:pt x="1598802" y="115189"/>
                    <a:pt x="1869058" y="686434"/>
                  </a:cubicBezTo>
                  <a:lnTo>
                    <a:pt x="1869058" y="0"/>
                  </a:lnTo>
                  <a:close/>
                </a:path>
              </a:pathLst>
            </a:custGeom>
            <a:solidFill>
              <a:srgbClr val="228DDB"/>
            </a:solidFill>
            <a:ln w="12700">
              <a:solidFill>
                <a:srgbClr val="000000"/>
              </a:solidFill>
            </a:ln>
          </p:spPr>
        </p:sp>
        <p:sp>
          <p:nvSpPr>
            <p:cNvPr name="Freeform 22" id="22"/>
            <p:cNvSpPr/>
            <p:nvPr/>
          </p:nvSpPr>
          <p:spPr>
            <a:xfrm flipH="false" flipV="false" rot="0">
              <a:off x="64223" y="2020505"/>
              <a:ext cx="3692667" cy="1212786"/>
            </a:xfrm>
            <a:custGeom>
              <a:avLst/>
              <a:gdLst/>
              <a:ahLst/>
              <a:cxnLst/>
              <a:rect r="r" b="b" t="t" l="l"/>
              <a:pathLst>
                <a:path h="1212786" w="3692667">
                  <a:moveTo>
                    <a:pt x="3692435" y="280606"/>
                  </a:moveTo>
                  <a:cubicBezTo>
                    <a:pt x="3694975" y="508825"/>
                    <a:pt x="3676687" y="735520"/>
                    <a:pt x="3637825" y="960437"/>
                  </a:cubicBezTo>
                  <a:cubicBezTo>
                    <a:pt x="3635666" y="973264"/>
                    <a:pt x="3632491" y="985837"/>
                    <a:pt x="3628300" y="998029"/>
                  </a:cubicBezTo>
                  <a:cubicBezTo>
                    <a:pt x="3624109" y="1010221"/>
                    <a:pt x="3618902" y="1022159"/>
                    <a:pt x="3612679" y="1033589"/>
                  </a:cubicBezTo>
                  <a:cubicBezTo>
                    <a:pt x="3606456" y="1045019"/>
                    <a:pt x="3599344" y="1055814"/>
                    <a:pt x="3591343" y="1065974"/>
                  </a:cubicBezTo>
                  <a:cubicBezTo>
                    <a:pt x="3583342" y="1076134"/>
                    <a:pt x="3574579" y="1085659"/>
                    <a:pt x="3564927" y="1094422"/>
                  </a:cubicBezTo>
                  <a:cubicBezTo>
                    <a:pt x="3555275" y="1103185"/>
                    <a:pt x="3545115" y="1111059"/>
                    <a:pt x="3534193" y="1118171"/>
                  </a:cubicBezTo>
                  <a:cubicBezTo>
                    <a:pt x="3523271" y="1125283"/>
                    <a:pt x="3511841" y="1131379"/>
                    <a:pt x="3499903" y="1136459"/>
                  </a:cubicBezTo>
                  <a:cubicBezTo>
                    <a:pt x="3487965" y="1141539"/>
                    <a:pt x="3475773" y="1145730"/>
                    <a:pt x="3463073" y="1148778"/>
                  </a:cubicBezTo>
                  <a:cubicBezTo>
                    <a:pt x="3450373" y="1151826"/>
                    <a:pt x="3437673" y="1153985"/>
                    <a:pt x="3424719" y="1154874"/>
                  </a:cubicBezTo>
                  <a:cubicBezTo>
                    <a:pt x="2373033" y="1232090"/>
                    <a:pt x="1321346" y="1232090"/>
                    <a:pt x="269533" y="1154874"/>
                  </a:cubicBezTo>
                  <a:cubicBezTo>
                    <a:pt x="256579" y="1153985"/>
                    <a:pt x="243879" y="1151953"/>
                    <a:pt x="231306" y="1148905"/>
                  </a:cubicBezTo>
                  <a:cubicBezTo>
                    <a:pt x="218733" y="1145857"/>
                    <a:pt x="206414" y="1141793"/>
                    <a:pt x="194603" y="1136713"/>
                  </a:cubicBezTo>
                  <a:cubicBezTo>
                    <a:pt x="182792" y="1131633"/>
                    <a:pt x="171235" y="1125537"/>
                    <a:pt x="160440" y="1118552"/>
                  </a:cubicBezTo>
                  <a:cubicBezTo>
                    <a:pt x="149645" y="1111567"/>
                    <a:pt x="139231" y="1103693"/>
                    <a:pt x="129706" y="1095057"/>
                  </a:cubicBezTo>
                  <a:cubicBezTo>
                    <a:pt x="120181" y="1086421"/>
                    <a:pt x="111291" y="1076896"/>
                    <a:pt x="103290" y="1066736"/>
                  </a:cubicBezTo>
                  <a:cubicBezTo>
                    <a:pt x="95289" y="1056576"/>
                    <a:pt x="88177" y="1045781"/>
                    <a:pt x="81954" y="1034478"/>
                  </a:cubicBezTo>
                  <a:cubicBezTo>
                    <a:pt x="75731" y="1023175"/>
                    <a:pt x="70524" y="1011364"/>
                    <a:pt x="66206" y="999045"/>
                  </a:cubicBezTo>
                  <a:cubicBezTo>
                    <a:pt x="61888" y="986726"/>
                    <a:pt x="58713" y="974280"/>
                    <a:pt x="56554" y="961580"/>
                  </a:cubicBezTo>
                  <a:cubicBezTo>
                    <a:pt x="17946" y="736409"/>
                    <a:pt x="-977" y="509714"/>
                    <a:pt x="39" y="281242"/>
                  </a:cubicBezTo>
                  <a:cubicBezTo>
                    <a:pt x="166" y="266636"/>
                    <a:pt x="1690" y="252286"/>
                    <a:pt x="4611" y="237934"/>
                  </a:cubicBezTo>
                  <a:cubicBezTo>
                    <a:pt x="7532" y="223583"/>
                    <a:pt x="11723" y="209740"/>
                    <a:pt x="17184" y="196278"/>
                  </a:cubicBezTo>
                  <a:cubicBezTo>
                    <a:pt x="22645" y="182817"/>
                    <a:pt x="29376" y="169862"/>
                    <a:pt x="37250" y="157670"/>
                  </a:cubicBezTo>
                  <a:cubicBezTo>
                    <a:pt x="45124" y="145478"/>
                    <a:pt x="54141" y="134049"/>
                    <a:pt x="64174" y="123508"/>
                  </a:cubicBezTo>
                  <a:cubicBezTo>
                    <a:pt x="74207" y="112967"/>
                    <a:pt x="85129" y="103442"/>
                    <a:pt x="96940" y="94933"/>
                  </a:cubicBezTo>
                  <a:cubicBezTo>
                    <a:pt x="108751" y="86424"/>
                    <a:pt x="121324" y="79058"/>
                    <a:pt x="134532" y="72961"/>
                  </a:cubicBezTo>
                  <a:cubicBezTo>
                    <a:pt x="147740" y="66865"/>
                    <a:pt x="161329" y="61912"/>
                    <a:pt x="175553" y="58356"/>
                  </a:cubicBezTo>
                  <a:cubicBezTo>
                    <a:pt x="189777" y="54800"/>
                    <a:pt x="204001" y="52514"/>
                    <a:pt x="218479" y="51625"/>
                  </a:cubicBezTo>
                  <a:cubicBezTo>
                    <a:pt x="1303693" y="-17208"/>
                    <a:pt x="2388907" y="-17208"/>
                    <a:pt x="3473995" y="51625"/>
                  </a:cubicBezTo>
                  <a:cubicBezTo>
                    <a:pt x="3488473" y="52514"/>
                    <a:pt x="3502824" y="54800"/>
                    <a:pt x="3516921" y="58356"/>
                  </a:cubicBezTo>
                  <a:cubicBezTo>
                    <a:pt x="3531018" y="61912"/>
                    <a:pt x="3544607" y="66739"/>
                    <a:pt x="3557815" y="72961"/>
                  </a:cubicBezTo>
                  <a:cubicBezTo>
                    <a:pt x="3571023" y="79184"/>
                    <a:pt x="3583469" y="86424"/>
                    <a:pt x="3595280" y="94805"/>
                  </a:cubicBezTo>
                  <a:cubicBezTo>
                    <a:pt x="3607091" y="103187"/>
                    <a:pt x="3618013" y="112712"/>
                    <a:pt x="3628046" y="123253"/>
                  </a:cubicBezTo>
                  <a:cubicBezTo>
                    <a:pt x="3638079" y="133795"/>
                    <a:pt x="3647096" y="145098"/>
                    <a:pt x="3654970" y="157289"/>
                  </a:cubicBezTo>
                  <a:cubicBezTo>
                    <a:pt x="3662844" y="169481"/>
                    <a:pt x="3669575" y="182308"/>
                    <a:pt x="3675163" y="195770"/>
                  </a:cubicBezTo>
                  <a:cubicBezTo>
                    <a:pt x="3680751" y="209233"/>
                    <a:pt x="3684942" y="223075"/>
                    <a:pt x="3687863" y="237299"/>
                  </a:cubicBezTo>
                  <a:cubicBezTo>
                    <a:pt x="3690784" y="251524"/>
                    <a:pt x="3692308" y="265874"/>
                    <a:pt x="3692562" y="280480"/>
                  </a:cubicBezTo>
                  <a:close/>
                </a:path>
              </a:pathLst>
            </a:custGeom>
            <a:solidFill>
              <a:srgbClr val="0098DA"/>
            </a:solidFill>
            <a:ln w="12700">
              <a:solidFill>
                <a:srgbClr val="000000"/>
              </a:solidFill>
            </a:ln>
          </p:spPr>
        </p:sp>
        <p:sp>
          <p:nvSpPr>
            <p:cNvPr name="Freeform 23" id="23"/>
            <p:cNvSpPr/>
            <p:nvPr/>
          </p:nvSpPr>
          <p:spPr>
            <a:xfrm flipH="false" flipV="false" rot="0">
              <a:off x="2281300" y="63500"/>
              <a:ext cx="3706493" cy="1897633"/>
            </a:xfrm>
            <a:custGeom>
              <a:avLst/>
              <a:gdLst/>
              <a:ahLst/>
              <a:cxnLst/>
              <a:rect r="r" b="b" t="t" l="l"/>
              <a:pathLst>
                <a:path h="1897633" w="3706493">
                  <a:moveTo>
                    <a:pt x="0" y="0"/>
                  </a:moveTo>
                  <a:lnTo>
                    <a:pt x="0" y="1897633"/>
                  </a:lnTo>
                  <a:lnTo>
                    <a:pt x="3706493" y="1897633"/>
                  </a:lnTo>
                  <a:lnTo>
                    <a:pt x="3706493" y="0"/>
                  </a:lnTo>
                  <a:close/>
                </a:path>
              </a:pathLst>
            </a:custGeom>
            <a:solidFill>
              <a:srgbClr val="000000">
                <a:alpha val="0"/>
              </a:srgbClr>
            </a:solidFill>
            <a:ln w="12700">
              <a:solidFill>
                <a:srgbClr val="000000"/>
              </a:solidFill>
            </a:ln>
          </p:spPr>
        </p:sp>
        <p:sp>
          <p:nvSpPr>
            <p:cNvPr name="Freeform 24" id="24"/>
            <p:cNvSpPr/>
            <p:nvPr/>
          </p:nvSpPr>
          <p:spPr>
            <a:xfrm flipH="false" flipV="false" rot="0">
              <a:off x="63500" y="2002916"/>
              <a:ext cx="3696333" cy="1250060"/>
            </a:xfrm>
            <a:custGeom>
              <a:avLst/>
              <a:gdLst/>
              <a:ahLst/>
              <a:cxnLst/>
              <a:rect r="r" b="b" t="t" l="l"/>
              <a:pathLst>
                <a:path h="1250060" w="3696333">
                  <a:moveTo>
                    <a:pt x="0" y="1250060"/>
                  </a:moveTo>
                  <a:lnTo>
                    <a:pt x="3696333" y="1250060"/>
                  </a:lnTo>
                  <a:lnTo>
                    <a:pt x="3696333" y="0"/>
                  </a:lnTo>
                  <a:lnTo>
                    <a:pt x="0" y="0"/>
                  </a:lnTo>
                  <a:close/>
                </a:path>
              </a:pathLst>
            </a:custGeom>
            <a:solidFill>
              <a:srgbClr val="000000">
                <a:alpha val="0"/>
              </a:srgbClr>
            </a:solidFill>
            <a:ln w="12700">
              <a:solidFill>
                <a:srgbClr val="000000"/>
              </a:solidFill>
            </a:ln>
          </p:spPr>
        </p:sp>
      </p:grpSp>
      <p:sp>
        <p:nvSpPr>
          <p:cNvPr name="Freeform 25" id="25"/>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6" id="26"/>
          <p:cNvSpPr txBox="true"/>
          <p:nvPr/>
        </p:nvSpPr>
        <p:spPr>
          <a:xfrm rot="0">
            <a:off x="1298953" y="132998"/>
            <a:ext cx="2866168"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3.3.1. Selamlaşma Adabı</a:t>
            </a:r>
          </a:p>
        </p:txBody>
      </p:sp>
      <p:sp>
        <p:nvSpPr>
          <p:cNvPr name="TextBox 27" id="27"/>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8" id="28"/>
          <p:cNvSpPr txBox="true"/>
          <p:nvPr/>
        </p:nvSpPr>
        <p:spPr>
          <a:xfrm rot="0">
            <a:off x="17369199" y="9522209"/>
            <a:ext cx="523570"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24</a:t>
            </a:r>
          </a:p>
        </p:txBody>
      </p:sp>
      <p:sp>
        <p:nvSpPr>
          <p:cNvPr name="TextBox 29" id="29"/>
          <p:cNvSpPr txBox="true"/>
          <p:nvPr/>
        </p:nvSpPr>
        <p:spPr>
          <a:xfrm rot="0">
            <a:off x="3463100" y="2182416"/>
            <a:ext cx="1654854" cy="529390"/>
          </a:xfrm>
          <a:prstGeom prst="rect">
            <a:avLst/>
          </a:prstGeom>
        </p:spPr>
        <p:txBody>
          <a:bodyPr anchor="t" rtlCol="false" tIns="0" lIns="0" bIns="0" rIns="0">
            <a:spAutoFit/>
          </a:bodyPr>
          <a:lstStyle/>
          <a:p>
            <a:pPr algn="l">
              <a:lnSpc>
                <a:spcPts val="4165"/>
              </a:lnSpc>
            </a:pPr>
            <a:r>
              <a:rPr lang="en-US" sz="2975">
                <a:solidFill>
                  <a:srgbClr val="000000"/>
                </a:solidFill>
                <a:latin typeface="Crusoe Text"/>
                <a:ea typeface="Crusoe Text"/>
                <a:cs typeface="Crusoe Text"/>
                <a:sym typeface="Crusoe Text"/>
              </a:rPr>
              <a:t>Merhaba</a:t>
            </a:r>
          </a:p>
        </p:txBody>
      </p:sp>
      <p:sp>
        <p:nvSpPr>
          <p:cNvPr name="TextBox 30" id="30"/>
          <p:cNvSpPr txBox="true"/>
          <p:nvPr/>
        </p:nvSpPr>
        <p:spPr>
          <a:xfrm rot="0">
            <a:off x="3370831" y="6894881"/>
            <a:ext cx="1843259" cy="529390"/>
          </a:xfrm>
          <a:prstGeom prst="rect">
            <a:avLst/>
          </a:prstGeom>
        </p:spPr>
        <p:txBody>
          <a:bodyPr anchor="t" rtlCol="false" tIns="0" lIns="0" bIns="0" rIns="0">
            <a:spAutoFit/>
          </a:bodyPr>
          <a:lstStyle/>
          <a:p>
            <a:pPr algn="l">
              <a:lnSpc>
                <a:spcPts val="4165"/>
              </a:lnSpc>
            </a:pPr>
            <a:r>
              <a:rPr lang="en-US" sz="2975">
                <a:solidFill>
                  <a:srgbClr val="000000"/>
                </a:solidFill>
                <a:latin typeface="Crusoe Text"/>
                <a:ea typeface="Crusoe Text"/>
                <a:cs typeface="Crusoe Text"/>
                <a:sym typeface="Crusoe Text"/>
              </a:rPr>
              <a:t>Günaydın</a:t>
            </a:r>
          </a:p>
        </p:txBody>
      </p:sp>
      <p:sp>
        <p:nvSpPr>
          <p:cNvPr name="TextBox 31" id="31"/>
          <p:cNvSpPr txBox="true"/>
          <p:nvPr/>
        </p:nvSpPr>
        <p:spPr>
          <a:xfrm rot="0">
            <a:off x="7489746" y="4758509"/>
            <a:ext cx="3288230" cy="529390"/>
          </a:xfrm>
          <a:prstGeom prst="rect">
            <a:avLst/>
          </a:prstGeom>
        </p:spPr>
        <p:txBody>
          <a:bodyPr anchor="t" rtlCol="false" tIns="0" lIns="0" bIns="0" rIns="0">
            <a:spAutoFit/>
          </a:bodyPr>
          <a:lstStyle/>
          <a:p>
            <a:pPr algn="l">
              <a:lnSpc>
                <a:spcPts val="4165"/>
              </a:lnSpc>
            </a:pPr>
            <a:r>
              <a:rPr lang="en-US" sz="2975">
                <a:solidFill>
                  <a:srgbClr val="000000"/>
                </a:solidFill>
                <a:latin typeface="Crusoe Text"/>
                <a:ea typeface="Crusoe Text"/>
                <a:cs typeface="Crusoe Text"/>
                <a:sym typeface="Crusoe Text"/>
              </a:rPr>
              <a:t>Selamünaleyküm</a:t>
            </a:r>
          </a:p>
        </p:txBody>
      </p:sp>
      <p:sp>
        <p:nvSpPr>
          <p:cNvPr name="TextBox 32" id="32"/>
          <p:cNvSpPr txBox="true"/>
          <p:nvPr/>
        </p:nvSpPr>
        <p:spPr>
          <a:xfrm rot="0">
            <a:off x="13630970" y="2182959"/>
            <a:ext cx="1184862" cy="529390"/>
          </a:xfrm>
          <a:prstGeom prst="rect">
            <a:avLst/>
          </a:prstGeom>
        </p:spPr>
        <p:txBody>
          <a:bodyPr anchor="t" rtlCol="false" tIns="0" lIns="0" bIns="0" rIns="0">
            <a:spAutoFit/>
          </a:bodyPr>
          <a:lstStyle/>
          <a:p>
            <a:pPr algn="l">
              <a:lnSpc>
                <a:spcPts val="4165"/>
              </a:lnSpc>
            </a:pPr>
            <a:r>
              <a:rPr lang="en-US" sz="2975">
                <a:solidFill>
                  <a:srgbClr val="000000"/>
                </a:solidFill>
                <a:latin typeface="Crusoe Text"/>
                <a:ea typeface="Crusoe Text"/>
                <a:cs typeface="Crusoe Text"/>
                <a:sym typeface="Crusoe Text"/>
              </a:rPr>
              <a:t>Selam</a:t>
            </a:r>
          </a:p>
        </p:txBody>
      </p:sp>
      <p:sp>
        <p:nvSpPr>
          <p:cNvPr name="TextBox 33" id="33"/>
          <p:cNvSpPr txBox="true"/>
          <p:nvPr/>
        </p:nvSpPr>
        <p:spPr>
          <a:xfrm rot="0">
            <a:off x="12924634" y="6894881"/>
            <a:ext cx="2625738" cy="529390"/>
          </a:xfrm>
          <a:prstGeom prst="rect">
            <a:avLst/>
          </a:prstGeom>
        </p:spPr>
        <p:txBody>
          <a:bodyPr anchor="t" rtlCol="false" tIns="0" lIns="0" bIns="0" rIns="0">
            <a:spAutoFit/>
          </a:bodyPr>
          <a:lstStyle/>
          <a:p>
            <a:pPr algn="l">
              <a:lnSpc>
                <a:spcPts val="4165"/>
              </a:lnSpc>
            </a:pPr>
            <a:r>
              <a:rPr lang="en-US" sz="2975">
                <a:solidFill>
                  <a:srgbClr val="000000"/>
                </a:solidFill>
                <a:latin typeface="Crusoe Text"/>
                <a:ea typeface="Crusoe Text"/>
                <a:cs typeface="Crusoe Text"/>
                <a:sym typeface="Crusoe Text"/>
              </a:rPr>
              <a:t>Hayırlı günler</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765297" y="1894742"/>
            <a:ext cx="7442197" cy="3917604"/>
            <a:chOff x="0" y="0"/>
            <a:chExt cx="7442200" cy="3917607"/>
          </a:xfrm>
        </p:grpSpPr>
        <p:sp>
          <p:nvSpPr>
            <p:cNvPr name="Freeform 5" id="5"/>
            <p:cNvSpPr/>
            <p:nvPr/>
          </p:nvSpPr>
          <p:spPr>
            <a:xfrm flipH="false" flipV="false" rot="0">
              <a:off x="79486" y="103107"/>
              <a:ext cx="7280482" cy="3713659"/>
            </a:xfrm>
            <a:custGeom>
              <a:avLst/>
              <a:gdLst/>
              <a:ahLst/>
              <a:cxnLst/>
              <a:rect r="r" b="b" t="t" l="l"/>
              <a:pathLst>
                <a:path h="3713659" w="7280482">
                  <a:moveTo>
                    <a:pt x="6557788" y="3605931"/>
                  </a:moveTo>
                  <a:cubicBezTo>
                    <a:pt x="4610370" y="3749314"/>
                    <a:pt x="2662952" y="3749568"/>
                    <a:pt x="715534" y="3606693"/>
                  </a:cubicBezTo>
                  <a:cubicBezTo>
                    <a:pt x="694325" y="3605169"/>
                    <a:pt x="673370" y="3602629"/>
                    <a:pt x="652415" y="3599200"/>
                  </a:cubicBezTo>
                  <a:cubicBezTo>
                    <a:pt x="631460" y="3595771"/>
                    <a:pt x="610759" y="3591453"/>
                    <a:pt x="590185" y="3586246"/>
                  </a:cubicBezTo>
                  <a:cubicBezTo>
                    <a:pt x="569611" y="3581039"/>
                    <a:pt x="549418" y="3574816"/>
                    <a:pt x="529352" y="3567831"/>
                  </a:cubicBezTo>
                  <a:cubicBezTo>
                    <a:pt x="509286" y="3560846"/>
                    <a:pt x="489728" y="3552972"/>
                    <a:pt x="470424" y="3544209"/>
                  </a:cubicBezTo>
                  <a:cubicBezTo>
                    <a:pt x="451120" y="3535446"/>
                    <a:pt x="432197" y="3525921"/>
                    <a:pt x="413782" y="3515380"/>
                  </a:cubicBezTo>
                  <a:cubicBezTo>
                    <a:pt x="395367" y="3504839"/>
                    <a:pt x="377333" y="3493790"/>
                    <a:pt x="359807" y="3481725"/>
                  </a:cubicBezTo>
                  <a:cubicBezTo>
                    <a:pt x="342281" y="3469660"/>
                    <a:pt x="325390" y="3456960"/>
                    <a:pt x="309007" y="3443497"/>
                  </a:cubicBezTo>
                  <a:cubicBezTo>
                    <a:pt x="292624" y="3430035"/>
                    <a:pt x="276876" y="3415812"/>
                    <a:pt x="261763" y="3400952"/>
                  </a:cubicBezTo>
                  <a:cubicBezTo>
                    <a:pt x="246650" y="3386094"/>
                    <a:pt x="232172" y="3370600"/>
                    <a:pt x="218456" y="3354344"/>
                  </a:cubicBezTo>
                  <a:cubicBezTo>
                    <a:pt x="204740" y="3338088"/>
                    <a:pt x="191659" y="3321451"/>
                    <a:pt x="179467" y="3304178"/>
                  </a:cubicBezTo>
                  <a:cubicBezTo>
                    <a:pt x="167275" y="3286907"/>
                    <a:pt x="155718" y="3269127"/>
                    <a:pt x="145050" y="3250712"/>
                  </a:cubicBezTo>
                  <a:cubicBezTo>
                    <a:pt x="134382" y="3232296"/>
                    <a:pt x="124476" y="3213627"/>
                    <a:pt x="115459" y="3194451"/>
                  </a:cubicBezTo>
                  <a:cubicBezTo>
                    <a:pt x="106442" y="3175274"/>
                    <a:pt x="98187" y="3155715"/>
                    <a:pt x="90821" y="3135777"/>
                  </a:cubicBezTo>
                  <a:cubicBezTo>
                    <a:pt x="83455" y="3115838"/>
                    <a:pt x="77105" y="3095645"/>
                    <a:pt x="71517" y="3075197"/>
                  </a:cubicBezTo>
                  <a:cubicBezTo>
                    <a:pt x="65929" y="3054750"/>
                    <a:pt x="61357" y="3034049"/>
                    <a:pt x="57547" y="3013221"/>
                  </a:cubicBezTo>
                  <a:cubicBezTo>
                    <a:pt x="53737" y="2992393"/>
                    <a:pt x="50943" y="2971311"/>
                    <a:pt x="49165" y="2950229"/>
                  </a:cubicBezTo>
                  <a:cubicBezTo>
                    <a:pt x="-16494" y="2224043"/>
                    <a:pt x="-16367" y="1497729"/>
                    <a:pt x="49419" y="771543"/>
                  </a:cubicBezTo>
                  <a:cubicBezTo>
                    <a:pt x="51324" y="750587"/>
                    <a:pt x="54118" y="729632"/>
                    <a:pt x="57801" y="708931"/>
                  </a:cubicBezTo>
                  <a:cubicBezTo>
                    <a:pt x="61484" y="688230"/>
                    <a:pt x="66183" y="667656"/>
                    <a:pt x="71644" y="647209"/>
                  </a:cubicBezTo>
                  <a:cubicBezTo>
                    <a:pt x="77105" y="626762"/>
                    <a:pt x="83582" y="606823"/>
                    <a:pt x="90821" y="587011"/>
                  </a:cubicBezTo>
                  <a:cubicBezTo>
                    <a:pt x="98060" y="567199"/>
                    <a:pt x="106188" y="547768"/>
                    <a:pt x="115205" y="528718"/>
                  </a:cubicBezTo>
                  <a:cubicBezTo>
                    <a:pt x="124222" y="509668"/>
                    <a:pt x="134001" y="490999"/>
                    <a:pt x="144669" y="472711"/>
                  </a:cubicBezTo>
                  <a:cubicBezTo>
                    <a:pt x="155337" y="454423"/>
                    <a:pt x="166640" y="436770"/>
                    <a:pt x="178832" y="419498"/>
                  </a:cubicBezTo>
                  <a:cubicBezTo>
                    <a:pt x="191024" y="402226"/>
                    <a:pt x="203978" y="385589"/>
                    <a:pt x="217567" y="369460"/>
                  </a:cubicBezTo>
                  <a:cubicBezTo>
                    <a:pt x="231156" y="353331"/>
                    <a:pt x="245507" y="337837"/>
                    <a:pt x="260493" y="323105"/>
                  </a:cubicBezTo>
                  <a:cubicBezTo>
                    <a:pt x="275479" y="308373"/>
                    <a:pt x="291100" y="294149"/>
                    <a:pt x="307356" y="280560"/>
                  </a:cubicBezTo>
                  <a:cubicBezTo>
                    <a:pt x="323612" y="266971"/>
                    <a:pt x="340376" y="254398"/>
                    <a:pt x="357775" y="242333"/>
                  </a:cubicBezTo>
                  <a:cubicBezTo>
                    <a:pt x="375174" y="230268"/>
                    <a:pt x="392954" y="219092"/>
                    <a:pt x="411242" y="208678"/>
                  </a:cubicBezTo>
                  <a:cubicBezTo>
                    <a:pt x="429530" y="198264"/>
                    <a:pt x="448326" y="188612"/>
                    <a:pt x="467503" y="179849"/>
                  </a:cubicBezTo>
                  <a:cubicBezTo>
                    <a:pt x="486680" y="171086"/>
                    <a:pt x="506238" y="163085"/>
                    <a:pt x="526050" y="155973"/>
                  </a:cubicBezTo>
                  <a:cubicBezTo>
                    <a:pt x="545862" y="148861"/>
                    <a:pt x="566055" y="142638"/>
                    <a:pt x="586502" y="137304"/>
                  </a:cubicBezTo>
                  <a:cubicBezTo>
                    <a:pt x="606949" y="131970"/>
                    <a:pt x="627523" y="127525"/>
                    <a:pt x="648351" y="123969"/>
                  </a:cubicBezTo>
                  <a:cubicBezTo>
                    <a:pt x="669179" y="120413"/>
                    <a:pt x="690007" y="117873"/>
                    <a:pt x="711089" y="116095"/>
                  </a:cubicBezTo>
                  <a:cubicBezTo>
                    <a:pt x="2661428" y="-39099"/>
                    <a:pt x="4611640" y="-38718"/>
                    <a:pt x="6561979" y="117365"/>
                  </a:cubicBezTo>
                  <a:cubicBezTo>
                    <a:pt x="6582807" y="119016"/>
                    <a:pt x="6603636" y="121556"/>
                    <a:pt x="6624209" y="125112"/>
                  </a:cubicBezTo>
                  <a:cubicBezTo>
                    <a:pt x="6644783" y="128668"/>
                    <a:pt x="6665230" y="132986"/>
                    <a:pt x="6685550" y="138193"/>
                  </a:cubicBezTo>
                  <a:cubicBezTo>
                    <a:pt x="6705870" y="143400"/>
                    <a:pt x="6725809" y="149496"/>
                    <a:pt x="6745494" y="156481"/>
                  </a:cubicBezTo>
                  <a:cubicBezTo>
                    <a:pt x="6765179" y="163466"/>
                    <a:pt x="6784611" y="171340"/>
                    <a:pt x="6803661" y="179976"/>
                  </a:cubicBezTo>
                  <a:cubicBezTo>
                    <a:pt x="6822711" y="188612"/>
                    <a:pt x="6841379" y="198137"/>
                    <a:pt x="6859540" y="208424"/>
                  </a:cubicBezTo>
                  <a:cubicBezTo>
                    <a:pt x="6877701" y="218711"/>
                    <a:pt x="6895481" y="229760"/>
                    <a:pt x="6912753" y="241571"/>
                  </a:cubicBezTo>
                  <a:cubicBezTo>
                    <a:pt x="6930025" y="253382"/>
                    <a:pt x="6946789" y="265955"/>
                    <a:pt x="6962918" y="279163"/>
                  </a:cubicBezTo>
                  <a:cubicBezTo>
                    <a:pt x="6979047" y="292371"/>
                    <a:pt x="6994668" y="306341"/>
                    <a:pt x="7009654" y="321073"/>
                  </a:cubicBezTo>
                  <a:cubicBezTo>
                    <a:pt x="7024640" y="335805"/>
                    <a:pt x="7038864" y="350918"/>
                    <a:pt x="7052580" y="366793"/>
                  </a:cubicBezTo>
                  <a:cubicBezTo>
                    <a:pt x="7066296" y="382668"/>
                    <a:pt x="7079124" y="399051"/>
                    <a:pt x="7091315" y="416069"/>
                  </a:cubicBezTo>
                  <a:cubicBezTo>
                    <a:pt x="7103507" y="433087"/>
                    <a:pt x="7114937" y="450613"/>
                    <a:pt x="7125732" y="468520"/>
                  </a:cubicBezTo>
                  <a:cubicBezTo>
                    <a:pt x="7136527" y="486427"/>
                    <a:pt x="7146306" y="504969"/>
                    <a:pt x="7155450" y="523765"/>
                  </a:cubicBezTo>
                  <a:cubicBezTo>
                    <a:pt x="7164594" y="542561"/>
                    <a:pt x="7172850" y="561865"/>
                    <a:pt x="7180215" y="581423"/>
                  </a:cubicBezTo>
                  <a:cubicBezTo>
                    <a:pt x="7187581" y="600981"/>
                    <a:pt x="7194186" y="620793"/>
                    <a:pt x="7199900" y="640986"/>
                  </a:cubicBezTo>
                  <a:cubicBezTo>
                    <a:pt x="7205615" y="661179"/>
                    <a:pt x="7210441" y="681499"/>
                    <a:pt x="7214378" y="702074"/>
                  </a:cubicBezTo>
                  <a:cubicBezTo>
                    <a:pt x="7218315" y="722647"/>
                    <a:pt x="7221363" y="743349"/>
                    <a:pt x="7223522" y="764176"/>
                  </a:cubicBezTo>
                  <a:cubicBezTo>
                    <a:pt x="7299468" y="1495443"/>
                    <a:pt x="7299468" y="2226583"/>
                    <a:pt x="7223522" y="2957849"/>
                  </a:cubicBezTo>
                  <a:cubicBezTo>
                    <a:pt x="7221363" y="2978804"/>
                    <a:pt x="7218315" y="2999505"/>
                    <a:pt x="7214378" y="3020206"/>
                  </a:cubicBezTo>
                  <a:cubicBezTo>
                    <a:pt x="7210441" y="3040907"/>
                    <a:pt x="7205615" y="3061354"/>
                    <a:pt x="7199900" y="3081547"/>
                  </a:cubicBezTo>
                  <a:cubicBezTo>
                    <a:pt x="7194186" y="3101740"/>
                    <a:pt x="7187581" y="3121679"/>
                    <a:pt x="7180088" y="3141365"/>
                  </a:cubicBezTo>
                  <a:cubicBezTo>
                    <a:pt x="7172595" y="3161050"/>
                    <a:pt x="7164340" y="3180353"/>
                    <a:pt x="7155196" y="3199276"/>
                  </a:cubicBezTo>
                  <a:cubicBezTo>
                    <a:pt x="7146052" y="3218200"/>
                    <a:pt x="7136146" y="3236741"/>
                    <a:pt x="7125351" y="3254776"/>
                  </a:cubicBezTo>
                  <a:cubicBezTo>
                    <a:pt x="7114556" y="3272809"/>
                    <a:pt x="7103000" y="3290463"/>
                    <a:pt x="7090807" y="3307481"/>
                  </a:cubicBezTo>
                  <a:cubicBezTo>
                    <a:pt x="7078615" y="3324499"/>
                    <a:pt x="7065534" y="3341008"/>
                    <a:pt x="7051818" y="3357010"/>
                  </a:cubicBezTo>
                  <a:cubicBezTo>
                    <a:pt x="7038102" y="3373013"/>
                    <a:pt x="7023625" y="3388252"/>
                    <a:pt x="7008638" y="3402857"/>
                  </a:cubicBezTo>
                  <a:cubicBezTo>
                    <a:pt x="6993652" y="3417463"/>
                    <a:pt x="6977904" y="3431559"/>
                    <a:pt x="6961649" y="3444768"/>
                  </a:cubicBezTo>
                  <a:cubicBezTo>
                    <a:pt x="6945392" y="3457976"/>
                    <a:pt x="6928501" y="3470676"/>
                    <a:pt x="6911102" y="3482487"/>
                  </a:cubicBezTo>
                  <a:cubicBezTo>
                    <a:pt x="6893703" y="3494298"/>
                    <a:pt x="6875796" y="3505347"/>
                    <a:pt x="6857508" y="3515634"/>
                  </a:cubicBezTo>
                  <a:cubicBezTo>
                    <a:pt x="6839220" y="3525921"/>
                    <a:pt x="6820425" y="3535319"/>
                    <a:pt x="6801247" y="3543955"/>
                  </a:cubicBezTo>
                  <a:cubicBezTo>
                    <a:pt x="6782070" y="3552591"/>
                    <a:pt x="6762512" y="3560338"/>
                    <a:pt x="6742700" y="3567323"/>
                  </a:cubicBezTo>
                  <a:cubicBezTo>
                    <a:pt x="6722888" y="3574308"/>
                    <a:pt x="6702695" y="3580277"/>
                    <a:pt x="6682375" y="3585484"/>
                  </a:cubicBezTo>
                  <a:cubicBezTo>
                    <a:pt x="6662055" y="3590691"/>
                    <a:pt x="6641481" y="3594882"/>
                    <a:pt x="6620653" y="3598311"/>
                  </a:cubicBezTo>
                  <a:cubicBezTo>
                    <a:pt x="6599825" y="3601740"/>
                    <a:pt x="6578997" y="3604153"/>
                    <a:pt x="6558042" y="3605677"/>
                  </a:cubicBezTo>
                  <a:close/>
                </a:path>
              </a:pathLst>
            </a:custGeom>
            <a:solidFill>
              <a:srgbClr val="F19C79"/>
            </a:solidFill>
            <a:ln w="12700">
              <a:solidFill>
                <a:srgbClr val="000000"/>
              </a:solidFill>
            </a:ln>
          </p:spPr>
        </p:sp>
        <p:sp>
          <p:nvSpPr>
            <p:cNvPr name="Freeform 6" id="6"/>
            <p:cNvSpPr/>
            <p:nvPr/>
          </p:nvSpPr>
          <p:spPr>
            <a:xfrm flipH="false" flipV="false" rot="0">
              <a:off x="63500" y="63500"/>
              <a:ext cx="7315200" cy="3790572"/>
            </a:xfrm>
            <a:custGeom>
              <a:avLst/>
              <a:gdLst/>
              <a:ahLst/>
              <a:cxnLst/>
              <a:rect r="r" b="b" t="t" l="l"/>
              <a:pathLst>
                <a:path h="3790572" w="7315200">
                  <a:moveTo>
                    <a:pt x="0" y="3790572"/>
                  </a:moveTo>
                  <a:lnTo>
                    <a:pt x="7315200" y="3790572"/>
                  </a:lnTo>
                  <a:lnTo>
                    <a:pt x="7315200"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10019071" y="5079997"/>
            <a:ext cx="7442197" cy="3917604"/>
            <a:chOff x="0" y="0"/>
            <a:chExt cx="7442200" cy="3917607"/>
          </a:xfrm>
        </p:grpSpPr>
        <p:sp>
          <p:nvSpPr>
            <p:cNvPr name="Freeform 8" id="8"/>
            <p:cNvSpPr/>
            <p:nvPr/>
          </p:nvSpPr>
          <p:spPr>
            <a:xfrm flipH="false" flipV="false" rot="0">
              <a:off x="79486" y="103282"/>
              <a:ext cx="7280482" cy="3713104"/>
            </a:xfrm>
            <a:custGeom>
              <a:avLst/>
              <a:gdLst/>
              <a:ahLst/>
              <a:cxnLst/>
              <a:rect r="r" b="b" t="t" l="l"/>
              <a:pathLst>
                <a:path h="3713104" w="7280482">
                  <a:moveTo>
                    <a:pt x="6557788" y="3605375"/>
                  </a:moveTo>
                  <a:cubicBezTo>
                    <a:pt x="4610370" y="3748759"/>
                    <a:pt x="2662952" y="3749013"/>
                    <a:pt x="715534" y="3606137"/>
                  </a:cubicBezTo>
                  <a:cubicBezTo>
                    <a:pt x="694325" y="3604613"/>
                    <a:pt x="673370" y="3602073"/>
                    <a:pt x="652415" y="3598644"/>
                  </a:cubicBezTo>
                  <a:cubicBezTo>
                    <a:pt x="631460" y="3595216"/>
                    <a:pt x="610759" y="3590898"/>
                    <a:pt x="590185" y="3585691"/>
                  </a:cubicBezTo>
                  <a:cubicBezTo>
                    <a:pt x="569611" y="3580483"/>
                    <a:pt x="549418" y="3574260"/>
                    <a:pt x="529352" y="3567275"/>
                  </a:cubicBezTo>
                  <a:cubicBezTo>
                    <a:pt x="509286" y="3560291"/>
                    <a:pt x="489728" y="3552416"/>
                    <a:pt x="470424" y="3543654"/>
                  </a:cubicBezTo>
                  <a:cubicBezTo>
                    <a:pt x="451120" y="3534891"/>
                    <a:pt x="432197" y="3525366"/>
                    <a:pt x="413782" y="3514824"/>
                  </a:cubicBezTo>
                  <a:cubicBezTo>
                    <a:pt x="395367" y="3504283"/>
                    <a:pt x="377333" y="3493235"/>
                    <a:pt x="359807" y="3481169"/>
                  </a:cubicBezTo>
                  <a:cubicBezTo>
                    <a:pt x="342281" y="3469104"/>
                    <a:pt x="325390" y="3456404"/>
                    <a:pt x="309007" y="3442942"/>
                  </a:cubicBezTo>
                  <a:cubicBezTo>
                    <a:pt x="292624" y="3429480"/>
                    <a:pt x="276876" y="3415256"/>
                    <a:pt x="261763" y="3400398"/>
                  </a:cubicBezTo>
                  <a:cubicBezTo>
                    <a:pt x="246650" y="3385538"/>
                    <a:pt x="232172" y="3370044"/>
                    <a:pt x="218456" y="3353916"/>
                  </a:cubicBezTo>
                  <a:cubicBezTo>
                    <a:pt x="204740" y="3337786"/>
                    <a:pt x="191659" y="3321023"/>
                    <a:pt x="179467" y="3303750"/>
                  </a:cubicBezTo>
                  <a:cubicBezTo>
                    <a:pt x="167275" y="3286478"/>
                    <a:pt x="155718" y="3268698"/>
                    <a:pt x="145050" y="3250283"/>
                  </a:cubicBezTo>
                  <a:cubicBezTo>
                    <a:pt x="134382" y="3231868"/>
                    <a:pt x="124476" y="3213199"/>
                    <a:pt x="115459" y="3194022"/>
                  </a:cubicBezTo>
                  <a:cubicBezTo>
                    <a:pt x="106442" y="3174845"/>
                    <a:pt x="98187" y="3155287"/>
                    <a:pt x="90821" y="3135348"/>
                  </a:cubicBezTo>
                  <a:cubicBezTo>
                    <a:pt x="83455" y="3115409"/>
                    <a:pt x="77105" y="3095216"/>
                    <a:pt x="71517" y="3074769"/>
                  </a:cubicBezTo>
                  <a:cubicBezTo>
                    <a:pt x="65929" y="3054322"/>
                    <a:pt x="61357" y="3033621"/>
                    <a:pt x="57547" y="3012793"/>
                  </a:cubicBezTo>
                  <a:cubicBezTo>
                    <a:pt x="53737" y="2991965"/>
                    <a:pt x="50943" y="2970883"/>
                    <a:pt x="49165" y="2949801"/>
                  </a:cubicBezTo>
                  <a:cubicBezTo>
                    <a:pt x="-16494" y="2223614"/>
                    <a:pt x="-16367" y="1497554"/>
                    <a:pt x="49419" y="771368"/>
                  </a:cubicBezTo>
                  <a:cubicBezTo>
                    <a:pt x="51324" y="750413"/>
                    <a:pt x="54118" y="729458"/>
                    <a:pt x="57801" y="708757"/>
                  </a:cubicBezTo>
                  <a:cubicBezTo>
                    <a:pt x="61484" y="688056"/>
                    <a:pt x="66183" y="667482"/>
                    <a:pt x="71644" y="647035"/>
                  </a:cubicBezTo>
                  <a:cubicBezTo>
                    <a:pt x="77105" y="626588"/>
                    <a:pt x="83582" y="606649"/>
                    <a:pt x="90821" y="586837"/>
                  </a:cubicBezTo>
                  <a:cubicBezTo>
                    <a:pt x="98060" y="567025"/>
                    <a:pt x="106188" y="547594"/>
                    <a:pt x="115205" y="528543"/>
                  </a:cubicBezTo>
                  <a:cubicBezTo>
                    <a:pt x="124222" y="509493"/>
                    <a:pt x="134001" y="490824"/>
                    <a:pt x="144669" y="472536"/>
                  </a:cubicBezTo>
                  <a:cubicBezTo>
                    <a:pt x="155337" y="454248"/>
                    <a:pt x="166640" y="436595"/>
                    <a:pt x="178832" y="419323"/>
                  </a:cubicBezTo>
                  <a:cubicBezTo>
                    <a:pt x="191024" y="402051"/>
                    <a:pt x="203978" y="385414"/>
                    <a:pt x="217567" y="369285"/>
                  </a:cubicBezTo>
                  <a:cubicBezTo>
                    <a:pt x="231156" y="353156"/>
                    <a:pt x="245507" y="337662"/>
                    <a:pt x="260493" y="322930"/>
                  </a:cubicBezTo>
                  <a:cubicBezTo>
                    <a:pt x="275479" y="308198"/>
                    <a:pt x="291100" y="293974"/>
                    <a:pt x="307356" y="280512"/>
                  </a:cubicBezTo>
                  <a:cubicBezTo>
                    <a:pt x="323612" y="267050"/>
                    <a:pt x="340376" y="254350"/>
                    <a:pt x="357775" y="242285"/>
                  </a:cubicBezTo>
                  <a:cubicBezTo>
                    <a:pt x="375174" y="230220"/>
                    <a:pt x="392954" y="219044"/>
                    <a:pt x="411242" y="208630"/>
                  </a:cubicBezTo>
                  <a:cubicBezTo>
                    <a:pt x="429530" y="198216"/>
                    <a:pt x="448326" y="188564"/>
                    <a:pt x="467503" y="179801"/>
                  </a:cubicBezTo>
                  <a:cubicBezTo>
                    <a:pt x="486680" y="171038"/>
                    <a:pt x="506238" y="163037"/>
                    <a:pt x="526050" y="155925"/>
                  </a:cubicBezTo>
                  <a:cubicBezTo>
                    <a:pt x="545862" y="148813"/>
                    <a:pt x="566055" y="142590"/>
                    <a:pt x="586502" y="137256"/>
                  </a:cubicBezTo>
                  <a:cubicBezTo>
                    <a:pt x="606949" y="131922"/>
                    <a:pt x="627523" y="127477"/>
                    <a:pt x="648351" y="123921"/>
                  </a:cubicBezTo>
                  <a:cubicBezTo>
                    <a:pt x="669179" y="120365"/>
                    <a:pt x="690007" y="117825"/>
                    <a:pt x="711089" y="116047"/>
                  </a:cubicBezTo>
                  <a:cubicBezTo>
                    <a:pt x="2661428" y="-39147"/>
                    <a:pt x="4611640" y="-38639"/>
                    <a:pt x="6561979" y="117317"/>
                  </a:cubicBezTo>
                  <a:cubicBezTo>
                    <a:pt x="6582807" y="118968"/>
                    <a:pt x="6603636" y="121508"/>
                    <a:pt x="6624209" y="125064"/>
                  </a:cubicBezTo>
                  <a:cubicBezTo>
                    <a:pt x="6644783" y="128620"/>
                    <a:pt x="6665230" y="132938"/>
                    <a:pt x="6685550" y="138145"/>
                  </a:cubicBezTo>
                  <a:cubicBezTo>
                    <a:pt x="6705870" y="143352"/>
                    <a:pt x="6725809" y="149448"/>
                    <a:pt x="6745494" y="156433"/>
                  </a:cubicBezTo>
                  <a:cubicBezTo>
                    <a:pt x="6765179" y="163418"/>
                    <a:pt x="6784611" y="171292"/>
                    <a:pt x="6803661" y="179928"/>
                  </a:cubicBezTo>
                  <a:cubicBezTo>
                    <a:pt x="6822711" y="188564"/>
                    <a:pt x="6841379" y="198089"/>
                    <a:pt x="6859540" y="208376"/>
                  </a:cubicBezTo>
                  <a:cubicBezTo>
                    <a:pt x="6877701" y="218663"/>
                    <a:pt x="6895481" y="229712"/>
                    <a:pt x="6912753" y="241523"/>
                  </a:cubicBezTo>
                  <a:cubicBezTo>
                    <a:pt x="6930025" y="253334"/>
                    <a:pt x="6946789" y="265907"/>
                    <a:pt x="6962918" y="279115"/>
                  </a:cubicBezTo>
                  <a:cubicBezTo>
                    <a:pt x="6979047" y="292323"/>
                    <a:pt x="6994668" y="306293"/>
                    <a:pt x="7009654" y="321025"/>
                  </a:cubicBezTo>
                  <a:cubicBezTo>
                    <a:pt x="7024640" y="335757"/>
                    <a:pt x="7038864" y="350870"/>
                    <a:pt x="7052580" y="366745"/>
                  </a:cubicBezTo>
                  <a:cubicBezTo>
                    <a:pt x="7066296" y="382620"/>
                    <a:pt x="7079124" y="399003"/>
                    <a:pt x="7091315" y="416021"/>
                  </a:cubicBezTo>
                  <a:cubicBezTo>
                    <a:pt x="7103507" y="433039"/>
                    <a:pt x="7114937" y="450438"/>
                    <a:pt x="7125732" y="468472"/>
                  </a:cubicBezTo>
                  <a:cubicBezTo>
                    <a:pt x="7136527" y="486506"/>
                    <a:pt x="7146306" y="504921"/>
                    <a:pt x="7155450" y="523718"/>
                  </a:cubicBezTo>
                  <a:cubicBezTo>
                    <a:pt x="7164594" y="542514"/>
                    <a:pt x="7172850" y="561818"/>
                    <a:pt x="7180215" y="581376"/>
                  </a:cubicBezTo>
                  <a:cubicBezTo>
                    <a:pt x="7187581" y="600934"/>
                    <a:pt x="7194186" y="620746"/>
                    <a:pt x="7199900" y="640939"/>
                  </a:cubicBezTo>
                  <a:cubicBezTo>
                    <a:pt x="7205615" y="661132"/>
                    <a:pt x="7210441" y="681452"/>
                    <a:pt x="7214378" y="702026"/>
                  </a:cubicBezTo>
                  <a:cubicBezTo>
                    <a:pt x="7218315" y="722600"/>
                    <a:pt x="7221363" y="743301"/>
                    <a:pt x="7223522" y="764129"/>
                  </a:cubicBezTo>
                  <a:cubicBezTo>
                    <a:pt x="7299468" y="1495268"/>
                    <a:pt x="7299468" y="2226408"/>
                    <a:pt x="7223522" y="2957548"/>
                  </a:cubicBezTo>
                  <a:cubicBezTo>
                    <a:pt x="7221363" y="2978503"/>
                    <a:pt x="7218315" y="2999204"/>
                    <a:pt x="7214378" y="3019905"/>
                  </a:cubicBezTo>
                  <a:cubicBezTo>
                    <a:pt x="7210441" y="3040606"/>
                    <a:pt x="7205615" y="3061053"/>
                    <a:pt x="7199900" y="3081246"/>
                  </a:cubicBezTo>
                  <a:cubicBezTo>
                    <a:pt x="7194186" y="3101439"/>
                    <a:pt x="7187581" y="3121378"/>
                    <a:pt x="7180088" y="3141063"/>
                  </a:cubicBezTo>
                  <a:cubicBezTo>
                    <a:pt x="7172595" y="3160748"/>
                    <a:pt x="7164340" y="3180052"/>
                    <a:pt x="7155196" y="3198975"/>
                  </a:cubicBezTo>
                  <a:cubicBezTo>
                    <a:pt x="7146052" y="3217898"/>
                    <a:pt x="7136146" y="3236440"/>
                    <a:pt x="7125351" y="3254474"/>
                  </a:cubicBezTo>
                  <a:cubicBezTo>
                    <a:pt x="7114556" y="3272508"/>
                    <a:pt x="7103000" y="3290034"/>
                    <a:pt x="7090807" y="3307180"/>
                  </a:cubicBezTo>
                  <a:cubicBezTo>
                    <a:pt x="7078615" y="3324324"/>
                    <a:pt x="7065534" y="3340707"/>
                    <a:pt x="7051818" y="3356710"/>
                  </a:cubicBezTo>
                  <a:cubicBezTo>
                    <a:pt x="7038102" y="3372712"/>
                    <a:pt x="7023625" y="3387951"/>
                    <a:pt x="7008638" y="3402556"/>
                  </a:cubicBezTo>
                  <a:cubicBezTo>
                    <a:pt x="6993652" y="3417162"/>
                    <a:pt x="6977904" y="3431258"/>
                    <a:pt x="6961649" y="3444467"/>
                  </a:cubicBezTo>
                  <a:cubicBezTo>
                    <a:pt x="6945392" y="3457674"/>
                    <a:pt x="6928501" y="3470374"/>
                    <a:pt x="6911102" y="3482186"/>
                  </a:cubicBezTo>
                  <a:cubicBezTo>
                    <a:pt x="6893703" y="3493996"/>
                    <a:pt x="6875796" y="3505045"/>
                    <a:pt x="6857508" y="3515332"/>
                  </a:cubicBezTo>
                  <a:cubicBezTo>
                    <a:pt x="6839220" y="3525619"/>
                    <a:pt x="6820425" y="3535018"/>
                    <a:pt x="6801247" y="3543654"/>
                  </a:cubicBezTo>
                  <a:cubicBezTo>
                    <a:pt x="6782070" y="3552289"/>
                    <a:pt x="6762512" y="3560037"/>
                    <a:pt x="6742700" y="3567021"/>
                  </a:cubicBezTo>
                  <a:cubicBezTo>
                    <a:pt x="6722888" y="3574006"/>
                    <a:pt x="6702695" y="3579975"/>
                    <a:pt x="6682375" y="3585182"/>
                  </a:cubicBezTo>
                  <a:cubicBezTo>
                    <a:pt x="6662055" y="3590389"/>
                    <a:pt x="6641481" y="3594580"/>
                    <a:pt x="6620653" y="3598010"/>
                  </a:cubicBezTo>
                  <a:cubicBezTo>
                    <a:pt x="6599825" y="3601438"/>
                    <a:pt x="6578997" y="3603851"/>
                    <a:pt x="6558042" y="3605375"/>
                  </a:cubicBezTo>
                  <a:close/>
                </a:path>
              </a:pathLst>
            </a:custGeom>
            <a:solidFill>
              <a:srgbClr val="E5A8DC"/>
            </a:solidFill>
            <a:ln w="12700">
              <a:solidFill>
                <a:srgbClr val="000000"/>
              </a:solidFill>
            </a:ln>
          </p:spPr>
        </p:sp>
        <p:sp>
          <p:nvSpPr>
            <p:cNvPr name="Freeform 9" id="9"/>
            <p:cNvSpPr/>
            <p:nvPr/>
          </p:nvSpPr>
          <p:spPr>
            <a:xfrm flipH="false" flipV="false" rot="0">
              <a:off x="63500" y="63500"/>
              <a:ext cx="7315200" cy="3790573"/>
            </a:xfrm>
            <a:custGeom>
              <a:avLst/>
              <a:gdLst/>
              <a:ahLst/>
              <a:cxnLst/>
              <a:rect r="r" b="b" t="t" l="l"/>
              <a:pathLst>
                <a:path h="3790573" w="7315200">
                  <a:moveTo>
                    <a:pt x="0" y="3790573"/>
                  </a:moveTo>
                  <a:lnTo>
                    <a:pt x="7315200" y="3790573"/>
                  </a:lnTo>
                  <a:lnTo>
                    <a:pt x="7315200"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14518091" y="-63503"/>
            <a:ext cx="3833403" cy="2024682"/>
            <a:chOff x="0" y="0"/>
            <a:chExt cx="3833406" cy="2024685"/>
          </a:xfrm>
        </p:grpSpPr>
        <p:sp>
          <p:nvSpPr>
            <p:cNvPr name="Freeform 11" id="11"/>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2" id="12"/>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3" id="13"/>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4" id="14"/>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5" id="15"/>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16" id="16"/>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17" id="17"/>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8" id="18"/>
          <p:cNvSpPr txBox="true"/>
          <p:nvPr/>
        </p:nvSpPr>
        <p:spPr>
          <a:xfrm rot="0">
            <a:off x="1298953" y="132998"/>
            <a:ext cx="2866168"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3.3.1. Selamlaşma Adabı</a:t>
            </a:r>
          </a:p>
        </p:txBody>
      </p:sp>
      <p:sp>
        <p:nvSpPr>
          <p:cNvPr name="TextBox 19" id="19"/>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0" id="20"/>
          <p:cNvSpPr txBox="true"/>
          <p:nvPr/>
        </p:nvSpPr>
        <p:spPr>
          <a:xfrm rot="0">
            <a:off x="17397774" y="9522209"/>
            <a:ext cx="495014"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25</a:t>
            </a:r>
          </a:p>
        </p:txBody>
      </p:sp>
      <p:sp>
        <p:nvSpPr>
          <p:cNvPr name="TextBox 21" id="21"/>
          <p:cNvSpPr txBox="true"/>
          <p:nvPr/>
        </p:nvSpPr>
        <p:spPr>
          <a:xfrm rot="0">
            <a:off x="2709110" y="1874263"/>
            <a:ext cx="5665632" cy="2722569"/>
          </a:xfrm>
          <a:prstGeom prst="rect">
            <a:avLst/>
          </a:prstGeom>
        </p:spPr>
        <p:txBody>
          <a:bodyPr anchor="t" rtlCol="false" tIns="0" lIns="0" bIns="0" rIns="0">
            <a:spAutoFit/>
          </a:bodyPr>
          <a:lstStyle/>
          <a:p>
            <a:pPr algn="ctr">
              <a:lnSpc>
                <a:spcPts val="8257"/>
              </a:lnSpc>
            </a:pPr>
            <a:r>
              <a:rPr lang="en-US" b="true" sz="3302">
                <a:solidFill>
                  <a:srgbClr val="000000"/>
                </a:solidFill>
                <a:latin typeface="Crusoe Text Bold"/>
                <a:ea typeface="Crusoe Text Bold"/>
                <a:cs typeface="Crusoe Text Bold"/>
                <a:sym typeface="Crusoe Text Bold"/>
              </a:rPr>
              <a:t>“Selamünaleyküm.” </a:t>
            </a:r>
            <a:r>
              <a:rPr lang="en-US" sz="3302">
                <a:solidFill>
                  <a:srgbClr val="000000"/>
                </a:solidFill>
                <a:latin typeface="Crusoe Text"/>
                <a:ea typeface="Crusoe Text"/>
                <a:cs typeface="Crusoe Text"/>
                <a:sym typeface="Crusoe Text"/>
              </a:rPr>
              <a:t>Sağlık ve esenlik üzerinize</a:t>
            </a:r>
          </a:p>
          <a:p>
            <a:pPr algn="ctr">
              <a:lnSpc>
                <a:spcPts val="2691"/>
              </a:lnSpc>
            </a:pPr>
            <a:r>
              <a:rPr lang="en-US" sz="3302">
                <a:solidFill>
                  <a:srgbClr val="000000"/>
                </a:solidFill>
                <a:latin typeface="Crusoe Text"/>
                <a:ea typeface="Crusoe Text"/>
                <a:cs typeface="Crusoe Text"/>
                <a:sym typeface="Crusoe Text"/>
              </a:rPr>
              <a:t>olsun demektir.</a:t>
            </a:r>
          </a:p>
        </p:txBody>
      </p:sp>
      <p:sp>
        <p:nvSpPr>
          <p:cNvPr name="TextBox 22" id="22"/>
          <p:cNvSpPr txBox="true"/>
          <p:nvPr/>
        </p:nvSpPr>
        <p:spPr>
          <a:xfrm rot="0">
            <a:off x="10874921" y="5059518"/>
            <a:ext cx="5844873" cy="2722569"/>
          </a:xfrm>
          <a:prstGeom prst="rect">
            <a:avLst/>
          </a:prstGeom>
        </p:spPr>
        <p:txBody>
          <a:bodyPr anchor="t" rtlCol="false" tIns="0" lIns="0" bIns="0" rIns="0">
            <a:spAutoFit/>
          </a:bodyPr>
          <a:lstStyle/>
          <a:p>
            <a:pPr algn="ctr">
              <a:lnSpc>
                <a:spcPts val="8257"/>
              </a:lnSpc>
            </a:pPr>
            <a:r>
              <a:rPr lang="en-US" b="true" sz="3302">
                <a:solidFill>
                  <a:srgbClr val="000000"/>
                </a:solidFill>
                <a:latin typeface="Crusoe Text Bold"/>
                <a:ea typeface="Crusoe Text Bold"/>
                <a:cs typeface="Crusoe Text Bold"/>
                <a:sym typeface="Crusoe Text Bold"/>
              </a:rPr>
              <a:t>“Aleykümselam.” </a:t>
            </a:r>
            <a:r>
              <a:rPr lang="en-US" sz="3302">
                <a:solidFill>
                  <a:srgbClr val="000000"/>
                </a:solidFill>
                <a:latin typeface="Crusoe Text"/>
                <a:ea typeface="Crusoe Text"/>
                <a:cs typeface="Crusoe Text"/>
                <a:sym typeface="Crusoe Text"/>
              </a:rPr>
              <a:t>Allah (cc) sana da sağlık ve</a:t>
            </a:r>
          </a:p>
          <a:p>
            <a:pPr algn="ctr">
              <a:lnSpc>
                <a:spcPts val="2691"/>
              </a:lnSpc>
            </a:pPr>
            <a:r>
              <a:rPr lang="en-US" sz="3302">
                <a:solidFill>
                  <a:srgbClr val="000000"/>
                </a:solidFill>
                <a:latin typeface="Crusoe Text"/>
                <a:ea typeface="Crusoe Text"/>
                <a:cs typeface="Crusoe Text"/>
                <a:sym typeface="Crusoe Text"/>
              </a:rPr>
              <a:t>esenlik versin demektir.</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521504" y="3020920"/>
            <a:ext cx="502063" cy="424501"/>
            <a:chOff x="0" y="0"/>
            <a:chExt cx="502056" cy="424497"/>
          </a:xfrm>
        </p:grpSpPr>
        <p:sp>
          <p:nvSpPr>
            <p:cNvPr name="Freeform 5" id="5"/>
            <p:cNvSpPr/>
            <p:nvPr/>
          </p:nvSpPr>
          <p:spPr>
            <a:xfrm flipH="false" flipV="false" rot="0">
              <a:off x="25" y="42"/>
              <a:ext cx="501953" cy="424506"/>
            </a:xfrm>
            <a:custGeom>
              <a:avLst/>
              <a:gdLst/>
              <a:ahLst/>
              <a:cxnLst/>
              <a:rect r="r" b="b" t="t" l="l"/>
              <a:pathLst>
                <a:path h="424506" w="501953">
                  <a:moveTo>
                    <a:pt x="3404" y="41741"/>
                  </a:moveTo>
                  <a:cubicBezTo>
                    <a:pt x="28677" y="77427"/>
                    <a:pt x="55093" y="112225"/>
                    <a:pt x="81382" y="147150"/>
                  </a:cubicBezTo>
                  <a:cubicBezTo>
                    <a:pt x="94082" y="164040"/>
                    <a:pt x="106782" y="180677"/>
                    <a:pt x="119609" y="197568"/>
                  </a:cubicBezTo>
                  <a:cubicBezTo>
                    <a:pt x="127991" y="208617"/>
                    <a:pt x="139420" y="219920"/>
                    <a:pt x="145389" y="232620"/>
                  </a:cubicBezTo>
                  <a:cubicBezTo>
                    <a:pt x="144627" y="229572"/>
                    <a:pt x="143611" y="226270"/>
                    <a:pt x="142849" y="223222"/>
                  </a:cubicBezTo>
                  <a:cubicBezTo>
                    <a:pt x="142722" y="220809"/>
                    <a:pt x="145008" y="219666"/>
                    <a:pt x="142468" y="223349"/>
                  </a:cubicBezTo>
                  <a:cubicBezTo>
                    <a:pt x="140817" y="225889"/>
                    <a:pt x="139166" y="228556"/>
                    <a:pt x="137642" y="231350"/>
                  </a:cubicBezTo>
                  <a:cubicBezTo>
                    <a:pt x="131928" y="240367"/>
                    <a:pt x="126467" y="249511"/>
                    <a:pt x="120752" y="258400"/>
                  </a:cubicBezTo>
                  <a:cubicBezTo>
                    <a:pt x="106020" y="282276"/>
                    <a:pt x="91034" y="306025"/>
                    <a:pt x="76302" y="330028"/>
                  </a:cubicBezTo>
                  <a:cubicBezTo>
                    <a:pt x="65761" y="346919"/>
                    <a:pt x="54585" y="363428"/>
                    <a:pt x="44806" y="380573"/>
                  </a:cubicBezTo>
                  <a:cubicBezTo>
                    <a:pt x="31725" y="403560"/>
                    <a:pt x="49378" y="431627"/>
                    <a:pt x="76683" y="422864"/>
                  </a:cubicBezTo>
                  <a:cubicBezTo>
                    <a:pt x="107544" y="412958"/>
                    <a:pt x="137642" y="399496"/>
                    <a:pt x="167995" y="388066"/>
                  </a:cubicBezTo>
                  <a:cubicBezTo>
                    <a:pt x="221335" y="367619"/>
                    <a:pt x="274548" y="347427"/>
                    <a:pt x="327888" y="326980"/>
                  </a:cubicBezTo>
                  <a:cubicBezTo>
                    <a:pt x="371449" y="310343"/>
                    <a:pt x="415263" y="293579"/>
                    <a:pt x="458824" y="276942"/>
                  </a:cubicBezTo>
                  <a:cubicBezTo>
                    <a:pt x="466952" y="273894"/>
                    <a:pt x="475080" y="270973"/>
                    <a:pt x="482954" y="267671"/>
                  </a:cubicBezTo>
                  <a:cubicBezTo>
                    <a:pt x="507719" y="257765"/>
                    <a:pt x="508100" y="227286"/>
                    <a:pt x="485113" y="215602"/>
                  </a:cubicBezTo>
                  <a:cubicBezTo>
                    <a:pt x="407008" y="175724"/>
                    <a:pt x="326364" y="139911"/>
                    <a:pt x="247370" y="102192"/>
                  </a:cubicBezTo>
                  <a:cubicBezTo>
                    <a:pt x="199364" y="79332"/>
                    <a:pt x="151358" y="56472"/>
                    <a:pt x="103480" y="33613"/>
                  </a:cubicBezTo>
                  <a:cubicBezTo>
                    <a:pt x="81636" y="23072"/>
                    <a:pt x="60046" y="11261"/>
                    <a:pt x="37694" y="2371"/>
                  </a:cubicBezTo>
                  <a:cubicBezTo>
                    <a:pt x="11659" y="-8170"/>
                    <a:pt x="-7772" y="18500"/>
                    <a:pt x="3404" y="41741"/>
                  </a:cubicBezTo>
                  <a:cubicBezTo>
                    <a:pt x="13945" y="63457"/>
                    <a:pt x="46330" y="44408"/>
                    <a:pt x="35789" y="22691"/>
                  </a:cubicBezTo>
                  <a:cubicBezTo>
                    <a:pt x="35281" y="21675"/>
                    <a:pt x="34773" y="20786"/>
                    <a:pt x="34519" y="19897"/>
                  </a:cubicBezTo>
                  <a:cubicBezTo>
                    <a:pt x="35281" y="22945"/>
                    <a:pt x="36297" y="26247"/>
                    <a:pt x="37059" y="29295"/>
                  </a:cubicBezTo>
                  <a:cubicBezTo>
                    <a:pt x="36043" y="31073"/>
                    <a:pt x="35154" y="32851"/>
                    <a:pt x="34138" y="34629"/>
                  </a:cubicBezTo>
                  <a:cubicBezTo>
                    <a:pt x="31090" y="35391"/>
                    <a:pt x="27788" y="36407"/>
                    <a:pt x="24740" y="37169"/>
                  </a:cubicBezTo>
                  <a:cubicBezTo>
                    <a:pt x="22581" y="37296"/>
                    <a:pt x="19279" y="34375"/>
                    <a:pt x="24105" y="36661"/>
                  </a:cubicBezTo>
                  <a:cubicBezTo>
                    <a:pt x="26645" y="37804"/>
                    <a:pt x="29312" y="39074"/>
                    <a:pt x="32106" y="40344"/>
                  </a:cubicBezTo>
                  <a:cubicBezTo>
                    <a:pt x="42012" y="45043"/>
                    <a:pt x="51664" y="49742"/>
                    <a:pt x="61570" y="54440"/>
                  </a:cubicBezTo>
                  <a:cubicBezTo>
                    <a:pt x="93828" y="69807"/>
                    <a:pt x="126213" y="85301"/>
                    <a:pt x="158470" y="100668"/>
                  </a:cubicBezTo>
                  <a:cubicBezTo>
                    <a:pt x="236321" y="137752"/>
                    <a:pt x="314045" y="174962"/>
                    <a:pt x="391895" y="212046"/>
                  </a:cubicBezTo>
                  <a:cubicBezTo>
                    <a:pt x="414882" y="223095"/>
                    <a:pt x="438123" y="234144"/>
                    <a:pt x="461110" y="245066"/>
                  </a:cubicBezTo>
                  <a:cubicBezTo>
                    <a:pt x="463015" y="246082"/>
                    <a:pt x="465936" y="248114"/>
                    <a:pt x="468095" y="248368"/>
                  </a:cubicBezTo>
                  <a:cubicBezTo>
                    <a:pt x="475334" y="249130"/>
                    <a:pt x="469873" y="230080"/>
                    <a:pt x="473429" y="230969"/>
                  </a:cubicBezTo>
                  <a:cubicBezTo>
                    <a:pt x="470381" y="230207"/>
                    <a:pt x="461110" y="235668"/>
                    <a:pt x="458316" y="236811"/>
                  </a:cubicBezTo>
                  <a:cubicBezTo>
                    <a:pt x="388467" y="263607"/>
                    <a:pt x="318363" y="290277"/>
                    <a:pt x="248513" y="317074"/>
                  </a:cubicBezTo>
                  <a:cubicBezTo>
                    <a:pt x="209905" y="331806"/>
                    <a:pt x="171297" y="346538"/>
                    <a:pt x="132816" y="361269"/>
                  </a:cubicBezTo>
                  <a:cubicBezTo>
                    <a:pt x="111735" y="369397"/>
                    <a:pt x="88240" y="375747"/>
                    <a:pt x="68174" y="385907"/>
                  </a:cubicBezTo>
                  <a:cubicBezTo>
                    <a:pt x="66777" y="386542"/>
                    <a:pt x="66015" y="386669"/>
                    <a:pt x="64872" y="386542"/>
                  </a:cubicBezTo>
                  <a:cubicBezTo>
                    <a:pt x="67920" y="387304"/>
                    <a:pt x="71222" y="388320"/>
                    <a:pt x="74270" y="389082"/>
                  </a:cubicBezTo>
                  <a:cubicBezTo>
                    <a:pt x="109449" y="405592"/>
                    <a:pt x="71730" y="404830"/>
                    <a:pt x="76556" y="400766"/>
                  </a:cubicBezTo>
                  <a:cubicBezTo>
                    <a:pt x="77191" y="400258"/>
                    <a:pt x="77572" y="398861"/>
                    <a:pt x="78207" y="398226"/>
                  </a:cubicBezTo>
                  <a:cubicBezTo>
                    <a:pt x="80620" y="395178"/>
                    <a:pt x="82398" y="391368"/>
                    <a:pt x="84557" y="388066"/>
                  </a:cubicBezTo>
                  <a:cubicBezTo>
                    <a:pt x="91415" y="377144"/>
                    <a:pt x="98019" y="366349"/>
                    <a:pt x="104877" y="355427"/>
                  </a:cubicBezTo>
                  <a:cubicBezTo>
                    <a:pt x="121895" y="327996"/>
                    <a:pt x="138912" y="300691"/>
                    <a:pt x="155803" y="273386"/>
                  </a:cubicBezTo>
                  <a:cubicBezTo>
                    <a:pt x="165709" y="257384"/>
                    <a:pt x="187426" y="233382"/>
                    <a:pt x="178155" y="213443"/>
                  </a:cubicBezTo>
                  <a:cubicBezTo>
                    <a:pt x="172948" y="202267"/>
                    <a:pt x="162788" y="192234"/>
                    <a:pt x="155422" y="182455"/>
                  </a:cubicBezTo>
                  <a:cubicBezTo>
                    <a:pt x="143611" y="166834"/>
                    <a:pt x="131800" y="151341"/>
                    <a:pt x="120117" y="135720"/>
                  </a:cubicBezTo>
                  <a:cubicBezTo>
                    <a:pt x="91796" y="98255"/>
                    <a:pt x="63348" y="60790"/>
                    <a:pt x="36170" y="22564"/>
                  </a:cubicBezTo>
                  <a:cubicBezTo>
                    <a:pt x="22073" y="3260"/>
                    <a:pt x="-10566" y="21929"/>
                    <a:pt x="3404" y="41741"/>
                  </a:cubicBezTo>
                  <a:close/>
                </a:path>
              </a:pathLst>
            </a:custGeom>
            <a:solidFill>
              <a:srgbClr val="139E1C"/>
            </a:solidFill>
            <a:ln w="12700">
              <a:solidFill>
                <a:srgbClr val="000000"/>
              </a:solidFill>
            </a:ln>
          </p:spPr>
        </p:sp>
      </p:grpSp>
      <p:grpSp>
        <p:nvGrpSpPr>
          <p:cNvPr name="Group 6" id="6"/>
          <p:cNvGrpSpPr/>
          <p:nvPr/>
        </p:nvGrpSpPr>
        <p:grpSpPr>
          <a:xfrm rot="0">
            <a:off x="1521504" y="5812612"/>
            <a:ext cx="502063" cy="424501"/>
            <a:chOff x="0" y="0"/>
            <a:chExt cx="502056" cy="424497"/>
          </a:xfrm>
        </p:grpSpPr>
        <p:sp>
          <p:nvSpPr>
            <p:cNvPr name="Freeform 7" id="7"/>
            <p:cNvSpPr/>
            <p:nvPr/>
          </p:nvSpPr>
          <p:spPr>
            <a:xfrm flipH="false" flipV="false" rot="0">
              <a:off x="25" y="42"/>
              <a:ext cx="501953" cy="424506"/>
            </a:xfrm>
            <a:custGeom>
              <a:avLst/>
              <a:gdLst/>
              <a:ahLst/>
              <a:cxnLst/>
              <a:rect r="r" b="b" t="t" l="l"/>
              <a:pathLst>
                <a:path h="424506" w="501953">
                  <a:moveTo>
                    <a:pt x="3404" y="41741"/>
                  </a:moveTo>
                  <a:cubicBezTo>
                    <a:pt x="28677" y="77427"/>
                    <a:pt x="55093" y="112225"/>
                    <a:pt x="81382" y="147149"/>
                  </a:cubicBezTo>
                  <a:cubicBezTo>
                    <a:pt x="94082" y="164040"/>
                    <a:pt x="106782" y="180677"/>
                    <a:pt x="119609" y="197568"/>
                  </a:cubicBezTo>
                  <a:cubicBezTo>
                    <a:pt x="127991" y="208617"/>
                    <a:pt x="139420" y="219920"/>
                    <a:pt x="145389" y="232620"/>
                  </a:cubicBezTo>
                  <a:cubicBezTo>
                    <a:pt x="144627" y="229572"/>
                    <a:pt x="143611" y="226270"/>
                    <a:pt x="142849" y="223222"/>
                  </a:cubicBezTo>
                  <a:cubicBezTo>
                    <a:pt x="142722" y="220809"/>
                    <a:pt x="145008" y="219666"/>
                    <a:pt x="142468" y="223349"/>
                  </a:cubicBezTo>
                  <a:cubicBezTo>
                    <a:pt x="140817" y="225889"/>
                    <a:pt x="139166" y="228556"/>
                    <a:pt x="137642" y="231350"/>
                  </a:cubicBezTo>
                  <a:cubicBezTo>
                    <a:pt x="131928" y="240367"/>
                    <a:pt x="126467" y="249510"/>
                    <a:pt x="120752" y="258400"/>
                  </a:cubicBezTo>
                  <a:cubicBezTo>
                    <a:pt x="106020" y="282276"/>
                    <a:pt x="91034" y="306025"/>
                    <a:pt x="76302" y="330028"/>
                  </a:cubicBezTo>
                  <a:cubicBezTo>
                    <a:pt x="65761" y="346918"/>
                    <a:pt x="54585" y="363428"/>
                    <a:pt x="44806" y="380573"/>
                  </a:cubicBezTo>
                  <a:cubicBezTo>
                    <a:pt x="31725" y="403560"/>
                    <a:pt x="49378" y="431627"/>
                    <a:pt x="76683" y="422864"/>
                  </a:cubicBezTo>
                  <a:cubicBezTo>
                    <a:pt x="107544" y="412958"/>
                    <a:pt x="137642" y="399496"/>
                    <a:pt x="167995" y="388066"/>
                  </a:cubicBezTo>
                  <a:cubicBezTo>
                    <a:pt x="221335" y="367619"/>
                    <a:pt x="274548" y="347426"/>
                    <a:pt x="327888" y="326980"/>
                  </a:cubicBezTo>
                  <a:cubicBezTo>
                    <a:pt x="371449" y="310343"/>
                    <a:pt x="415263" y="293579"/>
                    <a:pt x="458824" y="276942"/>
                  </a:cubicBezTo>
                  <a:cubicBezTo>
                    <a:pt x="466952" y="273894"/>
                    <a:pt x="475080" y="270973"/>
                    <a:pt x="482954" y="267671"/>
                  </a:cubicBezTo>
                  <a:cubicBezTo>
                    <a:pt x="507719" y="257765"/>
                    <a:pt x="508100" y="227286"/>
                    <a:pt x="485113" y="215602"/>
                  </a:cubicBezTo>
                  <a:cubicBezTo>
                    <a:pt x="407008" y="175724"/>
                    <a:pt x="326364" y="139911"/>
                    <a:pt x="247370" y="102192"/>
                  </a:cubicBezTo>
                  <a:cubicBezTo>
                    <a:pt x="199364" y="79332"/>
                    <a:pt x="151358" y="56472"/>
                    <a:pt x="103480" y="33613"/>
                  </a:cubicBezTo>
                  <a:cubicBezTo>
                    <a:pt x="81636" y="23072"/>
                    <a:pt x="60046" y="11261"/>
                    <a:pt x="37694" y="2371"/>
                  </a:cubicBezTo>
                  <a:cubicBezTo>
                    <a:pt x="11659" y="-8170"/>
                    <a:pt x="-7772" y="18500"/>
                    <a:pt x="3404" y="41741"/>
                  </a:cubicBezTo>
                  <a:cubicBezTo>
                    <a:pt x="13945" y="63457"/>
                    <a:pt x="46330" y="44408"/>
                    <a:pt x="35789" y="22691"/>
                  </a:cubicBezTo>
                  <a:cubicBezTo>
                    <a:pt x="35281" y="21675"/>
                    <a:pt x="34773" y="20786"/>
                    <a:pt x="34519" y="19897"/>
                  </a:cubicBezTo>
                  <a:cubicBezTo>
                    <a:pt x="35281" y="22945"/>
                    <a:pt x="36297" y="26247"/>
                    <a:pt x="37059" y="29295"/>
                  </a:cubicBezTo>
                  <a:cubicBezTo>
                    <a:pt x="36043" y="31073"/>
                    <a:pt x="35154" y="32851"/>
                    <a:pt x="34138" y="34629"/>
                  </a:cubicBezTo>
                  <a:cubicBezTo>
                    <a:pt x="31090" y="35391"/>
                    <a:pt x="27788" y="36407"/>
                    <a:pt x="24740" y="37169"/>
                  </a:cubicBezTo>
                  <a:cubicBezTo>
                    <a:pt x="22581" y="37296"/>
                    <a:pt x="19279" y="34375"/>
                    <a:pt x="24105" y="36661"/>
                  </a:cubicBezTo>
                  <a:cubicBezTo>
                    <a:pt x="26645" y="37804"/>
                    <a:pt x="29312" y="39074"/>
                    <a:pt x="32106" y="40344"/>
                  </a:cubicBezTo>
                  <a:cubicBezTo>
                    <a:pt x="42012" y="45043"/>
                    <a:pt x="51664" y="49741"/>
                    <a:pt x="61570" y="54440"/>
                  </a:cubicBezTo>
                  <a:cubicBezTo>
                    <a:pt x="93828" y="69807"/>
                    <a:pt x="126213" y="85301"/>
                    <a:pt x="158470" y="100668"/>
                  </a:cubicBezTo>
                  <a:cubicBezTo>
                    <a:pt x="236321" y="137752"/>
                    <a:pt x="314045" y="174962"/>
                    <a:pt x="391895" y="212046"/>
                  </a:cubicBezTo>
                  <a:cubicBezTo>
                    <a:pt x="414882" y="223095"/>
                    <a:pt x="438123" y="234144"/>
                    <a:pt x="461110" y="245065"/>
                  </a:cubicBezTo>
                  <a:cubicBezTo>
                    <a:pt x="463015" y="246081"/>
                    <a:pt x="465936" y="248113"/>
                    <a:pt x="468095" y="248367"/>
                  </a:cubicBezTo>
                  <a:cubicBezTo>
                    <a:pt x="475334" y="249129"/>
                    <a:pt x="469873" y="230080"/>
                    <a:pt x="473429" y="230969"/>
                  </a:cubicBezTo>
                  <a:cubicBezTo>
                    <a:pt x="470381" y="230207"/>
                    <a:pt x="461110" y="235668"/>
                    <a:pt x="458316" y="236811"/>
                  </a:cubicBezTo>
                  <a:cubicBezTo>
                    <a:pt x="388467" y="263607"/>
                    <a:pt x="318363" y="290277"/>
                    <a:pt x="248513" y="317074"/>
                  </a:cubicBezTo>
                  <a:cubicBezTo>
                    <a:pt x="209905" y="331806"/>
                    <a:pt x="171297" y="346537"/>
                    <a:pt x="132816" y="361269"/>
                  </a:cubicBezTo>
                  <a:cubicBezTo>
                    <a:pt x="111735" y="369397"/>
                    <a:pt x="88240" y="375747"/>
                    <a:pt x="68174" y="385907"/>
                  </a:cubicBezTo>
                  <a:cubicBezTo>
                    <a:pt x="66777" y="386542"/>
                    <a:pt x="66015" y="386669"/>
                    <a:pt x="64872" y="386542"/>
                  </a:cubicBezTo>
                  <a:cubicBezTo>
                    <a:pt x="67920" y="387304"/>
                    <a:pt x="71222" y="388320"/>
                    <a:pt x="74270" y="389082"/>
                  </a:cubicBezTo>
                  <a:cubicBezTo>
                    <a:pt x="109449" y="405592"/>
                    <a:pt x="71730" y="404830"/>
                    <a:pt x="76556" y="400766"/>
                  </a:cubicBezTo>
                  <a:cubicBezTo>
                    <a:pt x="77191" y="400258"/>
                    <a:pt x="77572" y="398861"/>
                    <a:pt x="78207" y="398226"/>
                  </a:cubicBezTo>
                  <a:cubicBezTo>
                    <a:pt x="80620" y="395178"/>
                    <a:pt x="82398" y="391368"/>
                    <a:pt x="84557" y="388066"/>
                  </a:cubicBezTo>
                  <a:cubicBezTo>
                    <a:pt x="91415" y="377144"/>
                    <a:pt x="98019" y="366349"/>
                    <a:pt x="104877" y="355427"/>
                  </a:cubicBezTo>
                  <a:cubicBezTo>
                    <a:pt x="121895" y="327996"/>
                    <a:pt x="138912" y="300691"/>
                    <a:pt x="155803" y="273386"/>
                  </a:cubicBezTo>
                  <a:cubicBezTo>
                    <a:pt x="165709" y="257384"/>
                    <a:pt x="187426" y="233382"/>
                    <a:pt x="178155" y="213443"/>
                  </a:cubicBezTo>
                  <a:cubicBezTo>
                    <a:pt x="172948" y="202267"/>
                    <a:pt x="162788" y="192234"/>
                    <a:pt x="155422" y="182455"/>
                  </a:cubicBezTo>
                  <a:cubicBezTo>
                    <a:pt x="143611" y="166834"/>
                    <a:pt x="131800" y="151340"/>
                    <a:pt x="120117" y="135720"/>
                  </a:cubicBezTo>
                  <a:cubicBezTo>
                    <a:pt x="91796" y="98255"/>
                    <a:pt x="63348" y="60790"/>
                    <a:pt x="36170" y="22564"/>
                  </a:cubicBezTo>
                  <a:cubicBezTo>
                    <a:pt x="22073" y="3260"/>
                    <a:pt x="-10566" y="21929"/>
                    <a:pt x="3404" y="41741"/>
                  </a:cubicBezTo>
                  <a:close/>
                </a:path>
              </a:pathLst>
            </a:custGeom>
            <a:solidFill>
              <a:srgbClr val="139E1C"/>
            </a:solidFill>
            <a:ln w="12700">
              <a:solidFill>
                <a:srgbClr val="000000"/>
              </a:solidFill>
            </a:ln>
          </p:spPr>
        </p:sp>
      </p:grpSp>
      <p:grpSp>
        <p:nvGrpSpPr>
          <p:cNvPr name="Group 8" id="8"/>
          <p:cNvGrpSpPr/>
          <p:nvPr/>
        </p:nvGrpSpPr>
        <p:grpSpPr>
          <a:xfrm rot="0">
            <a:off x="14518434" y="-63475"/>
            <a:ext cx="3832593" cy="2024529"/>
            <a:chOff x="0" y="0"/>
            <a:chExt cx="3832593" cy="2024532"/>
          </a:xfrm>
        </p:grpSpPr>
        <p:sp>
          <p:nvSpPr>
            <p:cNvPr name="Freeform 9" id="9"/>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10" id="10"/>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11" id="11"/>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12" id="12"/>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13" id="13"/>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4" id="14"/>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5" id="15"/>
          <p:cNvGrpSpPr/>
          <p:nvPr/>
        </p:nvGrpSpPr>
        <p:grpSpPr>
          <a:xfrm rot="0">
            <a:off x="10864215" y="2520315"/>
            <a:ext cx="5246370" cy="5238836"/>
            <a:chOff x="0" y="0"/>
            <a:chExt cx="6995160" cy="6985114"/>
          </a:xfrm>
        </p:grpSpPr>
        <p:sp>
          <p:nvSpPr>
            <p:cNvPr name="Freeform 16" id="16"/>
            <p:cNvSpPr/>
            <p:nvPr/>
          </p:nvSpPr>
          <p:spPr>
            <a:xfrm flipH="false" flipV="false" rot="0">
              <a:off x="0" y="0"/>
              <a:ext cx="6995160" cy="6985127"/>
            </a:xfrm>
            <a:custGeom>
              <a:avLst/>
              <a:gdLst/>
              <a:ahLst/>
              <a:cxnLst/>
              <a:rect r="r" b="b" t="t" l="l"/>
              <a:pathLst>
                <a:path h="6985127" w="6995160">
                  <a:moveTo>
                    <a:pt x="292100" y="0"/>
                  </a:moveTo>
                  <a:cubicBezTo>
                    <a:pt x="130810" y="0"/>
                    <a:pt x="0" y="130810"/>
                    <a:pt x="0" y="292100"/>
                  </a:cubicBezTo>
                  <a:lnTo>
                    <a:pt x="0" y="6703060"/>
                  </a:lnTo>
                  <a:cubicBezTo>
                    <a:pt x="0" y="6838061"/>
                    <a:pt x="91567" y="6951599"/>
                    <a:pt x="215900" y="6985127"/>
                  </a:cubicBezTo>
                  <a:lnTo>
                    <a:pt x="6779260" y="6985127"/>
                  </a:lnTo>
                  <a:cubicBezTo>
                    <a:pt x="6903593" y="6951599"/>
                    <a:pt x="6995160" y="6838061"/>
                    <a:pt x="6995160" y="6703060"/>
                  </a:cubicBezTo>
                  <a:lnTo>
                    <a:pt x="6995160" y="292100"/>
                  </a:lnTo>
                  <a:cubicBezTo>
                    <a:pt x="6995160" y="130810"/>
                    <a:pt x="6864350" y="0"/>
                    <a:pt x="6703060" y="0"/>
                  </a:cubicBezTo>
                  <a:close/>
                </a:path>
              </a:pathLst>
            </a:custGeom>
            <a:blipFill>
              <a:blip r:embed="rId8"/>
              <a:stretch>
                <a:fillRect l="-35632" t="-143" r="-5773" b="0"/>
              </a:stretch>
            </a:blipFill>
          </p:spPr>
        </p:sp>
      </p:grpSp>
      <p:grpSp>
        <p:nvGrpSpPr>
          <p:cNvPr name="Group 17" id="17"/>
          <p:cNvGrpSpPr/>
          <p:nvPr/>
        </p:nvGrpSpPr>
        <p:grpSpPr>
          <a:xfrm rot="0">
            <a:off x="0" y="313858"/>
            <a:ext cx="1127503" cy="57150"/>
            <a:chOff x="0" y="0"/>
            <a:chExt cx="1127506" cy="57150"/>
          </a:xfrm>
        </p:grpSpPr>
        <p:sp>
          <p:nvSpPr>
            <p:cNvPr name="Freeform 18" id="18"/>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9" id="19"/>
          <p:cNvGrpSpPr/>
          <p:nvPr/>
        </p:nvGrpSpPr>
        <p:grpSpPr>
          <a:xfrm rot="0">
            <a:off x="-63503" y="9842173"/>
            <a:ext cx="8739178" cy="427415"/>
            <a:chOff x="0" y="0"/>
            <a:chExt cx="8739175" cy="427418"/>
          </a:xfrm>
        </p:grpSpPr>
        <p:sp>
          <p:nvSpPr>
            <p:cNvPr name="Freeform 20" id="20"/>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21" id="21"/>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22" id="22"/>
          <p:cNvGrpSpPr/>
          <p:nvPr/>
        </p:nvGrpSpPr>
        <p:grpSpPr>
          <a:xfrm rot="0">
            <a:off x="1510836" y="3012748"/>
            <a:ext cx="519103" cy="439826"/>
            <a:chOff x="0" y="0"/>
            <a:chExt cx="519100" cy="439826"/>
          </a:xfrm>
        </p:grpSpPr>
        <p:sp>
          <p:nvSpPr>
            <p:cNvPr name="Freeform 23" id="23"/>
            <p:cNvSpPr/>
            <p:nvPr/>
          </p:nvSpPr>
          <p:spPr>
            <a:xfrm flipH="false" flipV="false" rot="0">
              <a:off x="0" y="0"/>
              <a:ext cx="519045" cy="439805"/>
            </a:xfrm>
            <a:custGeom>
              <a:avLst/>
              <a:gdLst/>
              <a:ahLst/>
              <a:cxnLst/>
              <a:rect r="r" b="b" t="t" l="l"/>
              <a:pathLst>
                <a:path h="439805" w="519045">
                  <a:moveTo>
                    <a:pt x="0" y="439805"/>
                  </a:moveTo>
                  <a:lnTo>
                    <a:pt x="519045" y="439805"/>
                  </a:lnTo>
                  <a:lnTo>
                    <a:pt x="519045" y="0"/>
                  </a:lnTo>
                  <a:lnTo>
                    <a:pt x="0" y="0"/>
                  </a:lnTo>
                  <a:close/>
                </a:path>
              </a:pathLst>
            </a:custGeom>
            <a:solidFill>
              <a:srgbClr val="000000">
                <a:alpha val="0"/>
              </a:srgbClr>
            </a:solidFill>
            <a:ln w="12700">
              <a:solidFill>
                <a:srgbClr val="000000"/>
              </a:solidFill>
            </a:ln>
          </p:spPr>
        </p:sp>
      </p:grpSp>
      <p:grpSp>
        <p:nvGrpSpPr>
          <p:cNvPr name="Group 24" id="24"/>
          <p:cNvGrpSpPr/>
          <p:nvPr/>
        </p:nvGrpSpPr>
        <p:grpSpPr>
          <a:xfrm rot="0">
            <a:off x="1510836" y="5804430"/>
            <a:ext cx="519103" cy="439826"/>
            <a:chOff x="0" y="0"/>
            <a:chExt cx="519100" cy="439826"/>
          </a:xfrm>
        </p:grpSpPr>
        <p:sp>
          <p:nvSpPr>
            <p:cNvPr name="Freeform 25" id="25"/>
            <p:cNvSpPr/>
            <p:nvPr/>
          </p:nvSpPr>
          <p:spPr>
            <a:xfrm flipH="false" flipV="false" rot="0">
              <a:off x="0" y="0"/>
              <a:ext cx="519045" cy="439805"/>
            </a:xfrm>
            <a:custGeom>
              <a:avLst/>
              <a:gdLst/>
              <a:ahLst/>
              <a:cxnLst/>
              <a:rect r="r" b="b" t="t" l="l"/>
              <a:pathLst>
                <a:path h="439805" w="519045">
                  <a:moveTo>
                    <a:pt x="0" y="439805"/>
                  </a:moveTo>
                  <a:lnTo>
                    <a:pt x="519045" y="439805"/>
                  </a:lnTo>
                  <a:lnTo>
                    <a:pt x="519045" y="0"/>
                  </a:lnTo>
                  <a:lnTo>
                    <a:pt x="0" y="0"/>
                  </a:lnTo>
                  <a:close/>
                </a:path>
              </a:pathLst>
            </a:custGeom>
            <a:solidFill>
              <a:srgbClr val="000000">
                <a:alpha val="0"/>
              </a:srgbClr>
            </a:solidFill>
            <a:ln w="12700">
              <a:solidFill>
                <a:srgbClr val="000000"/>
              </a:solidFill>
            </a:ln>
          </p:spPr>
        </p:sp>
      </p:grpSp>
      <p:grpSp>
        <p:nvGrpSpPr>
          <p:cNvPr name="Group 26" id="26"/>
          <p:cNvGrpSpPr/>
          <p:nvPr/>
        </p:nvGrpSpPr>
        <p:grpSpPr>
          <a:xfrm rot="0">
            <a:off x="10864215" y="2520315"/>
            <a:ext cx="5246370" cy="5246370"/>
            <a:chOff x="0" y="0"/>
            <a:chExt cx="5246370" cy="5246370"/>
          </a:xfrm>
        </p:grpSpPr>
        <p:sp>
          <p:nvSpPr>
            <p:cNvPr name="Freeform 27" id="27"/>
            <p:cNvSpPr/>
            <p:nvPr/>
          </p:nvSpPr>
          <p:spPr>
            <a:xfrm flipH="false" flipV="false" rot="0">
              <a:off x="0" y="0"/>
              <a:ext cx="5246370" cy="5246370"/>
            </a:xfrm>
            <a:custGeom>
              <a:avLst/>
              <a:gdLst/>
              <a:ahLst/>
              <a:cxnLst/>
              <a:rect r="r" b="b" t="t" l="l"/>
              <a:pathLst>
                <a:path h="5246370" w="5246370">
                  <a:moveTo>
                    <a:pt x="0" y="5246370"/>
                  </a:moveTo>
                  <a:lnTo>
                    <a:pt x="5246370" y="5246370"/>
                  </a:lnTo>
                  <a:lnTo>
                    <a:pt x="5246370" y="0"/>
                  </a:lnTo>
                  <a:lnTo>
                    <a:pt x="0" y="0"/>
                  </a:lnTo>
                  <a:close/>
                </a:path>
              </a:pathLst>
            </a:custGeom>
            <a:solidFill>
              <a:srgbClr val="000000">
                <a:alpha val="0"/>
              </a:srgbClr>
            </a:solidFill>
            <a:ln w="12700">
              <a:solidFill>
                <a:srgbClr val="000000"/>
              </a:solidFill>
            </a:ln>
          </p:spPr>
        </p:sp>
      </p:grpSp>
      <p:grpSp>
        <p:nvGrpSpPr>
          <p:cNvPr name="Group 28" id="28"/>
          <p:cNvGrpSpPr/>
          <p:nvPr/>
        </p:nvGrpSpPr>
        <p:grpSpPr>
          <a:xfrm rot="0">
            <a:off x="14581594" y="0"/>
            <a:ext cx="3706406" cy="1897675"/>
            <a:chOff x="0" y="0"/>
            <a:chExt cx="3706406" cy="1897685"/>
          </a:xfrm>
        </p:grpSpPr>
        <p:sp>
          <p:nvSpPr>
            <p:cNvPr name="Freeform 29" id="29"/>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30" id="30"/>
          <p:cNvGrpSpPr/>
          <p:nvPr/>
        </p:nvGrpSpPr>
        <p:grpSpPr>
          <a:xfrm rot="0">
            <a:off x="17259300" y="9438627"/>
            <a:ext cx="697040" cy="848373"/>
            <a:chOff x="0" y="0"/>
            <a:chExt cx="697040" cy="848373"/>
          </a:xfrm>
        </p:grpSpPr>
        <p:sp>
          <p:nvSpPr>
            <p:cNvPr name="Freeform 31" id="31"/>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32" id="32"/>
          <p:cNvSpPr txBox="true"/>
          <p:nvPr/>
        </p:nvSpPr>
        <p:spPr>
          <a:xfrm rot="0">
            <a:off x="1298953" y="132998"/>
            <a:ext cx="2866168"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3.3.1. Selamlaşma Adabı</a:t>
            </a:r>
          </a:p>
        </p:txBody>
      </p:sp>
      <p:sp>
        <p:nvSpPr>
          <p:cNvPr name="TextBox 33" id="33"/>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34" id="34"/>
          <p:cNvSpPr txBox="true"/>
          <p:nvPr/>
        </p:nvSpPr>
        <p:spPr>
          <a:xfrm rot="0">
            <a:off x="17359674" y="9522209"/>
            <a:ext cx="529466"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26</a:t>
            </a:r>
          </a:p>
        </p:txBody>
      </p:sp>
      <p:sp>
        <p:nvSpPr>
          <p:cNvPr name="TextBox 35" id="35"/>
          <p:cNvSpPr txBox="true"/>
          <p:nvPr/>
        </p:nvSpPr>
        <p:spPr>
          <a:xfrm rot="0">
            <a:off x="2426256" y="2737771"/>
            <a:ext cx="6882670" cy="206836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Selam toplumda sevgi, saygı ve beraberlik duygularını güçlendirir.</a:t>
            </a:r>
          </a:p>
        </p:txBody>
      </p:sp>
      <p:sp>
        <p:nvSpPr>
          <p:cNvPr name="TextBox 36" id="36"/>
          <p:cNvSpPr txBox="true"/>
          <p:nvPr/>
        </p:nvSpPr>
        <p:spPr>
          <a:xfrm rot="0">
            <a:off x="2426256" y="5519071"/>
            <a:ext cx="6403534"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Selamlaşma Allah (cc) rızasını kazandırır.</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31918" y="3314271"/>
            <a:ext cx="548316" cy="483965"/>
            <a:chOff x="0" y="0"/>
            <a:chExt cx="548310" cy="483972"/>
          </a:xfrm>
        </p:grpSpPr>
        <p:sp>
          <p:nvSpPr>
            <p:cNvPr name="Freeform 4" id="4"/>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4"/>
                    <a:pt x="117942" y="188721"/>
                  </a:cubicBezTo>
                  <a:cubicBezTo>
                    <a:pt x="117307" y="186181"/>
                    <a:pt x="116545" y="183641"/>
                    <a:pt x="115783" y="181101"/>
                  </a:cubicBezTo>
                  <a:cubicBezTo>
                    <a:pt x="115656" y="179069"/>
                    <a:pt x="117434" y="178180"/>
                    <a:pt x="115529" y="181228"/>
                  </a:cubicBezTo>
                  <a:cubicBezTo>
                    <a:pt x="114259" y="183387"/>
                    <a:pt x="112862" y="185419"/>
                    <a:pt x="111592" y="187705"/>
                  </a:cubicBezTo>
                  <a:cubicBezTo>
                    <a:pt x="107020" y="195071"/>
                    <a:pt x="102575" y="202437"/>
                    <a:pt x="97876" y="209676"/>
                  </a:cubicBezTo>
                  <a:cubicBezTo>
                    <a:pt x="85938" y="228980"/>
                    <a:pt x="73746" y="248411"/>
                    <a:pt x="61808" y="267842"/>
                  </a:cubicBezTo>
                  <a:cubicBezTo>
                    <a:pt x="53299" y="281559"/>
                    <a:pt x="44155" y="294894"/>
                    <a:pt x="36281" y="308864"/>
                  </a:cubicBezTo>
                  <a:cubicBezTo>
                    <a:pt x="25613" y="327533"/>
                    <a:pt x="39964" y="350266"/>
                    <a:pt x="62189" y="343154"/>
                  </a:cubicBezTo>
                  <a:cubicBezTo>
                    <a:pt x="87208" y="335153"/>
                    <a:pt x="111592" y="324231"/>
                    <a:pt x="136230" y="314833"/>
                  </a:cubicBezTo>
                  <a:cubicBezTo>
                    <a:pt x="179537" y="298196"/>
                    <a:pt x="222716" y="281813"/>
                    <a:pt x="265896" y="265175"/>
                  </a:cubicBezTo>
                  <a:cubicBezTo>
                    <a:pt x="301329" y="251586"/>
                    <a:pt x="336762" y="238124"/>
                    <a:pt x="372195" y="224535"/>
                  </a:cubicBezTo>
                  <a:cubicBezTo>
                    <a:pt x="378798" y="221995"/>
                    <a:pt x="385402" y="219709"/>
                    <a:pt x="391752" y="217042"/>
                  </a:cubicBezTo>
                  <a:cubicBezTo>
                    <a:pt x="411818" y="209041"/>
                    <a:pt x="412199" y="184276"/>
                    <a:pt x="393403" y="174751"/>
                  </a:cubicBezTo>
                  <a:cubicBezTo>
                    <a:pt x="330031" y="142365"/>
                    <a:pt x="264626" y="113282"/>
                    <a:pt x="200364" y="82675"/>
                  </a:cubicBezTo>
                  <a:cubicBezTo>
                    <a:pt x="161376" y="64132"/>
                    <a:pt x="122514" y="45590"/>
                    <a:pt x="83525" y="27048"/>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3"/>
                  </a:cubicBezTo>
                  <a:cubicBezTo>
                    <a:pt x="191856" y="112012"/>
                    <a:pt x="254974" y="142111"/>
                    <a:pt x="318220" y="172338"/>
                  </a:cubicBezTo>
                  <a:cubicBezTo>
                    <a:pt x="336889" y="181228"/>
                    <a:pt x="355685" y="190245"/>
                    <a:pt x="374354" y="199135"/>
                  </a:cubicBezTo>
                  <a:cubicBezTo>
                    <a:pt x="375878" y="199897"/>
                    <a:pt x="378290" y="201675"/>
                    <a:pt x="380068" y="201802"/>
                  </a:cubicBezTo>
                  <a:cubicBezTo>
                    <a:pt x="386037" y="202437"/>
                    <a:pt x="381465" y="186943"/>
                    <a:pt x="384386" y="187705"/>
                  </a:cubicBezTo>
                  <a:cubicBezTo>
                    <a:pt x="381846" y="187070"/>
                    <a:pt x="374354" y="191515"/>
                    <a:pt x="372195" y="192404"/>
                  </a:cubicBezTo>
                  <a:cubicBezTo>
                    <a:pt x="315553" y="214121"/>
                    <a:pt x="258657" y="235838"/>
                    <a:pt x="202015" y="257555"/>
                  </a:cubicBezTo>
                  <a:cubicBezTo>
                    <a:pt x="170647" y="269494"/>
                    <a:pt x="139405" y="281559"/>
                    <a:pt x="108036" y="293497"/>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1"/>
                    <a:pt x="85176" y="288798"/>
                  </a:cubicBezTo>
                  <a:cubicBezTo>
                    <a:pt x="99019" y="266572"/>
                    <a:pt x="112862" y="244347"/>
                    <a:pt x="126451" y="222249"/>
                  </a:cubicBezTo>
                  <a:cubicBezTo>
                    <a:pt x="134452" y="209168"/>
                    <a:pt x="152105" y="189737"/>
                    <a:pt x="144612" y="173608"/>
                  </a:cubicBezTo>
                  <a:cubicBezTo>
                    <a:pt x="140421" y="164590"/>
                    <a:pt x="132166" y="156335"/>
                    <a:pt x="126197" y="148461"/>
                  </a:cubicBezTo>
                  <a:cubicBezTo>
                    <a:pt x="116545" y="135888"/>
                    <a:pt x="107020" y="123188"/>
                    <a:pt x="97495" y="110615"/>
                  </a:cubicBezTo>
                  <a:cubicBezTo>
                    <a:pt x="74508" y="80262"/>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5" id="5"/>
            <p:cNvSpPr/>
            <p:nvPr/>
          </p:nvSpPr>
          <p:spPr>
            <a:xfrm flipH="false" flipV="false" rot="0">
              <a:off x="63500" y="63501"/>
              <a:ext cx="421257" cy="357001"/>
            </a:xfrm>
            <a:custGeom>
              <a:avLst/>
              <a:gdLst/>
              <a:ahLst/>
              <a:cxnLst/>
              <a:rect r="r" b="b" t="t" l="l"/>
              <a:pathLst>
                <a:path h="357001"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6" id="6"/>
          <p:cNvGrpSpPr/>
          <p:nvPr/>
        </p:nvGrpSpPr>
        <p:grpSpPr>
          <a:xfrm rot="0">
            <a:off x="1941443" y="2034845"/>
            <a:ext cx="548316" cy="483965"/>
            <a:chOff x="0" y="0"/>
            <a:chExt cx="548310" cy="483972"/>
          </a:xfrm>
        </p:grpSpPr>
        <p:sp>
          <p:nvSpPr>
            <p:cNvPr name="Freeform 7" id="7"/>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4"/>
                    <a:pt x="117942" y="188721"/>
                  </a:cubicBezTo>
                  <a:cubicBezTo>
                    <a:pt x="117307" y="186181"/>
                    <a:pt x="116545" y="183641"/>
                    <a:pt x="115783" y="181101"/>
                  </a:cubicBezTo>
                  <a:cubicBezTo>
                    <a:pt x="115656" y="179069"/>
                    <a:pt x="117434" y="178180"/>
                    <a:pt x="115529" y="181228"/>
                  </a:cubicBezTo>
                  <a:cubicBezTo>
                    <a:pt x="114259" y="183387"/>
                    <a:pt x="112862" y="185419"/>
                    <a:pt x="111592" y="187705"/>
                  </a:cubicBezTo>
                  <a:cubicBezTo>
                    <a:pt x="107020" y="195071"/>
                    <a:pt x="102575" y="202437"/>
                    <a:pt x="97876" y="209676"/>
                  </a:cubicBezTo>
                  <a:cubicBezTo>
                    <a:pt x="85938" y="228980"/>
                    <a:pt x="73746" y="248411"/>
                    <a:pt x="61808" y="267842"/>
                  </a:cubicBezTo>
                  <a:cubicBezTo>
                    <a:pt x="53299" y="281559"/>
                    <a:pt x="44155" y="294894"/>
                    <a:pt x="36281" y="308864"/>
                  </a:cubicBezTo>
                  <a:cubicBezTo>
                    <a:pt x="25613" y="327533"/>
                    <a:pt x="39964" y="350266"/>
                    <a:pt x="62189" y="343154"/>
                  </a:cubicBezTo>
                  <a:cubicBezTo>
                    <a:pt x="87208" y="335153"/>
                    <a:pt x="111592" y="324231"/>
                    <a:pt x="136230" y="314833"/>
                  </a:cubicBezTo>
                  <a:cubicBezTo>
                    <a:pt x="179537" y="298196"/>
                    <a:pt x="222716" y="281813"/>
                    <a:pt x="265896" y="265175"/>
                  </a:cubicBezTo>
                  <a:cubicBezTo>
                    <a:pt x="301329" y="251586"/>
                    <a:pt x="336762" y="238124"/>
                    <a:pt x="372195" y="224535"/>
                  </a:cubicBezTo>
                  <a:cubicBezTo>
                    <a:pt x="378798" y="221995"/>
                    <a:pt x="385402" y="219709"/>
                    <a:pt x="391752" y="217042"/>
                  </a:cubicBezTo>
                  <a:cubicBezTo>
                    <a:pt x="411818" y="209041"/>
                    <a:pt x="412199" y="184276"/>
                    <a:pt x="393403" y="174751"/>
                  </a:cubicBezTo>
                  <a:cubicBezTo>
                    <a:pt x="330031" y="142365"/>
                    <a:pt x="264626" y="113282"/>
                    <a:pt x="200364" y="82675"/>
                  </a:cubicBezTo>
                  <a:cubicBezTo>
                    <a:pt x="161376" y="64132"/>
                    <a:pt x="122514" y="45590"/>
                    <a:pt x="83525" y="27048"/>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3"/>
                  </a:cubicBezTo>
                  <a:cubicBezTo>
                    <a:pt x="191856" y="112012"/>
                    <a:pt x="254974" y="142111"/>
                    <a:pt x="318220" y="172338"/>
                  </a:cubicBezTo>
                  <a:cubicBezTo>
                    <a:pt x="336889" y="181228"/>
                    <a:pt x="355685" y="190245"/>
                    <a:pt x="374354" y="199135"/>
                  </a:cubicBezTo>
                  <a:cubicBezTo>
                    <a:pt x="375878" y="199897"/>
                    <a:pt x="378290" y="201675"/>
                    <a:pt x="380068" y="201802"/>
                  </a:cubicBezTo>
                  <a:cubicBezTo>
                    <a:pt x="386037" y="202437"/>
                    <a:pt x="381465" y="186943"/>
                    <a:pt x="384386" y="187705"/>
                  </a:cubicBezTo>
                  <a:cubicBezTo>
                    <a:pt x="381846" y="187070"/>
                    <a:pt x="374354" y="191515"/>
                    <a:pt x="372195" y="192404"/>
                  </a:cubicBezTo>
                  <a:cubicBezTo>
                    <a:pt x="315553" y="214121"/>
                    <a:pt x="258657" y="235838"/>
                    <a:pt x="202015" y="257555"/>
                  </a:cubicBezTo>
                  <a:cubicBezTo>
                    <a:pt x="170647" y="269494"/>
                    <a:pt x="139405" y="281559"/>
                    <a:pt x="108036" y="293497"/>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1"/>
                    <a:pt x="85176" y="288798"/>
                  </a:cubicBezTo>
                  <a:cubicBezTo>
                    <a:pt x="99019" y="266572"/>
                    <a:pt x="112862" y="244347"/>
                    <a:pt x="126451" y="222249"/>
                  </a:cubicBezTo>
                  <a:cubicBezTo>
                    <a:pt x="134452" y="209168"/>
                    <a:pt x="152105" y="189737"/>
                    <a:pt x="144612" y="173608"/>
                  </a:cubicBezTo>
                  <a:cubicBezTo>
                    <a:pt x="140421" y="164590"/>
                    <a:pt x="132166" y="156335"/>
                    <a:pt x="126197" y="148461"/>
                  </a:cubicBezTo>
                  <a:cubicBezTo>
                    <a:pt x="116545" y="135888"/>
                    <a:pt x="107020" y="123188"/>
                    <a:pt x="97495" y="110615"/>
                  </a:cubicBezTo>
                  <a:cubicBezTo>
                    <a:pt x="74508" y="80262"/>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8" id="8"/>
            <p:cNvSpPr/>
            <p:nvPr/>
          </p:nvSpPr>
          <p:spPr>
            <a:xfrm flipH="false" flipV="false" rot="0">
              <a:off x="63500" y="63501"/>
              <a:ext cx="421257" cy="357001"/>
            </a:xfrm>
            <a:custGeom>
              <a:avLst/>
              <a:gdLst/>
              <a:ahLst/>
              <a:cxnLst/>
              <a:rect r="r" b="b" t="t" l="l"/>
              <a:pathLst>
                <a:path h="357001"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sp>
        <p:nvSpPr>
          <p:cNvPr name="Freeform 9" id="9"/>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0" id="10"/>
          <p:cNvGrpSpPr/>
          <p:nvPr/>
        </p:nvGrpSpPr>
        <p:grpSpPr>
          <a:xfrm rot="0">
            <a:off x="5137823" y="4766320"/>
            <a:ext cx="7743368" cy="4073662"/>
            <a:chOff x="0" y="0"/>
            <a:chExt cx="7743368" cy="4073665"/>
          </a:xfrm>
        </p:grpSpPr>
        <p:sp>
          <p:nvSpPr>
            <p:cNvPr name="Freeform 11" id="11"/>
            <p:cNvSpPr/>
            <p:nvPr/>
          </p:nvSpPr>
          <p:spPr>
            <a:xfrm flipH="false" flipV="false" rot="0">
              <a:off x="79898" y="105282"/>
              <a:ext cx="7579914" cy="3865596"/>
            </a:xfrm>
            <a:custGeom>
              <a:avLst/>
              <a:gdLst/>
              <a:ahLst/>
              <a:cxnLst/>
              <a:rect r="r" b="b" t="t" l="l"/>
              <a:pathLst>
                <a:path h="3865596" w="7579914">
                  <a:moveTo>
                    <a:pt x="6827884" y="3753487"/>
                  </a:moveTo>
                  <a:cubicBezTo>
                    <a:pt x="4800330" y="3902712"/>
                    <a:pt x="2772775" y="3902966"/>
                    <a:pt x="745220" y="3754249"/>
                  </a:cubicBezTo>
                  <a:cubicBezTo>
                    <a:pt x="723249" y="3752598"/>
                    <a:pt x="701278" y="3750058"/>
                    <a:pt x="679562" y="3746502"/>
                  </a:cubicBezTo>
                  <a:cubicBezTo>
                    <a:pt x="657844" y="3742946"/>
                    <a:pt x="636127" y="3738501"/>
                    <a:pt x="614791" y="3733040"/>
                  </a:cubicBezTo>
                  <a:cubicBezTo>
                    <a:pt x="593455" y="3727579"/>
                    <a:pt x="572247" y="3721229"/>
                    <a:pt x="551419" y="3713863"/>
                  </a:cubicBezTo>
                  <a:cubicBezTo>
                    <a:pt x="530591" y="3706497"/>
                    <a:pt x="510144" y="3698369"/>
                    <a:pt x="489951" y="3689225"/>
                  </a:cubicBezTo>
                  <a:cubicBezTo>
                    <a:pt x="469758" y="3680081"/>
                    <a:pt x="450200" y="3670175"/>
                    <a:pt x="430896" y="3659253"/>
                  </a:cubicBezTo>
                  <a:cubicBezTo>
                    <a:pt x="411592" y="3648331"/>
                    <a:pt x="392923" y="3636774"/>
                    <a:pt x="374762" y="3624201"/>
                  </a:cubicBezTo>
                  <a:cubicBezTo>
                    <a:pt x="356601" y="3611628"/>
                    <a:pt x="338948" y="3598420"/>
                    <a:pt x="321930" y="3584323"/>
                  </a:cubicBezTo>
                  <a:cubicBezTo>
                    <a:pt x="304912" y="3570226"/>
                    <a:pt x="288529" y="3555494"/>
                    <a:pt x="272781" y="3540000"/>
                  </a:cubicBezTo>
                  <a:cubicBezTo>
                    <a:pt x="257033" y="3524506"/>
                    <a:pt x="242047" y="3508377"/>
                    <a:pt x="227696" y="3491486"/>
                  </a:cubicBezTo>
                  <a:cubicBezTo>
                    <a:pt x="213345" y="3474595"/>
                    <a:pt x="199883" y="3457323"/>
                    <a:pt x="187056" y="3439289"/>
                  </a:cubicBezTo>
                  <a:cubicBezTo>
                    <a:pt x="174229" y="3421255"/>
                    <a:pt x="162291" y="3402713"/>
                    <a:pt x="151115" y="3383663"/>
                  </a:cubicBezTo>
                  <a:cubicBezTo>
                    <a:pt x="139939" y="3364613"/>
                    <a:pt x="129652" y="3345055"/>
                    <a:pt x="120254" y="3325116"/>
                  </a:cubicBezTo>
                  <a:cubicBezTo>
                    <a:pt x="110856" y="3305177"/>
                    <a:pt x="102347" y="3284857"/>
                    <a:pt x="94600" y="3264029"/>
                  </a:cubicBezTo>
                  <a:cubicBezTo>
                    <a:pt x="86853" y="3243201"/>
                    <a:pt x="80249" y="3222246"/>
                    <a:pt x="74407" y="3201037"/>
                  </a:cubicBezTo>
                  <a:cubicBezTo>
                    <a:pt x="68565" y="3179828"/>
                    <a:pt x="63739" y="3158238"/>
                    <a:pt x="59929" y="3136521"/>
                  </a:cubicBezTo>
                  <a:cubicBezTo>
                    <a:pt x="56119" y="3114804"/>
                    <a:pt x="53071" y="3092960"/>
                    <a:pt x="51166" y="3070988"/>
                  </a:cubicBezTo>
                  <a:cubicBezTo>
                    <a:pt x="-17160" y="2314957"/>
                    <a:pt x="-17033" y="1558926"/>
                    <a:pt x="51420" y="802895"/>
                  </a:cubicBezTo>
                  <a:cubicBezTo>
                    <a:pt x="53452" y="781051"/>
                    <a:pt x="56373" y="759334"/>
                    <a:pt x="60183" y="737617"/>
                  </a:cubicBezTo>
                  <a:cubicBezTo>
                    <a:pt x="63993" y="715900"/>
                    <a:pt x="68946" y="694564"/>
                    <a:pt x="74661" y="673355"/>
                  </a:cubicBezTo>
                  <a:cubicBezTo>
                    <a:pt x="80376" y="652146"/>
                    <a:pt x="87107" y="631318"/>
                    <a:pt x="94727" y="610617"/>
                  </a:cubicBezTo>
                  <a:cubicBezTo>
                    <a:pt x="102347" y="589916"/>
                    <a:pt x="110729" y="569723"/>
                    <a:pt x="120127" y="549911"/>
                  </a:cubicBezTo>
                  <a:cubicBezTo>
                    <a:pt x="129525" y="530099"/>
                    <a:pt x="139685" y="510668"/>
                    <a:pt x="150734" y="491618"/>
                  </a:cubicBezTo>
                  <a:cubicBezTo>
                    <a:pt x="161783" y="472568"/>
                    <a:pt x="173721" y="454153"/>
                    <a:pt x="186294" y="436246"/>
                  </a:cubicBezTo>
                  <a:cubicBezTo>
                    <a:pt x="198867" y="418339"/>
                    <a:pt x="212456" y="400940"/>
                    <a:pt x="226553" y="384176"/>
                  </a:cubicBezTo>
                  <a:cubicBezTo>
                    <a:pt x="240650" y="367412"/>
                    <a:pt x="255636" y="351283"/>
                    <a:pt x="271257" y="335916"/>
                  </a:cubicBezTo>
                  <a:cubicBezTo>
                    <a:pt x="286878" y="320549"/>
                    <a:pt x="303134" y="305690"/>
                    <a:pt x="320025" y="291720"/>
                  </a:cubicBezTo>
                  <a:cubicBezTo>
                    <a:pt x="336916" y="277750"/>
                    <a:pt x="354442" y="264415"/>
                    <a:pt x="372476" y="251969"/>
                  </a:cubicBezTo>
                  <a:cubicBezTo>
                    <a:pt x="390510" y="239523"/>
                    <a:pt x="409052" y="227839"/>
                    <a:pt x="428229" y="216917"/>
                  </a:cubicBezTo>
                  <a:cubicBezTo>
                    <a:pt x="447406" y="205995"/>
                    <a:pt x="466837" y="196089"/>
                    <a:pt x="486776" y="186818"/>
                  </a:cubicBezTo>
                  <a:cubicBezTo>
                    <a:pt x="506715" y="177547"/>
                    <a:pt x="527035" y="169419"/>
                    <a:pt x="547736" y="162053"/>
                  </a:cubicBezTo>
                  <a:cubicBezTo>
                    <a:pt x="568437" y="154687"/>
                    <a:pt x="589391" y="148210"/>
                    <a:pt x="610601" y="142622"/>
                  </a:cubicBezTo>
                  <a:cubicBezTo>
                    <a:pt x="631809" y="137034"/>
                    <a:pt x="653273" y="132462"/>
                    <a:pt x="674989" y="128779"/>
                  </a:cubicBezTo>
                  <a:cubicBezTo>
                    <a:pt x="696706" y="125096"/>
                    <a:pt x="718423" y="122429"/>
                    <a:pt x="740267" y="120651"/>
                  </a:cubicBezTo>
                  <a:cubicBezTo>
                    <a:pt x="1753981" y="40006"/>
                    <a:pt x="2769219" y="-253"/>
                    <a:pt x="3786108" y="1"/>
                  </a:cubicBezTo>
                  <a:cubicBezTo>
                    <a:pt x="4802997" y="255"/>
                    <a:pt x="5818235" y="40895"/>
                    <a:pt x="6831948" y="122048"/>
                  </a:cubicBezTo>
                  <a:cubicBezTo>
                    <a:pt x="6853665" y="123826"/>
                    <a:pt x="6875255" y="126493"/>
                    <a:pt x="6896718" y="130049"/>
                  </a:cubicBezTo>
                  <a:cubicBezTo>
                    <a:pt x="6918181" y="133605"/>
                    <a:pt x="6939517" y="138177"/>
                    <a:pt x="6960599" y="143638"/>
                  </a:cubicBezTo>
                  <a:cubicBezTo>
                    <a:pt x="6981681" y="149099"/>
                    <a:pt x="7002509" y="155449"/>
                    <a:pt x="7023083" y="162688"/>
                  </a:cubicBezTo>
                  <a:cubicBezTo>
                    <a:pt x="7043657" y="169927"/>
                    <a:pt x="7063850" y="178055"/>
                    <a:pt x="7083662" y="187072"/>
                  </a:cubicBezTo>
                  <a:cubicBezTo>
                    <a:pt x="7103474" y="196089"/>
                    <a:pt x="7122905" y="205995"/>
                    <a:pt x="7141828" y="216663"/>
                  </a:cubicBezTo>
                  <a:cubicBezTo>
                    <a:pt x="7160752" y="227331"/>
                    <a:pt x="7179293" y="238888"/>
                    <a:pt x="7197200" y="251207"/>
                  </a:cubicBezTo>
                  <a:cubicBezTo>
                    <a:pt x="7215107" y="263526"/>
                    <a:pt x="7232633" y="276607"/>
                    <a:pt x="7249397" y="290450"/>
                  </a:cubicBezTo>
                  <a:cubicBezTo>
                    <a:pt x="7266161" y="304293"/>
                    <a:pt x="7282417" y="318771"/>
                    <a:pt x="7298038" y="334011"/>
                  </a:cubicBezTo>
                  <a:cubicBezTo>
                    <a:pt x="7313659" y="349251"/>
                    <a:pt x="7328518" y="365126"/>
                    <a:pt x="7342742" y="381636"/>
                  </a:cubicBezTo>
                  <a:cubicBezTo>
                    <a:pt x="7356966" y="398146"/>
                    <a:pt x="7370428" y="415291"/>
                    <a:pt x="7383128" y="432944"/>
                  </a:cubicBezTo>
                  <a:cubicBezTo>
                    <a:pt x="7395828" y="450597"/>
                    <a:pt x="7407766" y="468885"/>
                    <a:pt x="7418942" y="487554"/>
                  </a:cubicBezTo>
                  <a:cubicBezTo>
                    <a:pt x="7430118" y="506223"/>
                    <a:pt x="7440405" y="525400"/>
                    <a:pt x="7449803" y="545085"/>
                  </a:cubicBezTo>
                  <a:cubicBezTo>
                    <a:pt x="7459202" y="564770"/>
                    <a:pt x="7467837" y="584709"/>
                    <a:pt x="7475584" y="605029"/>
                  </a:cubicBezTo>
                  <a:cubicBezTo>
                    <a:pt x="7483331" y="625349"/>
                    <a:pt x="7490189" y="646050"/>
                    <a:pt x="7496031" y="667005"/>
                  </a:cubicBezTo>
                  <a:cubicBezTo>
                    <a:pt x="7501873" y="687960"/>
                    <a:pt x="7506953" y="709169"/>
                    <a:pt x="7511144" y="730505"/>
                  </a:cubicBezTo>
                  <a:cubicBezTo>
                    <a:pt x="7515335" y="751841"/>
                    <a:pt x="7518383" y="773431"/>
                    <a:pt x="7520669" y="795148"/>
                  </a:cubicBezTo>
                  <a:cubicBezTo>
                    <a:pt x="7599663" y="1556386"/>
                    <a:pt x="7599663" y="2317625"/>
                    <a:pt x="7520669" y="3078863"/>
                  </a:cubicBezTo>
                  <a:cubicBezTo>
                    <a:pt x="7518510" y="3100580"/>
                    <a:pt x="7515335" y="3122297"/>
                    <a:pt x="7511144" y="3143760"/>
                  </a:cubicBezTo>
                  <a:cubicBezTo>
                    <a:pt x="7506953" y="3165223"/>
                    <a:pt x="7502000" y="3186559"/>
                    <a:pt x="7496031" y="3207641"/>
                  </a:cubicBezTo>
                  <a:cubicBezTo>
                    <a:pt x="7490062" y="3228723"/>
                    <a:pt x="7483204" y="3249424"/>
                    <a:pt x="7475457" y="3269998"/>
                  </a:cubicBezTo>
                  <a:cubicBezTo>
                    <a:pt x="7467710" y="3290572"/>
                    <a:pt x="7459074" y="3310511"/>
                    <a:pt x="7449549" y="3330323"/>
                  </a:cubicBezTo>
                  <a:cubicBezTo>
                    <a:pt x="7440024" y="3350135"/>
                    <a:pt x="7429610" y="3369312"/>
                    <a:pt x="7418434" y="3388108"/>
                  </a:cubicBezTo>
                  <a:cubicBezTo>
                    <a:pt x="7407258" y="3406904"/>
                    <a:pt x="7395193" y="3425192"/>
                    <a:pt x="7382366" y="3442972"/>
                  </a:cubicBezTo>
                  <a:cubicBezTo>
                    <a:pt x="7369539" y="3460752"/>
                    <a:pt x="7355950" y="3477897"/>
                    <a:pt x="7341727" y="3494534"/>
                  </a:cubicBezTo>
                  <a:cubicBezTo>
                    <a:pt x="7327502" y="3511171"/>
                    <a:pt x="7312389" y="3527046"/>
                    <a:pt x="7296768" y="3542286"/>
                  </a:cubicBezTo>
                  <a:cubicBezTo>
                    <a:pt x="7281147" y="3557526"/>
                    <a:pt x="7264764" y="3572131"/>
                    <a:pt x="7247746" y="3585974"/>
                  </a:cubicBezTo>
                  <a:cubicBezTo>
                    <a:pt x="7230728" y="3599817"/>
                    <a:pt x="7213202" y="3612898"/>
                    <a:pt x="7195168" y="3625217"/>
                  </a:cubicBezTo>
                  <a:cubicBezTo>
                    <a:pt x="7177134" y="3637536"/>
                    <a:pt x="7158465" y="3649093"/>
                    <a:pt x="7139415" y="3659761"/>
                  </a:cubicBezTo>
                  <a:cubicBezTo>
                    <a:pt x="7120365" y="3670429"/>
                    <a:pt x="7100807" y="3680335"/>
                    <a:pt x="7080868" y="3689225"/>
                  </a:cubicBezTo>
                  <a:cubicBezTo>
                    <a:pt x="7060929" y="3698115"/>
                    <a:pt x="7040609" y="3706370"/>
                    <a:pt x="7019908" y="3713482"/>
                  </a:cubicBezTo>
                  <a:cubicBezTo>
                    <a:pt x="6999207" y="3720594"/>
                    <a:pt x="6978252" y="3726944"/>
                    <a:pt x="6957043" y="3732405"/>
                  </a:cubicBezTo>
                  <a:cubicBezTo>
                    <a:pt x="6935834" y="3737866"/>
                    <a:pt x="6914371" y="3742184"/>
                    <a:pt x="6892781" y="3745740"/>
                  </a:cubicBezTo>
                  <a:cubicBezTo>
                    <a:pt x="6871191" y="3749296"/>
                    <a:pt x="6849474" y="3751836"/>
                    <a:pt x="6827630" y="3753487"/>
                  </a:cubicBezTo>
                  <a:close/>
                </a:path>
              </a:pathLst>
            </a:custGeom>
            <a:solidFill>
              <a:srgbClr val="3FA9F5"/>
            </a:solidFill>
            <a:ln w="12700">
              <a:solidFill>
                <a:srgbClr val="000000"/>
              </a:solidFill>
            </a:ln>
          </p:spPr>
        </p:sp>
        <p:sp>
          <p:nvSpPr>
            <p:cNvPr name="Freeform 12" id="12"/>
            <p:cNvSpPr/>
            <p:nvPr/>
          </p:nvSpPr>
          <p:spPr>
            <a:xfrm flipH="false" flipV="false" rot="0">
              <a:off x="63500" y="63500"/>
              <a:ext cx="7616316" cy="3946653"/>
            </a:xfrm>
            <a:custGeom>
              <a:avLst/>
              <a:gdLst/>
              <a:ahLst/>
              <a:cxnLst/>
              <a:rect r="r" b="b" t="t" l="l"/>
              <a:pathLst>
                <a:path h="3946653" w="7616316">
                  <a:moveTo>
                    <a:pt x="0" y="3946653"/>
                  </a:moveTo>
                  <a:lnTo>
                    <a:pt x="7616316" y="3946653"/>
                  </a:lnTo>
                  <a:lnTo>
                    <a:pt x="7616316"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14518091" y="-63503"/>
            <a:ext cx="3833403" cy="2024682"/>
            <a:chOff x="0" y="0"/>
            <a:chExt cx="3833406" cy="2024685"/>
          </a:xfrm>
        </p:grpSpPr>
        <p:sp>
          <p:nvSpPr>
            <p:cNvPr name="Freeform 14" id="14"/>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5" id="15"/>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6" id="16"/>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7" id="17"/>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8" id="18"/>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19" id="19"/>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0" id="20"/>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1" id="21"/>
          <p:cNvSpPr txBox="true"/>
          <p:nvPr/>
        </p:nvSpPr>
        <p:spPr>
          <a:xfrm rot="0">
            <a:off x="1298953" y="132998"/>
            <a:ext cx="3777977"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3.3.2 İletişim ve Konuşma Adabı</a:t>
            </a:r>
          </a:p>
        </p:txBody>
      </p:sp>
      <p:sp>
        <p:nvSpPr>
          <p:cNvPr name="TextBox 22" id="22"/>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3" id="23"/>
          <p:cNvSpPr txBox="true"/>
          <p:nvPr/>
        </p:nvSpPr>
        <p:spPr>
          <a:xfrm rot="0">
            <a:off x="17397774" y="9522209"/>
            <a:ext cx="481413"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27</a:t>
            </a:r>
          </a:p>
        </p:txBody>
      </p:sp>
      <p:sp>
        <p:nvSpPr>
          <p:cNvPr name="TextBox 24" id="24"/>
          <p:cNvSpPr txBox="true"/>
          <p:nvPr/>
        </p:nvSpPr>
        <p:spPr>
          <a:xfrm rot="0">
            <a:off x="5690740" y="5840835"/>
            <a:ext cx="6085008" cy="2533650"/>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Kişinin kendisini doğru ifade edebilmesi ve karşısındakileri kırmaması için uyması gereken kurallara denir.</a:t>
            </a:r>
          </a:p>
        </p:txBody>
      </p:sp>
      <p:sp>
        <p:nvSpPr>
          <p:cNvPr name="TextBox 25" id="25"/>
          <p:cNvSpPr txBox="true"/>
          <p:nvPr/>
        </p:nvSpPr>
        <p:spPr>
          <a:xfrm rot="0">
            <a:off x="2571731" y="1611620"/>
            <a:ext cx="10477186" cy="857250"/>
          </a:xfrm>
          <a:prstGeom prst="rect">
            <a:avLst/>
          </a:prstGeom>
        </p:spPr>
        <p:txBody>
          <a:bodyPr anchor="t" rtlCol="false" tIns="0" lIns="0" bIns="0" rIns="0">
            <a:spAutoFit/>
          </a:bodyPr>
          <a:lstStyle/>
          <a:p>
            <a:pPr algn="l">
              <a:lnSpc>
                <a:spcPts val="7500"/>
              </a:lnSpc>
            </a:pPr>
            <a:r>
              <a:rPr lang="en-US" sz="3000">
                <a:solidFill>
                  <a:srgbClr val="000000"/>
                </a:solidFill>
                <a:latin typeface="Crusoe Text"/>
                <a:ea typeface="Crusoe Text"/>
                <a:cs typeface="Crusoe Text"/>
                <a:sym typeface="Crusoe Text"/>
              </a:rPr>
              <a:t>İnsanlar arasındaki iletişimin temel aracı konuşmadır.</a:t>
            </a:r>
          </a:p>
        </p:txBody>
      </p:sp>
      <p:sp>
        <p:nvSpPr>
          <p:cNvPr name="TextBox 26" id="26"/>
          <p:cNvSpPr txBox="true"/>
          <p:nvPr/>
        </p:nvSpPr>
        <p:spPr>
          <a:xfrm rot="0">
            <a:off x="2571731" y="2887970"/>
            <a:ext cx="12288155" cy="857250"/>
          </a:xfrm>
          <a:prstGeom prst="rect">
            <a:avLst/>
          </a:prstGeom>
        </p:spPr>
        <p:txBody>
          <a:bodyPr anchor="t" rtlCol="false" tIns="0" lIns="0" bIns="0" rIns="0">
            <a:spAutoFit/>
          </a:bodyPr>
          <a:lstStyle/>
          <a:p>
            <a:pPr algn="l">
              <a:lnSpc>
                <a:spcPts val="7500"/>
              </a:lnSpc>
            </a:pPr>
            <a:r>
              <a:rPr lang="en-US" sz="3000">
                <a:solidFill>
                  <a:srgbClr val="000000"/>
                </a:solidFill>
                <a:latin typeface="Crusoe Text"/>
                <a:ea typeface="Crusoe Text"/>
                <a:cs typeface="Crusoe Text"/>
                <a:sym typeface="Crusoe Text"/>
              </a:rPr>
              <a:t>İnsanlar duygu ve düşüncelerini konuşarak birbirlerine iletirler.</a:t>
            </a:r>
          </a:p>
        </p:txBody>
      </p:sp>
      <p:sp>
        <p:nvSpPr>
          <p:cNvPr name="TextBox 27" id="27"/>
          <p:cNvSpPr txBox="true"/>
          <p:nvPr/>
        </p:nvSpPr>
        <p:spPr>
          <a:xfrm rot="0">
            <a:off x="6069263" y="4949981"/>
            <a:ext cx="5998016" cy="601513"/>
          </a:xfrm>
          <a:prstGeom prst="rect">
            <a:avLst/>
          </a:prstGeom>
        </p:spPr>
        <p:txBody>
          <a:bodyPr anchor="t" rtlCol="false" tIns="0" lIns="0" bIns="0" rIns="0">
            <a:spAutoFit/>
          </a:bodyPr>
          <a:lstStyle/>
          <a:p>
            <a:pPr algn="l">
              <a:lnSpc>
                <a:spcPts val="4624"/>
              </a:lnSpc>
            </a:pPr>
            <a:r>
              <a:rPr lang="en-US" b="true" sz="3302">
                <a:solidFill>
                  <a:srgbClr val="000000"/>
                </a:solidFill>
                <a:latin typeface="Crusoe Text Bold"/>
                <a:ea typeface="Crusoe Text Bold"/>
                <a:cs typeface="Crusoe Text Bold"/>
                <a:sym typeface="Crusoe Text Bold"/>
              </a:rPr>
              <a:t>İletişim ve Konuşma Adabı </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2152098" y="2213324"/>
            <a:ext cx="548316" cy="483965"/>
            <a:chOff x="0" y="0"/>
            <a:chExt cx="548310" cy="483972"/>
          </a:xfrm>
        </p:grpSpPr>
        <p:sp>
          <p:nvSpPr>
            <p:cNvPr name="Freeform 5" id="5"/>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4"/>
                    <a:pt x="117942" y="188721"/>
                  </a:cubicBezTo>
                  <a:cubicBezTo>
                    <a:pt x="117307" y="186181"/>
                    <a:pt x="116545" y="183641"/>
                    <a:pt x="115783" y="181101"/>
                  </a:cubicBezTo>
                  <a:cubicBezTo>
                    <a:pt x="115656" y="179069"/>
                    <a:pt x="117434" y="178180"/>
                    <a:pt x="115529" y="181228"/>
                  </a:cubicBezTo>
                  <a:cubicBezTo>
                    <a:pt x="114259" y="183387"/>
                    <a:pt x="112862" y="185419"/>
                    <a:pt x="111592" y="187705"/>
                  </a:cubicBezTo>
                  <a:cubicBezTo>
                    <a:pt x="107020" y="195071"/>
                    <a:pt x="102575" y="202437"/>
                    <a:pt x="97876" y="209676"/>
                  </a:cubicBezTo>
                  <a:cubicBezTo>
                    <a:pt x="85938" y="228980"/>
                    <a:pt x="73746" y="248411"/>
                    <a:pt x="61808" y="267842"/>
                  </a:cubicBezTo>
                  <a:cubicBezTo>
                    <a:pt x="53299" y="281559"/>
                    <a:pt x="44155" y="294894"/>
                    <a:pt x="36281" y="308864"/>
                  </a:cubicBezTo>
                  <a:cubicBezTo>
                    <a:pt x="25613" y="327533"/>
                    <a:pt x="39964" y="350266"/>
                    <a:pt x="62189" y="343154"/>
                  </a:cubicBezTo>
                  <a:cubicBezTo>
                    <a:pt x="87208" y="335153"/>
                    <a:pt x="111592" y="324231"/>
                    <a:pt x="136230" y="314833"/>
                  </a:cubicBezTo>
                  <a:cubicBezTo>
                    <a:pt x="179537" y="298196"/>
                    <a:pt x="222716" y="281813"/>
                    <a:pt x="265896" y="265175"/>
                  </a:cubicBezTo>
                  <a:cubicBezTo>
                    <a:pt x="301329" y="251586"/>
                    <a:pt x="336762" y="238124"/>
                    <a:pt x="372195" y="224535"/>
                  </a:cubicBezTo>
                  <a:cubicBezTo>
                    <a:pt x="378798" y="221995"/>
                    <a:pt x="385402" y="219709"/>
                    <a:pt x="391752" y="217042"/>
                  </a:cubicBezTo>
                  <a:cubicBezTo>
                    <a:pt x="411818" y="209041"/>
                    <a:pt x="412199" y="184276"/>
                    <a:pt x="393403" y="174751"/>
                  </a:cubicBezTo>
                  <a:cubicBezTo>
                    <a:pt x="330031" y="142365"/>
                    <a:pt x="264626" y="113282"/>
                    <a:pt x="200364" y="82675"/>
                  </a:cubicBezTo>
                  <a:cubicBezTo>
                    <a:pt x="161376" y="64132"/>
                    <a:pt x="122514" y="45590"/>
                    <a:pt x="83525" y="27048"/>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3"/>
                  </a:cubicBezTo>
                  <a:cubicBezTo>
                    <a:pt x="191856" y="112012"/>
                    <a:pt x="254974" y="142111"/>
                    <a:pt x="318220" y="172338"/>
                  </a:cubicBezTo>
                  <a:cubicBezTo>
                    <a:pt x="336889" y="181228"/>
                    <a:pt x="355685" y="190245"/>
                    <a:pt x="374354" y="199135"/>
                  </a:cubicBezTo>
                  <a:cubicBezTo>
                    <a:pt x="375878" y="199897"/>
                    <a:pt x="378290" y="201675"/>
                    <a:pt x="380068" y="201802"/>
                  </a:cubicBezTo>
                  <a:cubicBezTo>
                    <a:pt x="386037" y="202437"/>
                    <a:pt x="381465" y="186943"/>
                    <a:pt x="384386" y="187705"/>
                  </a:cubicBezTo>
                  <a:cubicBezTo>
                    <a:pt x="381846" y="187070"/>
                    <a:pt x="374354" y="191515"/>
                    <a:pt x="372195" y="192404"/>
                  </a:cubicBezTo>
                  <a:cubicBezTo>
                    <a:pt x="315553" y="214121"/>
                    <a:pt x="258657" y="235838"/>
                    <a:pt x="202015" y="257555"/>
                  </a:cubicBezTo>
                  <a:cubicBezTo>
                    <a:pt x="170647" y="269494"/>
                    <a:pt x="139405" y="281559"/>
                    <a:pt x="108036" y="293497"/>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1"/>
                    <a:pt x="85176" y="288798"/>
                  </a:cubicBezTo>
                  <a:cubicBezTo>
                    <a:pt x="99019" y="266572"/>
                    <a:pt x="112862" y="244347"/>
                    <a:pt x="126451" y="222249"/>
                  </a:cubicBezTo>
                  <a:cubicBezTo>
                    <a:pt x="134452" y="209168"/>
                    <a:pt x="152105" y="189737"/>
                    <a:pt x="144612" y="173608"/>
                  </a:cubicBezTo>
                  <a:cubicBezTo>
                    <a:pt x="140421" y="164590"/>
                    <a:pt x="132166" y="156335"/>
                    <a:pt x="126197" y="148461"/>
                  </a:cubicBezTo>
                  <a:cubicBezTo>
                    <a:pt x="116545" y="135888"/>
                    <a:pt x="107020" y="123188"/>
                    <a:pt x="97495" y="110615"/>
                  </a:cubicBezTo>
                  <a:cubicBezTo>
                    <a:pt x="74508" y="80262"/>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6" id="6"/>
            <p:cNvSpPr/>
            <p:nvPr/>
          </p:nvSpPr>
          <p:spPr>
            <a:xfrm flipH="false" flipV="false" rot="0">
              <a:off x="63500" y="63501"/>
              <a:ext cx="421257" cy="357001"/>
            </a:xfrm>
            <a:custGeom>
              <a:avLst/>
              <a:gdLst/>
              <a:ahLst/>
              <a:cxnLst/>
              <a:rect r="r" b="b" t="t" l="l"/>
              <a:pathLst>
                <a:path h="357001"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2152098" y="3480530"/>
            <a:ext cx="548316" cy="483965"/>
            <a:chOff x="0" y="0"/>
            <a:chExt cx="548310" cy="483972"/>
          </a:xfrm>
        </p:grpSpPr>
        <p:sp>
          <p:nvSpPr>
            <p:cNvPr name="Freeform 8" id="8"/>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3"/>
                    <a:pt x="117942" y="188720"/>
                  </a:cubicBezTo>
                  <a:cubicBezTo>
                    <a:pt x="117307" y="186180"/>
                    <a:pt x="116545" y="183640"/>
                    <a:pt x="115783" y="181100"/>
                  </a:cubicBezTo>
                  <a:cubicBezTo>
                    <a:pt x="115656" y="179068"/>
                    <a:pt x="117434" y="178179"/>
                    <a:pt x="115529" y="181227"/>
                  </a:cubicBezTo>
                  <a:cubicBezTo>
                    <a:pt x="114259" y="183386"/>
                    <a:pt x="112862" y="185418"/>
                    <a:pt x="111592" y="187704"/>
                  </a:cubicBezTo>
                  <a:cubicBezTo>
                    <a:pt x="107020" y="195071"/>
                    <a:pt x="102575" y="202437"/>
                    <a:pt x="97876" y="209676"/>
                  </a:cubicBezTo>
                  <a:cubicBezTo>
                    <a:pt x="85938" y="228980"/>
                    <a:pt x="73746" y="248411"/>
                    <a:pt x="61808" y="267842"/>
                  </a:cubicBezTo>
                  <a:cubicBezTo>
                    <a:pt x="53299" y="281558"/>
                    <a:pt x="44155" y="294893"/>
                    <a:pt x="36281" y="308864"/>
                  </a:cubicBezTo>
                  <a:cubicBezTo>
                    <a:pt x="25613" y="327533"/>
                    <a:pt x="39964" y="350266"/>
                    <a:pt x="62189" y="343154"/>
                  </a:cubicBezTo>
                  <a:cubicBezTo>
                    <a:pt x="87208" y="335153"/>
                    <a:pt x="111592" y="324231"/>
                    <a:pt x="136230" y="314833"/>
                  </a:cubicBezTo>
                  <a:cubicBezTo>
                    <a:pt x="179537" y="298196"/>
                    <a:pt x="222716" y="281812"/>
                    <a:pt x="265896" y="265175"/>
                  </a:cubicBezTo>
                  <a:cubicBezTo>
                    <a:pt x="301329" y="251586"/>
                    <a:pt x="336762" y="238124"/>
                    <a:pt x="372195" y="224535"/>
                  </a:cubicBezTo>
                  <a:cubicBezTo>
                    <a:pt x="378798" y="221995"/>
                    <a:pt x="385402" y="219709"/>
                    <a:pt x="391752" y="217042"/>
                  </a:cubicBezTo>
                  <a:cubicBezTo>
                    <a:pt x="411818" y="209041"/>
                    <a:pt x="412199" y="184275"/>
                    <a:pt x="393403" y="174750"/>
                  </a:cubicBezTo>
                  <a:cubicBezTo>
                    <a:pt x="330031" y="142365"/>
                    <a:pt x="264626" y="113282"/>
                    <a:pt x="200364" y="82674"/>
                  </a:cubicBezTo>
                  <a:cubicBezTo>
                    <a:pt x="161376" y="64132"/>
                    <a:pt x="122514" y="45590"/>
                    <a:pt x="83525" y="27048"/>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2"/>
                  </a:cubicBezTo>
                  <a:cubicBezTo>
                    <a:pt x="191856" y="112012"/>
                    <a:pt x="254974" y="142111"/>
                    <a:pt x="318220" y="172337"/>
                  </a:cubicBezTo>
                  <a:cubicBezTo>
                    <a:pt x="336889" y="181227"/>
                    <a:pt x="355685" y="190244"/>
                    <a:pt x="374354" y="199135"/>
                  </a:cubicBezTo>
                  <a:cubicBezTo>
                    <a:pt x="375878" y="199897"/>
                    <a:pt x="378290" y="201675"/>
                    <a:pt x="380068" y="201802"/>
                  </a:cubicBezTo>
                  <a:cubicBezTo>
                    <a:pt x="386037" y="202437"/>
                    <a:pt x="381465" y="186942"/>
                    <a:pt x="384386" y="187704"/>
                  </a:cubicBezTo>
                  <a:cubicBezTo>
                    <a:pt x="381846" y="187069"/>
                    <a:pt x="374354" y="191514"/>
                    <a:pt x="372195" y="192404"/>
                  </a:cubicBezTo>
                  <a:cubicBezTo>
                    <a:pt x="315553" y="214121"/>
                    <a:pt x="258657" y="235838"/>
                    <a:pt x="202015" y="257555"/>
                  </a:cubicBezTo>
                  <a:cubicBezTo>
                    <a:pt x="170647" y="269493"/>
                    <a:pt x="139405" y="281558"/>
                    <a:pt x="108036" y="293496"/>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0"/>
                    <a:pt x="85176" y="288797"/>
                  </a:cubicBezTo>
                  <a:cubicBezTo>
                    <a:pt x="99019" y="266572"/>
                    <a:pt x="112862" y="244347"/>
                    <a:pt x="126451" y="222249"/>
                  </a:cubicBezTo>
                  <a:cubicBezTo>
                    <a:pt x="134452" y="209168"/>
                    <a:pt x="152105" y="189736"/>
                    <a:pt x="144612" y="173607"/>
                  </a:cubicBezTo>
                  <a:cubicBezTo>
                    <a:pt x="140421" y="164590"/>
                    <a:pt x="132166" y="156335"/>
                    <a:pt x="126197" y="148461"/>
                  </a:cubicBezTo>
                  <a:cubicBezTo>
                    <a:pt x="116545" y="135888"/>
                    <a:pt x="107020" y="123188"/>
                    <a:pt x="97495" y="110615"/>
                  </a:cubicBezTo>
                  <a:cubicBezTo>
                    <a:pt x="74508" y="80261"/>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9" id="9"/>
            <p:cNvSpPr/>
            <p:nvPr/>
          </p:nvSpPr>
          <p:spPr>
            <a:xfrm flipH="false" flipV="false" rot="0">
              <a:off x="63500" y="63501"/>
              <a:ext cx="421257" cy="357000"/>
            </a:xfrm>
            <a:custGeom>
              <a:avLst/>
              <a:gdLst/>
              <a:ahLst/>
              <a:cxnLst/>
              <a:rect r="r" b="b" t="t" l="l"/>
              <a:pathLst>
                <a:path h="357000"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2152098" y="4751889"/>
            <a:ext cx="548316" cy="483965"/>
            <a:chOff x="0" y="0"/>
            <a:chExt cx="548310" cy="483972"/>
          </a:xfrm>
        </p:grpSpPr>
        <p:sp>
          <p:nvSpPr>
            <p:cNvPr name="Freeform 11" id="11"/>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3"/>
                    <a:pt x="117942" y="188720"/>
                  </a:cubicBezTo>
                  <a:cubicBezTo>
                    <a:pt x="117307" y="186180"/>
                    <a:pt x="116545" y="183640"/>
                    <a:pt x="115783" y="181100"/>
                  </a:cubicBezTo>
                  <a:cubicBezTo>
                    <a:pt x="115656" y="179068"/>
                    <a:pt x="117434" y="178179"/>
                    <a:pt x="115529" y="181227"/>
                  </a:cubicBezTo>
                  <a:cubicBezTo>
                    <a:pt x="114259" y="183386"/>
                    <a:pt x="112862" y="185418"/>
                    <a:pt x="111592" y="187704"/>
                  </a:cubicBezTo>
                  <a:cubicBezTo>
                    <a:pt x="107020" y="195071"/>
                    <a:pt x="102575" y="202437"/>
                    <a:pt x="97876" y="209676"/>
                  </a:cubicBezTo>
                  <a:cubicBezTo>
                    <a:pt x="85938" y="228980"/>
                    <a:pt x="73746" y="248411"/>
                    <a:pt x="61808" y="267842"/>
                  </a:cubicBezTo>
                  <a:cubicBezTo>
                    <a:pt x="53299" y="281558"/>
                    <a:pt x="44155" y="294893"/>
                    <a:pt x="36281" y="308864"/>
                  </a:cubicBezTo>
                  <a:cubicBezTo>
                    <a:pt x="25613" y="327533"/>
                    <a:pt x="39964" y="350266"/>
                    <a:pt x="62189" y="343154"/>
                  </a:cubicBezTo>
                  <a:cubicBezTo>
                    <a:pt x="87208" y="335153"/>
                    <a:pt x="111592" y="324231"/>
                    <a:pt x="136230" y="314833"/>
                  </a:cubicBezTo>
                  <a:cubicBezTo>
                    <a:pt x="179537" y="298196"/>
                    <a:pt x="222716" y="281812"/>
                    <a:pt x="265896" y="265302"/>
                  </a:cubicBezTo>
                  <a:cubicBezTo>
                    <a:pt x="301329" y="251713"/>
                    <a:pt x="336762" y="238251"/>
                    <a:pt x="372195" y="224662"/>
                  </a:cubicBezTo>
                  <a:cubicBezTo>
                    <a:pt x="378798" y="222122"/>
                    <a:pt x="385402" y="219836"/>
                    <a:pt x="391752" y="217169"/>
                  </a:cubicBezTo>
                  <a:cubicBezTo>
                    <a:pt x="411818" y="209168"/>
                    <a:pt x="412199" y="184402"/>
                    <a:pt x="393403" y="175004"/>
                  </a:cubicBezTo>
                  <a:cubicBezTo>
                    <a:pt x="330031" y="142619"/>
                    <a:pt x="264626" y="113536"/>
                    <a:pt x="200364" y="82928"/>
                  </a:cubicBezTo>
                  <a:cubicBezTo>
                    <a:pt x="161376" y="64386"/>
                    <a:pt x="122514" y="45844"/>
                    <a:pt x="83525" y="27302"/>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2"/>
                  </a:cubicBezTo>
                  <a:cubicBezTo>
                    <a:pt x="191856" y="112012"/>
                    <a:pt x="254974" y="142111"/>
                    <a:pt x="318220" y="172337"/>
                  </a:cubicBezTo>
                  <a:cubicBezTo>
                    <a:pt x="336889" y="181227"/>
                    <a:pt x="355685" y="190244"/>
                    <a:pt x="374354" y="199135"/>
                  </a:cubicBezTo>
                  <a:cubicBezTo>
                    <a:pt x="375878" y="199897"/>
                    <a:pt x="378290" y="201675"/>
                    <a:pt x="380068" y="201802"/>
                  </a:cubicBezTo>
                  <a:cubicBezTo>
                    <a:pt x="386037" y="202437"/>
                    <a:pt x="381465" y="186942"/>
                    <a:pt x="384386" y="187704"/>
                  </a:cubicBezTo>
                  <a:cubicBezTo>
                    <a:pt x="381846" y="187069"/>
                    <a:pt x="374354" y="191514"/>
                    <a:pt x="372195" y="192404"/>
                  </a:cubicBezTo>
                  <a:cubicBezTo>
                    <a:pt x="315553" y="214121"/>
                    <a:pt x="258657" y="235838"/>
                    <a:pt x="202015" y="257555"/>
                  </a:cubicBezTo>
                  <a:cubicBezTo>
                    <a:pt x="170647" y="269493"/>
                    <a:pt x="139405" y="281558"/>
                    <a:pt x="108036" y="293496"/>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0"/>
                    <a:pt x="85176" y="288797"/>
                  </a:cubicBezTo>
                  <a:cubicBezTo>
                    <a:pt x="99019" y="266572"/>
                    <a:pt x="112862" y="244347"/>
                    <a:pt x="126451" y="222249"/>
                  </a:cubicBezTo>
                  <a:cubicBezTo>
                    <a:pt x="134452" y="209168"/>
                    <a:pt x="152105" y="189736"/>
                    <a:pt x="144612" y="173607"/>
                  </a:cubicBezTo>
                  <a:cubicBezTo>
                    <a:pt x="140421" y="164590"/>
                    <a:pt x="132166" y="156335"/>
                    <a:pt x="126197" y="148461"/>
                  </a:cubicBezTo>
                  <a:cubicBezTo>
                    <a:pt x="116545" y="135888"/>
                    <a:pt x="107020" y="123188"/>
                    <a:pt x="97495" y="110615"/>
                  </a:cubicBezTo>
                  <a:cubicBezTo>
                    <a:pt x="74508" y="80261"/>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12" id="12"/>
            <p:cNvSpPr/>
            <p:nvPr/>
          </p:nvSpPr>
          <p:spPr>
            <a:xfrm flipH="false" flipV="false" rot="0">
              <a:off x="63500" y="63501"/>
              <a:ext cx="421257" cy="357000"/>
            </a:xfrm>
            <a:custGeom>
              <a:avLst/>
              <a:gdLst/>
              <a:ahLst/>
              <a:cxnLst/>
              <a:rect r="r" b="b" t="t" l="l"/>
              <a:pathLst>
                <a:path h="357000"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2152098" y="6019095"/>
            <a:ext cx="548316" cy="483965"/>
            <a:chOff x="0" y="0"/>
            <a:chExt cx="548310" cy="483972"/>
          </a:xfrm>
        </p:grpSpPr>
        <p:sp>
          <p:nvSpPr>
            <p:cNvPr name="Freeform 14" id="14"/>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3"/>
                    <a:pt x="117942" y="188720"/>
                  </a:cubicBezTo>
                  <a:cubicBezTo>
                    <a:pt x="117307" y="186180"/>
                    <a:pt x="116545" y="183640"/>
                    <a:pt x="115783" y="181100"/>
                  </a:cubicBezTo>
                  <a:cubicBezTo>
                    <a:pt x="115656" y="179068"/>
                    <a:pt x="117434" y="178179"/>
                    <a:pt x="115529" y="181227"/>
                  </a:cubicBezTo>
                  <a:cubicBezTo>
                    <a:pt x="114259" y="183386"/>
                    <a:pt x="112862" y="185418"/>
                    <a:pt x="111592" y="187704"/>
                  </a:cubicBezTo>
                  <a:cubicBezTo>
                    <a:pt x="107020" y="195071"/>
                    <a:pt x="102575" y="202437"/>
                    <a:pt x="97876" y="209676"/>
                  </a:cubicBezTo>
                  <a:cubicBezTo>
                    <a:pt x="85938" y="228980"/>
                    <a:pt x="73746" y="248411"/>
                    <a:pt x="61808" y="267842"/>
                  </a:cubicBezTo>
                  <a:cubicBezTo>
                    <a:pt x="53299" y="281558"/>
                    <a:pt x="44155" y="294893"/>
                    <a:pt x="36281" y="308864"/>
                  </a:cubicBezTo>
                  <a:cubicBezTo>
                    <a:pt x="25613" y="327533"/>
                    <a:pt x="39964" y="350266"/>
                    <a:pt x="62189" y="343154"/>
                  </a:cubicBezTo>
                  <a:cubicBezTo>
                    <a:pt x="87208" y="335153"/>
                    <a:pt x="111592" y="324231"/>
                    <a:pt x="136230" y="314833"/>
                  </a:cubicBezTo>
                  <a:cubicBezTo>
                    <a:pt x="179537" y="298196"/>
                    <a:pt x="222716" y="281812"/>
                    <a:pt x="265896" y="265302"/>
                  </a:cubicBezTo>
                  <a:cubicBezTo>
                    <a:pt x="301329" y="251713"/>
                    <a:pt x="336762" y="238251"/>
                    <a:pt x="372195" y="224662"/>
                  </a:cubicBezTo>
                  <a:cubicBezTo>
                    <a:pt x="378798" y="222122"/>
                    <a:pt x="385402" y="219836"/>
                    <a:pt x="391752" y="217169"/>
                  </a:cubicBezTo>
                  <a:cubicBezTo>
                    <a:pt x="411818" y="209168"/>
                    <a:pt x="412199" y="184402"/>
                    <a:pt x="393403" y="175004"/>
                  </a:cubicBezTo>
                  <a:cubicBezTo>
                    <a:pt x="330031" y="142619"/>
                    <a:pt x="264626" y="113536"/>
                    <a:pt x="200364" y="82928"/>
                  </a:cubicBezTo>
                  <a:cubicBezTo>
                    <a:pt x="161376" y="64386"/>
                    <a:pt x="122514" y="45844"/>
                    <a:pt x="83525" y="27302"/>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2"/>
                  </a:cubicBezTo>
                  <a:cubicBezTo>
                    <a:pt x="191856" y="112012"/>
                    <a:pt x="254974" y="142111"/>
                    <a:pt x="318220" y="172337"/>
                  </a:cubicBezTo>
                  <a:cubicBezTo>
                    <a:pt x="336889" y="181227"/>
                    <a:pt x="355685" y="190244"/>
                    <a:pt x="374354" y="199135"/>
                  </a:cubicBezTo>
                  <a:cubicBezTo>
                    <a:pt x="375878" y="199897"/>
                    <a:pt x="378290" y="201675"/>
                    <a:pt x="380068" y="201802"/>
                  </a:cubicBezTo>
                  <a:cubicBezTo>
                    <a:pt x="386037" y="202437"/>
                    <a:pt x="381465" y="186942"/>
                    <a:pt x="384386" y="187704"/>
                  </a:cubicBezTo>
                  <a:cubicBezTo>
                    <a:pt x="381846" y="187069"/>
                    <a:pt x="374354" y="191514"/>
                    <a:pt x="372195" y="192404"/>
                  </a:cubicBezTo>
                  <a:cubicBezTo>
                    <a:pt x="315553" y="214121"/>
                    <a:pt x="258657" y="235838"/>
                    <a:pt x="202015" y="257555"/>
                  </a:cubicBezTo>
                  <a:cubicBezTo>
                    <a:pt x="170647" y="269493"/>
                    <a:pt x="139405" y="281558"/>
                    <a:pt x="108036" y="293496"/>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0"/>
                    <a:pt x="85176" y="288797"/>
                  </a:cubicBezTo>
                  <a:cubicBezTo>
                    <a:pt x="99019" y="266572"/>
                    <a:pt x="112862" y="244347"/>
                    <a:pt x="126451" y="222249"/>
                  </a:cubicBezTo>
                  <a:cubicBezTo>
                    <a:pt x="134452" y="209168"/>
                    <a:pt x="152105" y="189736"/>
                    <a:pt x="144612" y="173607"/>
                  </a:cubicBezTo>
                  <a:cubicBezTo>
                    <a:pt x="140421" y="164590"/>
                    <a:pt x="132166" y="156335"/>
                    <a:pt x="126197" y="148461"/>
                  </a:cubicBezTo>
                  <a:cubicBezTo>
                    <a:pt x="116545" y="135888"/>
                    <a:pt x="107020" y="123188"/>
                    <a:pt x="97495" y="110615"/>
                  </a:cubicBezTo>
                  <a:cubicBezTo>
                    <a:pt x="74508" y="80261"/>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15" id="15"/>
            <p:cNvSpPr/>
            <p:nvPr/>
          </p:nvSpPr>
          <p:spPr>
            <a:xfrm flipH="false" flipV="false" rot="0">
              <a:off x="63500" y="63501"/>
              <a:ext cx="421257" cy="357000"/>
            </a:xfrm>
            <a:custGeom>
              <a:avLst/>
              <a:gdLst/>
              <a:ahLst/>
              <a:cxnLst/>
              <a:rect r="r" b="b" t="t" l="l"/>
              <a:pathLst>
                <a:path h="357000"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16" id="16"/>
          <p:cNvGrpSpPr/>
          <p:nvPr/>
        </p:nvGrpSpPr>
        <p:grpSpPr>
          <a:xfrm rot="0">
            <a:off x="2152098" y="7290464"/>
            <a:ext cx="548316" cy="483965"/>
            <a:chOff x="0" y="0"/>
            <a:chExt cx="548310" cy="483972"/>
          </a:xfrm>
        </p:grpSpPr>
        <p:sp>
          <p:nvSpPr>
            <p:cNvPr name="Freeform 17" id="17"/>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3"/>
                    <a:pt x="117942" y="188721"/>
                  </a:cubicBezTo>
                  <a:cubicBezTo>
                    <a:pt x="117307" y="186181"/>
                    <a:pt x="116545" y="183641"/>
                    <a:pt x="115783" y="181100"/>
                  </a:cubicBezTo>
                  <a:cubicBezTo>
                    <a:pt x="115656" y="179068"/>
                    <a:pt x="117434" y="178179"/>
                    <a:pt x="115529" y="181227"/>
                  </a:cubicBezTo>
                  <a:cubicBezTo>
                    <a:pt x="114259" y="183387"/>
                    <a:pt x="112862" y="185419"/>
                    <a:pt x="111592" y="187705"/>
                  </a:cubicBezTo>
                  <a:cubicBezTo>
                    <a:pt x="107020" y="195071"/>
                    <a:pt x="102575" y="202437"/>
                    <a:pt x="97876" y="209676"/>
                  </a:cubicBezTo>
                  <a:cubicBezTo>
                    <a:pt x="85938" y="228980"/>
                    <a:pt x="73746" y="248411"/>
                    <a:pt x="61808" y="267842"/>
                  </a:cubicBezTo>
                  <a:cubicBezTo>
                    <a:pt x="53299" y="281559"/>
                    <a:pt x="44155" y="294894"/>
                    <a:pt x="36281" y="308864"/>
                  </a:cubicBezTo>
                  <a:cubicBezTo>
                    <a:pt x="25613" y="327533"/>
                    <a:pt x="39964" y="350266"/>
                    <a:pt x="62189" y="343154"/>
                  </a:cubicBezTo>
                  <a:cubicBezTo>
                    <a:pt x="87208" y="335153"/>
                    <a:pt x="111592" y="324231"/>
                    <a:pt x="136230" y="314833"/>
                  </a:cubicBezTo>
                  <a:cubicBezTo>
                    <a:pt x="179537" y="298196"/>
                    <a:pt x="222716" y="281813"/>
                    <a:pt x="265896" y="265302"/>
                  </a:cubicBezTo>
                  <a:cubicBezTo>
                    <a:pt x="301329" y="251713"/>
                    <a:pt x="336762" y="238251"/>
                    <a:pt x="372195" y="224662"/>
                  </a:cubicBezTo>
                  <a:cubicBezTo>
                    <a:pt x="378798" y="222122"/>
                    <a:pt x="385402" y="219836"/>
                    <a:pt x="391752" y="217169"/>
                  </a:cubicBezTo>
                  <a:cubicBezTo>
                    <a:pt x="411818" y="209168"/>
                    <a:pt x="412199" y="184403"/>
                    <a:pt x="393403" y="175004"/>
                  </a:cubicBezTo>
                  <a:cubicBezTo>
                    <a:pt x="330031" y="142619"/>
                    <a:pt x="264626" y="113536"/>
                    <a:pt x="200364" y="82929"/>
                  </a:cubicBezTo>
                  <a:cubicBezTo>
                    <a:pt x="161376" y="64386"/>
                    <a:pt x="122514" y="45844"/>
                    <a:pt x="83525" y="27302"/>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3"/>
                  </a:cubicBezTo>
                  <a:cubicBezTo>
                    <a:pt x="191856" y="112012"/>
                    <a:pt x="254974" y="142111"/>
                    <a:pt x="318220" y="172337"/>
                  </a:cubicBezTo>
                  <a:cubicBezTo>
                    <a:pt x="336889" y="181227"/>
                    <a:pt x="355685" y="190245"/>
                    <a:pt x="374354" y="199135"/>
                  </a:cubicBezTo>
                  <a:cubicBezTo>
                    <a:pt x="375878" y="199897"/>
                    <a:pt x="378290" y="201675"/>
                    <a:pt x="380068" y="201802"/>
                  </a:cubicBezTo>
                  <a:cubicBezTo>
                    <a:pt x="386037" y="202437"/>
                    <a:pt x="381465" y="186943"/>
                    <a:pt x="384386" y="187705"/>
                  </a:cubicBezTo>
                  <a:cubicBezTo>
                    <a:pt x="381846" y="187070"/>
                    <a:pt x="374354" y="191515"/>
                    <a:pt x="372195" y="192404"/>
                  </a:cubicBezTo>
                  <a:cubicBezTo>
                    <a:pt x="315553" y="214121"/>
                    <a:pt x="258657" y="235838"/>
                    <a:pt x="202015" y="257555"/>
                  </a:cubicBezTo>
                  <a:cubicBezTo>
                    <a:pt x="170647" y="269493"/>
                    <a:pt x="139405" y="281558"/>
                    <a:pt x="108036" y="293497"/>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1"/>
                    <a:pt x="85176" y="288798"/>
                  </a:cubicBezTo>
                  <a:cubicBezTo>
                    <a:pt x="99019" y="266572"/>
                    <a:pt x="112862" y="244347"/>
                    <a:pt x="126451" y="222249"/>
                  </a:cubicBezTo>
                  <a:cubicBezTo>
                    <a:pt x="134452" y="209168"/>
                    <a:pt x="152105" y="189737"/>
                    <a:pt x="144612" y="173607"/>
                  </a:cubicBezTo>
                  <a:cubicBezTo>
                    <a:pt x="140421" y="164590"/>
                    <a:pt x="132166" y="156335"/>
                    <a:pt x="126197" y="148461"/>
                  </a:cubicBezTo>
                  <a:cubicBezTo>
                    <a:pt x="116545" y="135888"/>
                    <a:pt x="107020" y="123188"/>
                    <a:pt x="97495" y="110615"/>
                  </a:cubicBezTo>
                  <a:cubicBezTo>
                    <a:pt x="74508" y="80262"/>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18" id="18"/>
            <p:cNvSpPr/>
            <p:nvPr/>
          </p:nvSpPr>
          <p:spPr>
            <a:xfrm flipH="false" flipV="false" rot="0">
              <a:off x="63500" y="63501"/>
              <a:ext cx="421257" cy="357001"/>
            </a:xfrm>
            <a:custGeom>
              <a:avLst/>
              <a:gdLst/>
              <a:ahLst/>
              <a:cxnLst/>
              <a:rect r="r" b="b" t="t" l="l"/>
              <a:pathLst>
                <a:path h="357001"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18091" y="-63503"/>
            <a:ext cx="3833403" cy="2024682"/>
            <a:chOff x="0" y="0"/>
            <a:chExt cx="3833406" cy="2024685"/>
          </a:xfrm>
        </p:grpSpPr>
        <p:sp>
          <p:nvSpPr>
            <p:cNvPr name="Freeform 20" id="20"/>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21" id="21"/>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22" id="22"/>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23" id="23"/>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24" id="24"/>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25" id="25"/>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6" id="26"/>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7" id="27"/>
          <p:cNvSpPr txBox="true"/>
          <p:nvPr/>
        </p:nvSpPr>
        <p:spPr>
          <a:xfrm rot="0">
            <a:off x="1298953" y="132998"/>
            <a:ext cx="3777977"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3.3.2 İletişim ve Konuşma Adabı</a:t>
            </a:r>
          </a:p>
        </p:txBody>
      </p:sp>
      <p:sp>
        <p:nvSpPr>
          <p:cNvPr name="TextBox 28" id="28"/>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9" id="29"/>
          <p:cNvSpPr txBox="true"/>
          <p:nvPr/>
        </p:nvSpPr>
        <p:spPr>
          <a:xfrm rot="0">
            <a:off x="17369199" y="9522209"/>
            <a:ext cx="527199"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28</a:t>
            </a:r>
          </a:p>
        </p:txBody>
      </p:sp>
      <p:sp>
        <p:nvSpPr>
          <p:cNvPr name="TextBox 30" id="30"/>
          <p:cNvSpPr txBox="true"/>
          <p:nvPr/>
        </p:nvSpPr>
        <p:spPr>
          <a:xfrm rot="0">
            <a:off x="2826868" y="1790100"/>
            <a:ext cx="4810725" cy="857250"/>
          </a:xfrm>
          <a:prstGeom prst="rect">
            <a:avLst/>
          </a:prstGeom>
        </p:spPr>
        <p:txBody>
          <a:bodyPr anchor="t" rtlCol="false" tIns="0" lIns="0" bIns="0" rIns="0">
            <a:spAutoFit/>
          </a:bodyPr>
          <a:lstStyle/>
          <a:p>
            <a:pPr algn="l">
              <a:lnSpc>
                <a:spcPts val="7500"/>
              </a:lnSpc>
            </a:pPr>
            <a:r>
              <a:rPr lang="en-US" sz="3000">
                <a:solidFill>
                  <a:srgbClr val="000000"/>
                </a:solidFill>
                <a:latin typeface="Crusoe Text"/>
                <a:ea typeface="Crusoe Text"/>
                <a:cs typeface="Crusoe Text"/>
                <a:sym typeface="Crusoe Text"/>
              </a:rPr>
              <a:t>Doğru sözlü olunmalıdır.</a:t>
            </a:r>
          </a:p>
        </p:txBody>
      </p:sp>
      <p:sp>
        <p:nvSpPr>
          <p:cNvPr name="TextBox 31" id="31"/>
          <p:cNvSpPr txBox="true"/>
          <p:nvPr/>
        </p:nvSpPr>
        <p:spPr>
          <a:xfrm rot="0">
            <a:off x="2826868" y="3066450"/>
            <a:ext cx="8195986" cy="857250"/>
          </a:xfrm>
          <a:prstGeom prst="rect">
            <a:avLst/>
          </a:prstGeom>
        </p:spPr>
        <p:txBody>
          <a:bodyPr anchor="t" rtlCol="false" tIns="0" lIns="0" bIns="0" rIns="0">
            <a:spAutoFit/>
          </a:bodyPr>
          <a:lstStyle/>
          <a:p>
            <a:pPr algn="l">
              <a:lnSpc>
                <a:spcPts val="7500"/>
              </a:lnSpc>
            </a:pPr>
            <a:r>
              <a:rPr lang="en-US" sz="3000">
                <a:solidFill>
                  <a:srgbClr val="000000"/>
                </a:solidFill>
                <a:latin typeface="Crusoe Text"/>
                <a:ea typeface="Crusoe Text"/>
                <a:cs typeface="Crusoe Text"/>
                <a:sym typeface="Crusoe Text"/>
              </a:rPr>
              <a:t>Kırıcı ve incitici ifadelerden kaçınılmalıdır.</a:t>
            </a:r>
          </a:p>
        </p:txBody>
      </p:sp>
      <p:sp>
        <p:nvSpPr>
          <p:cNvPr name="TextBox 32" id="32"/>
          <p:cNvSpPr txBox="true"/>
          <p:nvPr/>
        </p:nvSpPr>
        <p:spPr>
          <a:xfrm rot="0">
            <a:off x="2826868" y="4342800"/>
            <a:ext cx="7129224" cy="857250"/>
          </a:xfrm>
          <a:prstGeom prst="rect">
            <a:avLst/>
          </a:prstGeom>
        </p:spPr>
        <p:txBody>
          <a:bodyPr anchor="t" rtlCol="false" tIns="0" lIns="0" bIns="0" rIns="0">
            <a:spAutoFit/>
          </a:bodyPr>
          <a:lstStyle/>
          <a:p>
            <a:pPr algn="l">
              <a:lnSpc>
                <a:spcPts val="7500"/>
              </a:lnSpc>
            </a:pPr>
            <a:r>
              <a:rPr lang="en-US" sz="3000">
                <a:solidFill>
                  <a:srgbClr val="000000"/>
                </a:solidFill>
                <a:latin typeface="Crusoe Text"/>
                <a:ea typeface="Crusoe Text"/>
                <a:cs typeface="Crusoe Text"/>
                <a:sym typeface="Crusoe Text"/>
              </a:rPr>
              <a:t>Konuşan kişinin sözü kesilmemelidir.</a:t>
            </a:r>
          </a:p>
        </p:txBody>
      </p:sp>
      <p:sp>
        <p:nvSpPr>
          <p:cNvPr name="TextBox 33" id="33"/>
          <p:cNvSpPr txBox="true"/>
          <p:nvPr/>
        </p:nvSpPr>
        <p:spPr>
          <a:xfrm rot="0">
            <a:off x="2826868" y="5619150"/>
            <a:ext cx="12809677" cy="857250"/>
          </a:xfrm>
          <a:prstGeom prst="rect">
            <a:avLst/>
          </a:prstGeom>
        </p:spPr>
        <p:txBody>
          <a:bodyPr anchor="t" rtlCol="false" tIns="0" lIns="0" bIns="0" rIns="0">
            <a:spAutoFit/>
          </a:bodyPr>
          <a:lstStyle/>
          <a:p>
            <a:pPr algn="l">
              <a:lnSpc>
                <a:spcPts val="7500"/>
              </a:lnSpc>
            </a:pPr>
            <a:r>
              <a:rPr lang="en-US" sz="3000">
                <a:solidFill>
                  <a:srgbClr val="000000"/>
                </a:solidFill>
                <a:latin typeface="Crusoe Text"/>
                <a:ea typeface="Crusoe Text"/>
                <a:cs typeface="Crusoe Text"/>
                <a:sym typeface="Crusoe Text"/>
              </a:rPr>
              <a:t>Karşıdaki kişinin anlayacağı şekilde açık ifadelerle konuşulmalıdır.</a:t>
            </a:r>
          </a:p>
        </p:txBody>
      </p:sp>
      <p:sp>
        <p:nvSpPr>
          <p:cNvPr name="TextBox 34" id="34"/>
          <p:cNvSpPr txBox="true"/>
          <p:nvPr/>
        </p:nvSpPr>
        <p:spPr>
          <a:xfrm rot="0">
            <a:off x="2826868" y="6895500"/>
            <a:ext cx="5191182" cy="857250"/>
          </a:xfrm>
          <a:prstGeom prst="rect">
            <a:avLst/>
          </a:prstGeom>
        </p:spPr>
        <p:txBody>
          <a:bodyPr anchor="t" rtlCol="false" tIns="0" lIns="0" bIns="0" rIns="0">
            <a:spAutoFit/>
          </a:bodyPr>
          <a:lstStyle/>
          <a:p>
            <a:pPr algn="l">
              <a:lnSpc>
                <a:spcPts val="7500"/>
              </a:lnSpc>
            </a:pPr>
            <a:r>
              <a:rPr lang="en-US" sz="3000">
                <a:solidFill>
                  <a:srgbClr val="000000"/>
                </a:solidFill>
                <a:latin typeface="Crusoe Text"/>
                <a:ea typeface="Crusoe Text"/>
                <a:cs typeface="Crusoe Text"/>
                <a:sym typeface="Crusoe Text"/>
              </a:rPr>
              <a:t>Söz fazla uzatılmamalıdır.</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5400000">
            <a:off x="7746082" y="-1036406"/>
            <a:ext cx="2800350" cy="8210550"/>
          </a:xfrm>
          <a:custGeom>
            <a:avLst/>
            <a:gdLst/>
            <a:ahLst/>
            <a:cxnLst/>
            <a:rect r="r" b="b" t="t" l="l"/>
            <a:pathLst>
              <a:path h="8210550" w="2800350">
                <a:moveTo>
                  <a:pt x="0" y="0"/>
                </a:moveTo>
                <a:lnTo>
                  <a:pt x="2800350" y="0"/>
                </a:lnTo>
                <a:lnTo>
                  <a:pt x="2800350" y="8210550"/>
                </a:lnTo>
                <a:lnTo>
                  <a:pt x="0" y="8210550"/>
                </a:lnTo>
                <a:lnTo>
                  <a:pt x="0" y="0"/>
                </a:lnTo>
                <a:close/>
              </a:path>
            </a:pathLst>
          </a:custGeom>
          <a:blipFill>
            <a:blip r:embed="rId8"/>
            <a:stretch>
              <a:fillRect l="-101837" t="0" r="-90679"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5041001" y="1667789"/>
            <a:ext cx="8206007" cy="2801341"/>
            <a:chOff x="0" y="0"/>
            <a:chExt cx="8206003" cy="2801341"/>
          </a:xfrm>
        </p:grpSpPr>
        <p:sp>
          <p:nvSpPr>
            <p:cNvPr name="Freeform 18" id="18"/>
            <p:cNvSpPr/>
            <p:nvPr/>
          </p:nvSpPr>
          <p:spPr>
            <a:xfrm flipH="false" flipV="false" rot="0">
              <a:off x="0" y="0"/>
              <a:ext cx="8205977" cy="2801368"/>
            </a:xfrm>
            <a:custGeom>
              <a:avLst/>
              <a:gdLst/>
              <a:ahLst/>
              <a:cxnLst/>
              <a:rect r="r" b="b" t="t" l="l"/>
              <a:pathLst>
                <a:path h="2801368" w="8205977">
                  <a:moveTo>
                    <a:pt x="0" y="2801368"/>
                  </a:moveTo>
                  <a:lnTo>
                    <a:pt x="8205977" y="2801368"/>
                  </a:lnTo>
                  <a:lnTo>
                    <a:pt x="8205977"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5355326" y="5110925"/>
            <a:ext cx="133350" cy="133350"/>
            <a:chOff x="0" y="0"/>
            <a:chExt cx="133350" cy="133350"/>
          </a:xfrm>
        </p:grpSpPr>
        <p:sp>
          <p:nvSpPr>
            <p:cNvPr name="Freeform 20" id="20"/>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21" id="21"/>
          <p:cNvGrpSpPr/>
          <p:nvPr/>
        </p:nvGrpSpPr>
        <p:grpSpPr>
          <a:xfrm rot="0">
            <a:off x="5355326" y="5749100"/>
            <a:ext cx="133350" cy="133350"/>
            <a:chOff x="0" y="0"/>
            <a:chExt cx="133350" cy="133350"/>
          </a:xfrm>
        </p:grpSpPr>
        <p:sp>
          <p:nvSpPr>
            <p:cNvPr name="Freeform 22" id="22"/>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23" id="23"/>
          <p:cNvGrpSpPr/>
          <p:nvPr/>
        </p:nvGrpSpPr>
        <p:grpSpPr>
          <a:xfrm rot="0">
            <a:off x="5355326" y="6387275"/>
            <a:ext cx="133350" cy="133350"/>
            <a:chOff x="0" y="0"/>
            <a:chExt cx="133350" cy="133350"/>
          </a:xfrm>
        </p:grpSpPr>
        <p:sp>
          <p:nvSpPr>
            <p:cNvPr name="Freeform 24" id="24"/>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25" id="25"/>
          <p:cNvGrpSpPr/>
          <p:nvPr/>
        </p:nvGrpSpPr>
        <p:grpSpPr>
          <a:xfrm rot="0">
            <a:off x="5355326" y="7025450"/>
            <a:ext cx="133350" cy="133350"/>
            <a:chOff x="0" y="0"/>
            <a:chExt cx="133350" cy="133350"/>
          </a:xfrm>
        </p:grpSpPr>
        <p:sp>
          <p:nvSpPr>
            <p:cNvPr name="Freeform 26" id="26"/>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27" id="27"/>
          <p:cNvGrpSpPr/>
          <p:nvPr/>
        </p:nvGrpSpPr>
        <p:grpSpPr>
          <a:xfrm rot="0">
            <a:off x="5355326" y="7663625"/>
            <a:ext cx="133350" cy="133350"/>
            <a:chOff x="0" y="0"/>
            <a:chExt cx="133350" cy="133350"/>
          </a:xfrm>
        </p:grpSpPr>
        <p:sp>
          <p:nvSpPr>
            <p:cNvPr name="Freeform 28" id="28"/>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29" id="29"/>
          <p:cNvGrpSpPr/>
          <p:nvPr/>
        </p:nvGrpSpPr>
        <p:grpSpPr>
          <a:xfrm rot="0">
            <a:off x="5355326" y="8301800"/>
            <a:ext cx="133350" cy="133350"/>
            <a:chOff x="0" y="0"/>
            <a:chExt cx="133350" cy="133350"/>
          </a:xfrm>
        </p:grpSpPr>
        <p:sp>
          <p:nvSpPr>
            <p:cNvPr name="Freeform 30" id="30"/>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31" id="31"/>
          <p:cNvGrpSpPr/>
          <p:nvPr/>
        </p:nvGrpSpPr>
        <p:grpSpPr>
          <a:xfrm rot="0">
            <a:off x="5355326" y="8939974"/>
            <a:ext cx="133350" cy="133350"/>
            <a:chOff x="0" y="0"/>
            <a:chExt cx="133350" cy="133350"/>
          </a:xfrm>
        </p:grpSpPr>
        <p:sp>
          <p:nvSpPr>
            <p:cNvPr name="Freeform 32" id="32"/>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33" id="33"/>
          <p:cNvGrpSpPr/>
          <p:nvPr/>
        </p:nvGrpSpPr>
        <p:grpSpPr>
          <a:xfrm rot="0">
            <a:off x="14581594" y="0"/>
            <a:ext cx="3706406" cy="1897675"/>
            <a:chOff x="0" y="0"/>
            <a:chExt cx="3706406" cy="1897685"/>
          </a:xfrm>
        </p:grpSpPr>
        <p:sp>
          <p:nvSpPr>
            <p:cNvPr name="Freeform 34" id="34"/>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35" id="35"/>
          <p:cNvGrpSpPr/>
          <p:nvPr/>
        </p:nvGrpSpPr>
        <p:grpSpPr>
          <a:xfrm rot="0">
            <a:off x="17259300" y="9438627"/>
            <a:ext cx="697040" cy="848373"/>
            <a:chOff x="0" y="0"/>
            <a:chExt cx="697040" cy="848373"/>
          </a:xfrm>
        </p:grpSpPr>
        <p:sp>
          <p:nvSpPr>
            <p:cNvPr name="Freeform 36" id="36"/>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37" id="37"/>
          <p:cNvSpPr txBox="true"/>
          <p:nvPr/>
        </p:nvSpPr>
        <p:spPr>
          <a:xfrm rot="0">
            <a:off x="1298953" y="132998"/>
            <a:ext cx="2122132"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3.3.3. Sofra Adabı</a:t>
            </a:r>
          </a:p>
        </p:txBody>
      </p:sp>
      <p:sp>
        <p:nvSpPr>
          <p:cNvPr name="TextBox 38" id="38"/>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39" id="39"/>
          <p:cNvSpPr txBox="true"/>
          <p:nvPr/>
        </p:nvSpPr>
        <p:spPr>
          <a:xfrm rot="0">
            <a:off x="17359674" y="9522209"/>
            <a:ext cx="529466"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29</a:t>
            </a:r>
          </a:p>
        </p:txBody>
      </p:sp>
      <p:sp>
        <p:nvSpPr>
          <p:cNvPr name="TextBox 40" id="40"/>
          <p:cNvSpPr txBox="true"/>
          <p:nvPr/>
        </p:nvSpPr>
        <p:spPr>
          <a:xfrm rot="0">
            <a:off x="8986723" y="1587408"/>
            <a:ext cx="171145" cy="677713"/>
          </a:xfrm>
          <a:prstGeom prst="rect">
            <a:avLst/>
          </a:prstGeom>
        </p:spPr>
        <p:txBody>
          <a:bodyPr anchor="t" rtlCol="false" tIns="0" lIns="0" bIns="0" rIns="0">
            <a:spAutoFit/>
          </a:bodyPr>
          <a:lstStyle/>
          <a:p>
            <a:pPr algn="l">
              <a:lnSpc>
                <a:spcPts val="5430"/>
              </a:lnSpc>
            </a:pPr>
            <a:r>
              <a:rPr lang="en-US" b="true" sz="3302">
                <a:solidFill>
                  <a:srgbClr val="000000"/>
                </a:solidFill>
                <a:latin typeface="Crusoe Text Bold"/>
                <a:ea typeface="Crusoe Text Bold"/>
                <a:cs typeface="Crusoe Text Bold"/>
                <a:sym typeface="Crusoe Text Bold"/>
              </a:rPr>
              <a:t> </a:t>
            </a:r>
          </a:p>
        </p:txBody>
      </p:sp>
      <p:sp>
        <p:nvSpPr>
          <p:cNvPr name="TextBox 41" id="41"/>
          <p:cNvSpPr txBox="true"/>
          <p:nvPr/>
        </p:nvSpPr>
        <p:spPr>
          <a:xfrm rot="0">
            <a:off x="5528424" y="2278085"/>
            <a:ext cx="7043347" cy="1885950"/>
          </a:xfrm>
          <a:prstGeom prst="rect">
            <a:avLst/>
          </a:prstGeom>
        </p:spPr>
        <p:txBody>
          <a:bodyPr anchor="t" rtlCol="false" tIns="0" lIns="0" bIns="0" rIns="0">
            <a:spAutoFit/>
          </a:bodyPr>
          <a:lstStyle/>
          <a:p>
            <a:pPr algn="l">
              <a:lnSpc>
                <a:spcPts val="4932"/>
              </a:lnSpc>
            </a:pPr>
            <a:r>
              <a:rPr lang="en-US" sz="3000">
                <a:solidFill>
                  <a:srgbClr val="000000"/>
                </a:solidFill>
                <a:latin typeface="Crusoe Text"/>
                <a:ea typeface="Crusoe Text"/>
                <a:cs typeface="Crusoe Text"/>
                <a:sym typeface="Crusoe Text"/>
              </a:rPr>
              <a:t>İnsanların yeme içme ihtiyacını giderirken uyması gereken kurallara denir.</a:t>
            </a:r>
          </a:p>
        </p:txBody>
      </p:sp>
      <p:sp>
        <p:nvSpPr>
          <p:cNvPr name="TextBox 42" id="42"/>
          <p:cNvSpPr txBox="true"/>
          <p:nvPr/>
        </p:nvSpPr>
        <p:spPr>
          <a:xfrm rot="0">
            <a:off x="5688701" y="4487037"/>
            <a:ext cx="8202978" cy="4686300"/>
          </a:xfrm>
          <a:prstGeom prst="rect">
            <a:avLst/>
          </a:prstGeom>
        </p:spPr>
        <p:txBody>
          <a:bodyPr anchor="t" rtlCol="false" tIns="0" lIns="0" bIns="0" rIns="0">
            <a:spAutoFit/>
          </a:bodyPr>
          <a:lstStyle/>
          <a:p>
            <a:pPr algn="l">
              <a:lnSpc>
                <a:spcPts val="7500"/>
              </a:lnSpc>
            </a:pPr>
            <a:r>
              <a:rPr lang="en-US" sz="3000">
                <a:solidFill>
                  <a:srgbClr val="000000"/>
                </a:solidFill>
                <a:latin typeface="Crusoe Text"/>
                <a:ea typeface="Crusoe Text"/>
                <a:cs typeface="Crusoe Text"/>
                <a:sym typeface="Crusoe Text"/>
              </a:rPr>
              <a:t>Yemeğe besmeleyle başlamak</a:t>
            </a:r>
          </a:p>
          <a:p>
            <a:pPr algn="l">
              <a:lnSpc>
                <a:spcPts val="2550"/>
              </a:lnSpc>
            </a:pPr>
            <a:r>
              <a:rPr lang="en-US" sz="3000">
                <a:solidFill>
                  <a:srgbClr val="000000"/>
                </a:solidFill>
                <a:latin typeface="Crusoe Text"/>
                <a:ea typeface="Crusoe Text"/>
                <a:cs typeface="Crusoe Text"/>
                <a:sym typeface="Crusoe Text"/>
              </a:rPr>
              <a:t>Yemekten önce ve sonra elleri yıkamak</a:t>
            </a:r>
          </a:p>
          <a:p>
            <a:pPr algn="l">
              <a:lnSpc>
                <a:spcPts val="7500"/>
              </a:lnSpc>
            </a:pPr>
            <a:r>
              <a:rPr lang="en-US" sz="3000">
                <a:solidFill>
                  <a:srgbClr val="000000"/>
                </a:solidFill>
                <a:latin typeface="Crusoe Text"/>
                <a:ea typeface="Crusoe Text"/>
                <a:cs typeface="Crusoe Text"/>
                <a:sym typeface="Crusoe Text"/>
              </a:rPr>
              <a:t>Yemeği yerken ağzı şapırdatmamak</a:t>
            </a:r>
          </a:p>
          <a:p>
            <a:pPr algn="l">
              <a:lnSpc>
                <a:spcPts val="2550"/>
              </a:lnSpc>
            </a:pPr>
            <a:r>
              <a:rPr lang="en-US" sz="3000">
                <a:solidFill>
                  <a:srgbClr val="000000"/>
                </a:solidFill>
                <a:latin typeface="Crusoe Text"/>
                <a:ea typeface="Crusoe Text"/>
                <a:cs typeface="Crusoe Text"/>
                <a:sym typeface="Crusoe Text"/>
              </a:rPr>
              <a:t>Ağızda yemek varken konuşmamak</a:t>
            </a:r>
          </a:p>
          <a:p>
            <a:pPr algn="l">
              <a:lnSpc>
                <a:spcPts val="7500"/>
              </a:lnSpc>
            </a:pPr>
            <a:r>
              <a:rPr lang="en-US" sz="3000">
                <a:solidFill>
                  <a:srgbClr val="000000"/>
                </a:solidFill>
                <a:latin typeface="Crusoe Text"/>
                <a:ea typeface="Crusoe Text"/>
                <a:cs typeface="Crusoe Text"/>
                <a:sym typeface="Crusoe Text"/>
              </a:rPr>
              <a:t>Oturarak yemek</a:t>
            </a:r>
          </a:p>
          <a:p>
            <a:pPr algn="l">
              <a:lnSpc>
                <a:spcPts val="2550"/>
              </a:lnSpc>
            </a:pPr>
            <a:r>
              <a:rPr lang="en-US" sz="3000">
                <a:solidFill>
                  <a:srgbClr val="000000"/>
                </a:solidFill>
                <a:latin typeface="Crusoe Text"/>
                <a:ea typeface="Crusoe Text"/>
                <a:cs typeface="Crusoe Text"/>
                <a:sym typeface="Crusoe Text"/>
              </a:rPr>
              <a:t>Sağlığa zarar verecek miktarda yememek</a:t>
            </a:r>
          </a:p>
          <a:p>
            <a:pPr algn="l">
              <a:lnSpc>
                <a:spcPts val="7500"/>
              </a:lnSpc>
            </a:pPr>
            <a:r>
              <a:rPr lang="en-US" sz="3000">
                <a:solidFill>
                  <a:srgbClr val="000000"/>
                </a:solidFill>
                <a:latin typeface="Crusoe Text"/>
                <a:ea typeface="Crusoe Text"/>
                <a:cs typeface="Crusoe Text"/>
                <a:sym typeface="Crusoe Text"/>
              </a:rPr>
              <a:t>Yemeğin sonunda Allah’a (cc) şükretmek</a:t>
            </a:r>
          </a:p>
        </p:txBody>
      </p:sp>
      <p:sp>
        <p:nvSpPr>
          <p:cNvPr name="TextBox 43" id="43"/>
          <p:cNvSpPr txBox="true"/>
          <p:nvPr/>
        </p:nvSpPr>
        <p:spPr>
          <a:xfrm rot="0">
            <a:off x="7796898" y="1663608"/>
            <a:ext cx="2576570" cy="601513"/>
          </a:xfrm>
          <a:prstGeom prst="rect">
            <a:avLst/>
          </a:prstGeom>
        </p:spPr>
        <p:txBody>
          <a:bodyPr anchor="t" rtlCol="false" tIns="0" lIns="0" bIns="0" rIns="0">
            <a:spAutoFit/>
          </a:bodyPr>
          <a:lstStyle/>
          <a:p>
            <a:pPr algn="l">
              <a:lnSpc>
                <a:spcPts val="4624"/>
              </a:lnSpc>
            </a:pPr>
            <a:r>
              <a:rPr lang="en-US" b="true" sz="3302">
                <a:solidFill>
                  <a:srgbClr val="000000"/>
                </a:solidFill>
                <a:latin typeface="Crusoe Text Bold"/>
                <a:ea typeface="Crusoe Text Bold"/>
                <a:cs typeface="Crusoe Text Bold"/>
                <a:sym typeface="Crusoe Text Bold"/>
              </a:rPr>
              <a:t>Sofra</a:t>
            </a:r>
            <a:r>
              <a:rPr lang="en-US" b="true" sz="3302">
                <a:solidFill>
                  <a:srgbClr val="FFFFFF"/>
                </a:solidFill>
                <a:latin typeface="Crusoe Text Bold"/>
                <a:ea typeface="Crusoe Text Bold"/>
                <a:cs typeface="Crusoe Text Bold"/>
                <a:sym typeface="Crusoe Text Bold"/>
              </a:rPr>
              <a:t> </a:t>
            </a:r>
            <a:r>
              <a:rPr lang="en-US" b="true" sz="3302">
                <a:solidFill>
                  <a:srgbClr val="000000"/>
                </a:solidFill>
                <a:latin typeface="Crusoe Text Bold"/>
                <a:ea typeface="Crusoe Text Bold"/>
                <a:cs typeface="Crusoe Text Bold"/>
                <a:sym typeface="Crusoe Text Bold"/>
              </a:rPr>
              <a:t>Adabı</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765297" y="1894742"/>
            <a:ext cx="7442197" cy="3917604"/>
            <a:chOff x="0" y="0"/>
            <a:chExt cx="7442200" cy="3917607"/>
          </a:xfrm>
        </p:grpSpPr>
        <p:sp>
          <p:nvSpPr>
            <p:cNvPr name="Freeform 5" id="5"/>
            <p:cNvSpPr/>
            <p:nvPr/>
          </p:nvSpPr>
          <p:spPr>
            <a:xfrm flipH="false" flipV="false" rot="0">
              <a:off x="79486" y="103282"/>
              <a:ext cx="7280482" cy="3713103"/>
            </a:xfrm>
            <a:custGeom>
              <a:avLst/>
              <a:gdLst/>
              <a:ahLst/>
              <a:cxnLst/>
              <a:rect r="r" b="b" t="t" l="l"/>
              <a:pathLst>
                <a:path h="3713103" w="7280482">
                  <a:moveTo>
                    <a:pt x="6557788" y="3605375"/>
                  </a:moveTo>
                  <a:cubicBezTo>
                    <a:pt x="4610370" y="3748758"/>
                    <a:pt x="2662952" y="3749012"/>
                    <a:pt x="715534" y="3606137"/>
                  </a:cubicBezTo>
                  <a:cubicBezTo>
                    <a:pt x="694325" y="3604613"/>
                    <a:pt x="673370" y="3602073"/>
                    <a:pt x="652415" y="3598644"/>
                  </a:cubicBezTo>
                  <a:cubicBezTo>
                    <a:pt x="631460" y="3595215"/>
                    <a:pt x="610759" y="3590897"/>
                    <a:pt x="590185" y="3585690"/>
                  </a:cubicBezTo>
                  <a:cubicBezTo>
                    <a:pt x="569611" y="3580483"/>
                    <a:pt x="549418" y="3574260"/>
                    <a:pt x="529352" y="3567275"/>
                  </a:cubicBezTo>
                  <a:cubicBezTo>
                    <a:pt x="509286" y="3560290"/>
                    <a:pt x="489728" y="3552416"/>
                    <a:pt x="470424" y="3543653"/>
                  </a:cubicBezTo>
                  <a:cubicBezTo>
                    <a:pt x="451120" y="3534890"/>
                    <a:pt x="432197" y="3525365"/>
                    <a:pt x="413782" y="3514824"/>
                  </a:cubicBezTo>
                  <a:cubicBezTo>
                    <a:pt x="395367" y="3504283"/>
                    <a:pt x="377333" y="3493234"/>
                    <a:pt x="359807" y="3481169"/>
                  </a:cubicBezTo>
                  <a:cubicBezTo>
                    <a:pt x="342281" y="3469104"/>
                    <a:pt x="325390" y="3456404"/>
                    <a:pt x="309007" y="3442941"/>
                  </a:cubicBezTo>
                  <a:cubicBezTo>
                    <a:pt x="292624" y="3429479"/>
                    <a:pt x="276876" y="3415256"/>
                    <a:pt x="261763" y="3400397"/>
                  </a:cubicBezTo>
                  <a:cubicBezTo>
                    <a:pt x="246650" y="3385538"/>
                    <a:pt x="232172" y="3370044"/>
                    <a:pt x="218456" y="3353915"/>
                  </a:cubicBezTo>
                  <a:cubicBezTo>
                    <a:pt x="204740" y="3337785"/>
                    <a:pt x="191659" y="3321022"/>
                    <a:pt x="179467" y="3303750"/>
                  </a:cubicBezTo>
                  <a:cubicBezTo>
                    <a:pt x="167275" y="3286478"/>
                    <a:pt x="155718" y="3268697"/>
                    <a:pt x="145050" y="3250283"/>
                  </a:cubicBezTo>
                  <a:cubicBezTo>
                    <a:pt x="134382" y="3231868"/>
                    <a:pt x="124476" y="3213199"/>
                    <a:pt x="115459" y="3194022"/>
                  </a:cubicBezTo>
                  <a:cubicBezTo>
                    <a:pt x="106442" y="3174845"/>
                    <a:pt x="98187" y="3155287"/>
                    <a:pt x="90821" y="3135348"/>
                  </a:cubicBezTo>
                  <a:cubicBezTo>
                    <a:pt x="83455" y="3115409"/>
                    <a:pt x="77105" y="3095216"/>
                    <a:pt x="71517" y="3074768"/>
                  </a:cubicBezTo>
                  <a:cubicBezTo>
                    <a:pt x="65929" y="3054321"/>
                    <a:pt x="61357" y="3033620"/>
                    <a:pt x="57547" y="3012792"/>
                  </a:cubicBezTo>
                  <a:cubicBezTo>
                    <a:pt x="53737" y="2991964"/>
                    <a:pt x="50943" y="2970882"/>
                    <a:pt x="49165" y="2949800"/>
                  </a:cubicBezTo>
                  <a:cubicBezTo>
                    <a:pt x="-16494" y="2223614"/>
                    <a:pt x="-16367" y="1497554"/>
                    <a:pt x="49419" y="771368"/>
                  </a:cubicBezTo>
                  <a:cubicBezTo>
                    <a:pt x="51324" y="750413"/>
                    <a:pt x="54118" y="729458"/>
                    <a:pt x="57801" y="708757"/>
                  </a:cubicBezTo>
                  <a:cubicBezTo>
                    <a:pt x="61484" y="688056"/>
                    <a:pt x="66183" y="667482"/>
                    <a:pt x="71644" y="647035"/>
                  </a:cubicBezTo>
                  <a:cubicBezTo>
                    <a:pt x="77105" y="626587"/>
                    <a:pt x="83582" y="606648"/>
                    <a:pt x="90821" y="586836"/>
                  </a:cubicBezTo>
                  <a:cubicBezTo>
                    <a:pt x="98060" y="567024"/>
                    <a:pt x="106188" y="547593"/>
                    <a:pt x="115205" y="528543"/>
                  </a:cubicBezTo>
                  <a:cubicBezTo>
                    <a:pt x="124222" y="509493"/>
                    <a:pt x="134001" y="490824"/>
                    <a:pt x="144669" y="472536"/>
                  </a:cubicBezTo>
                  <a:cubicBezTo>
                    <a:pt x="155337" y="454248"/>
                    <a:pt x="166640" y="436595"/>
                    <a:pt x="178832" y="419323"/>
                  </a:cubicBezTo>
                  <a:cubicBezTo>
                    <a:pt x="191024" y="402051"/>
                    <a:pt x="203978" y="385414"/>
                    <a:pt x="217567" y="369285"/>
                  </a:cubicBezTo>
                  <a:cubicBezTo>
                    <a:pt x="231156" y="353156"/>
                    <a:pt x="245507" y="337662"/>
                    <a:pt x="260493" y="322930"/>
                  </a:cubicBezTo>
                  <a:cubicBezTo>
                    <a:pt x="275479" y="308198"/>
                    <a:pt x="291100" y="293974"/>
                    <a:pt x="307356" y="280512"/>
                  </a:cubicBezTo>
                  <a:cubicBezTo>
                    <a:pt x="323612" y="267050"/>
                    <a:pt x="340376" y="254350"/>
                    <a:pt x="357775" y="242285"/>
                  </a:cubicBezTo>
                  <a:cubicBezTo>
                    <a:pt x="375174" y="230220"/>
                    <a:pt x="392954" y="219044"/>
                    <a:pt x="411242" y="208630"/>
                  </a:cubicBezTo>
                  <a:cubicBezTo>
                    <a:pt x="429530" y="198216"/>
                    <a:pt x="448326" y="188564"/>
                    <a:pt x="467503" y="179801"/>
                  </a:cubicBezTo>
                  <a:cubicBezTo>
                    <a:pt x="486680" y="171038"/>
                    <a:pt x="506238" y="163037"/>
                    <a:pt x="526050" y="155925"/>
                  </a:cubicBezTo>
                  <a:cubicBezTo>
                    <a:pt x="545862" y="148813"/>
                    <a:pt x="566055" y="142590"/>
                    <a:pt x="586502" y="137256"/>
                  </a:cubicBezTo>
                  <a:cubicBezTo>
                    <a:pt x="606949" y="131922"/>
                    <a:pt x="627523" y="127477"/>
                    <a:pt x="648351" y="123921"/>
                  </a:cubicBezTo>
                  <a:cubicBezTo>
                    <a:pt x="669179" y="120365"/>
                    <a:pt x="690007" y="117825"/>
                    <a:pt x="711089" y="116047"/>
                  </a:cubicBezTo>
                  <a:cubicBezTo>
                    <a:pt x="2661428" y="-39147"/>
                    <a:pt x="4611640" y="-38639"/>
                    <a:pt x="6561979" y="117317"/>
                  </a:cubicBezTo>
                  <a:cubicBezTo>
                    <a:pt x="6582807" y="118968"/>
                    <a:pt x="6603636" y="121508"/>
                    <a:pt x="6624209" y="125064"/>
                  </a:cubicBezTo>
                  <a:cubicBezTo>
                    <a:pt x="6644783" y="128620"/>
                    <a:pt x="6665230" y="132938"/>
                    <a:pt x="6685550" y="138145"/>
                  </a:cubicBezTo>
                  <a:cubicBezTo>
                    <a:pt x="6705870" y="143352"/>
                    <a:pt x="6725809" y="149448"/>
                    <a:pt x="6745494" y="156433"/>
                  </a:cubicBezTo>
                  <a:cubicBezTo>
                    <a:pt x="6765179" y="163418"/>
                    <a:pt x="6784611" y="171292"/>
                    <a:pt x="6803661" y="179928"/>
                  </a:cubicBezTo>
                  <a:cubicBezTo>
                    <a:pt x="6822711" y="188564"/>
                    <a:pt x="6841379" y="198089"/>
                    <a:pt x="6859540" y="208376"/>
                  </a:cubicBezTo>
                  <a:cubicBezTo>
                    <a:pt x="6877701" y="218663"/>
                    <a:pt x="6895481" y="229712"/>
                    <a:pt x="6912753" y="241523"/>
                  </a:cubicBezTo>
                  <a:cubicBezTo>
                    <a:pt x="6930025" y="253334"/>
                    <a:pt x="6946789" y="265907"/>
                    <a:pt x="6962918" y="279115"/>
                  </a:cubicBezTo>
                  <a:cubicBezTo>
                    <a:pt x="6979047" y="292323"/>
                    <a:pt x="6994668" y="306293"/>
                    <a:pt x="7009654" y="321025"/>
                  </a:cubicBezTo>
                  <a:cubicBezTo>
                    <a:pt x="7024640" y="335757"/>
                    <a:pt x="7038864" y="350870"/>
                    <a:pt x="7052580" y="366745"/>
                  </a:cubicBezTo>
                  <a:cubicBezTo>
                    <a:pt x="7066296" y="382620"/>
                    <a:pt x="7079124" y="399003"/>
                    <a:pt x="7091315" y="416021"/>
                  </a:cubicBezTo>
                  <a:cubicBezTo>
                    <a:pt x="7103507" y="433039"/>
                    <a:pt x="7114937" y="450438"/>
                    <a:pt x="7125732" y="468472"/>
                  </a:cubicBezTo>
                  <a:cubicBezTo>
                    <a:pt x="7136527" y="486506"/>
                    <a:pt x="7146306" y="504921"/>
                    <a:pt x="7155450" y="523717"/>
                  </a:cubicBezTo>
                  <a:cubicBezTo>
                    <a:pt x="7164594" y="542513"/>
                    <a:pt x="7172850" y="561817"/>
                    <a:pt x="7180215" y="581375"/>
                  </a:cubicBezTo>
                  <a:cubicBezTo>
                    <a:pt x="7187581" y="600933"/>
                    <a:pt x="7194186" y="620745"/>
                    <a:pt x="7199900" y="640939"/>
                  </a:cubicBezTo>
                  <a:cubicBezTo>
                    <a:pt x="7205615" y="661132"/>
                    <a:pt x="7210441" y="681451"/>
                    <a:pt x="7214378" y="701899"/>
                  </a:cubicBezTo>
                  <a:cubicBezTo>
                    <a:pt x="7218315" y="722346"/>
                    <a:pt x="7221363" y="743174"/>
                    <a:pt x="7223522" y="764002"/>
                  </a:cubicBezTo>
                  <a:cubicBezTo>
                    <a:pt x="7299468" y="1495141"/>
                    <a:pt x="7299468" y="2226281"/>
                    <a:pt x="7223522" y="2957421"/>
                  </a:cubicBezTo>
                  <a:cubicBezTo>
                    <a:pt x="7221363" y="2978375"/>
                    <a:pt x="7218315" y="2999077"/>
                    <a:pt x="7214378" y="3019778"/>
                  </a:cubicBezTo>
                  <a:cubicBezTo>
                    <a:pt x="7210441" y="3040478"/>
                    <a:pt x="7205615" y="3060925"/>
                    <a:pt x="7199900" y="3081118"/>
                  </a:cubicBezTo>
                  <a:cubicBezTo>
                    <a:pt x="7194186" y="3101312"/>
                    <a:pt x="7187581" y="3121251"/>
                    <a:pt x="7180088" y="3140936"/>
                  </a:cubicBezTo>
                  <a:cubicBezTo>
                    <a:pt x="7172595" y="3160621"/>
                    <a:pt x="7164340" y="3179925"/>
                    <a:pt x="7155196" y="3198848"/>
                  </a:cubicBezTo>
                  <a:cubicBezTo>
                    <a:pt x="7146052" y="3217771"/>
                    <a:pt x="7136146" y="3236313"/>
                    <a:pt x="7125351" y="3254347"/>
                  </a:cubicBezTo>
                  <a:cubicBezTo>
                    <a:pt x="7114556" y="3272381"/>
                    <a:pt x="7103000" y="3289907"/>
                    <a:pt x="7090807" y="3307052"/>
                  </a:cubicBezTo>
                  <a:cubicBezTo>
                    <a:pt x="7078615" y="3324197"/>
                    <a:pt x="7065534" y="3340579"/>
                    <a:pt x="7051818" y="3356582"/>
                  </a:cubicBezTo>
                  <a:cubicBezTo>
                    <a:pt x="7038102" y="3372584"/>
                    <a:pt x="7023625" y="3387824"/>
                    <a:pt x="7008638" y="3402429"/>
                  </a:cubicBezTo>
                  <a:cubicBezTo>
                    <a:pt x="6993652" y="3417034"/>
                    <a:pt x="6977904" y="3431131"/>
                    <a:pt x="6961649" y="3444339"/>
                  </a:cubicBezTo>
                  <a:cubicBezTo>
                    <a:pt x="6945392" y="3457547"/>
                    <a:pt x="6928501" y="3470247"/>
                    <a:pt x="6911102" y="3482058"/>
                  </a:cubicBezTo>
                  <a:cubicBezTo>
                    <a:pt x="6893703" y="3493869"/>
                    <a:pt x="6875796" y="3504918"/>
                    <a:pt x="6857508" y="3515205"/>
                  </a:cubicBezTo>
                  <a:cubicBezTo>
                    <a:pt x="6839220" y="3525492"/>
                    <a:pt x="6820425" y="3534890"/>
                    <a:pt x="6801247" y="3543526"/>
                  </a:cubicBezTo>
                  <a:cubicBezTo>
                    <a:pt x="6782070" y="3552162"/>
                    <a:pt x="6762512" y="3559909"/>
                    <a:pt x="6742700" y="3566894"/>
                  </a:cubicBezTo>
                  <a:cubicBezTo>
                    <a:pt x="6722888" y="3573879"/>
                    <a:pt x="6702695" y="3579848"/>
                    <a:pt x="6682375" y="3585055"/>
                  </a:cubicBezTo>
                  <a:cubicBezTo>
                    <a:pt x="6662055" y="3590262"/>
                    <a:pt x="6641481" y="3594453"/>
                    <a:pt x="6620653" y="3597882"/>
                  </a:cubicBezTo>
                  <a:cubicBezTo>
                    <a:pt x="6599825" y="3601311"/>
                    <a:pt x="6578997" y="3603724"/>
                    <a:pt x="6558042" y="3605248"/>
                  </a:cubicBezTo>
                  <a:close/>
                </a:path>
              </a:pathLst>
            </a:custGeom>
            <a:solidFill>
              <a:srgbClr val="E5A8DC"/>
            </a:solidFill>
            <a:ln w="12700">
              <a:solidFill>
                <a:srgbClr val="000000"/>
              </a:solidFill>
            </a:ln>
          </p:spPr>
        </p:sp>
        <p:sp>
          <p:nvSpPr>
            <p:cNvPr name="Freeform 6" id="6"/>
            <p:cNvSpPr/>
            <p:nvPr/>
          </p:nvSpPr>
          <p:spPr>
            <a:xfrm flipH="false" flipV="false" rot="0">
              <a:off x="63500" y="63500"/>
              <a:ext cx="7315200" cy="3790572"/>
            </a:xfrm>
            <a:custGeom>
              <a:avLst/>
              <a:gdLst/>
              <a:ahLst/>
              <a:cxnLst/>
              <a:rect r="r" b="b" t="t" l="l"/>
              <a:pathLst>
                <a:path h="3790572" w="7315200">
                  <a:moveTo>
                    <a:pt x="0" y="3790572"/>
                  </a:moveTo>
                  <a:lnTo>
                    <a:pt x="7315200" y="3790572"/>
                  </a:lnTo>
                  <a:lnTo>
                    <a:pt x="7315200"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9880597" y="-63503"/>
            <a:ext cx="8470897" cy="5875839"/>
            <a:chOff x="0" y="0"/>
            <a:chExt cx="8470900" cy="5875846"/>
          </a:xfrm>
        </p:grpSpPr>
        <p:sp>
          <p:nvSpPr>
            <p:cNvPr name="Freeform 8" id="8"/>
            <p:cNvSpPr/>
            <p:nvPr/>
          </p:nvSpPr>
          <p:spPr>
            <a:xfrm flipH="false" flipV="false" rot="0">
              <a:off x="4702048" y="65532"/>
              <a:ext cx="3704209" cy="1288415"/>
            </a:xfrm>
            <a:custGeom>
              <a:avLst/>
              <a:gdLst/>
              <a:ahLst/>
              <a:cxnLst/>
              <a:rect r="r" b="b" t="t" l="l"/>
              <a:pathLst>
                <a:path h="1288415" w="3704209">
                  <a:moveTo>
                    <a:pt x="0" y="0"/>
                  </a:moveTo>
                  <a:lnTo>
                    <a:pt x="0" y="345440"/>
                  </a:lnTo>
                  <a:cubicBezTo>
                    <a:pt x="16637" y="339852"/>
                    <a:pt x="326136" y="237617"/>
                    <a:pt x="604520" y="237617"/>
                  </a:cubicBezTo>
                  <a:cubicBezTo>
                    <a:pt x="715264" y="237617"/>
                    <a:pt x="821182" y="253873"/>
                    <a:pt x="901700" y="298704"/>
                  </a:cubicBezTo>
                  <a:cubicBezTo>
                    <a:pt x="1190244" y="459740"/>
                    <a:pt x="1713484" y="338963"/>
                    <a:pt x="2646045" y="493268"/>
                  </a:cubicBezTo>
                  <a:cubicBezTo>
                    <a:pt x="3539744" y="641096"/>
                    <a:pt x="3693033" y="1238885"/>
                    <a:pt x="3704209" y="1288415"/>
                  </a:cubicBezTo>
                  <a:lnTo>
                    <a:pt x="3704209" y="0"/>
                  </a:lnTo>
                  <a:close/>
                </a:path>
              </a:pathLst>
            </a:custGeom>
            <a:solidFill>
              <a:srgbClr val="FFFFFF"/>
            </a:solidFill>
            <a:ln w="12700">
              <a:solidFill>
                <a:srgbClr val="000000"/>
              </a:solidFill>
            </a:ln>
          </p:spPr>
        </p:sp>
        <p:sp>
          <p:nvSpPr>
            <p:cNvPr name="Freeform 9" id="9"/>
            <p:cNvSpPr/>
            <p:nvPr/>
          </p:nvSpPr>
          <p:spPr>
            <a:xfrm flipH="false" flipV="false" rot="0">
              <a:off x="5348351" y="65532"/>
              <a:ext cx="3057906" cy="1890396"/>
            </a:xfrm>
            <a:custGeom>
              <a:avLst/>
              <a:gdLst/>
              <a:ahLst/>
              <a:cxnLst/>
              <a:rect r="r" b="b" t="t" l="l"/>
              <a:pathLst>
                <a:path h="1890396" w="3057906">
                  <a:moveTo>
                    <a:pt x="0" y="0"/>
                  </a:moveTo>
                  <a:cubicBezTo>
                    <a:pt x="208534" y="33655"/>
                    <a:pt x="2859913" y="489331"/>
                    <a:pt x="3057906" y="1890396"/>
                  </a:cubicBezTo>
                  <a:lnTo>
                    <a:pt x="3057906" y="0"/>
                  </a:lnTo>
                  <a:close/>
                </a:path>
              </a:pathLst>
            </a:custGeom>
            <a:solidFill>
              <a:srgbClr val="015592"/>
            </a:solidFill>
            <a:ln w="12700">
              <a:solidFill>
                <a:srgbClr val="000000"/>
              </a:solidFill>
            </a:ln>
          </p:spPr>
        </p:sp>
        <p:sp>
          <p:nvSpPr>
            <p:cNvPr name="Freeform 10" id="10"/>
            <p:cNvSpPr/>
            <p:nvPr/>
          </p:nvSpPr>
          <p:spPr>
            <a:xfrm flipH="false" flipV="false" rot="0">
              <a:off x="4702048" y="65532"/>
              <a:ext cx="3704209" cy="1288415"/>
            </a:xfrm>
            <a:custGeom>
              <a:avLst/>
              <a:gdLst/>
              <a:ahLst/>
              <a:cxnLst/>
              <a:rect r="r" b="b" t="t" l="l"/>
              <a:pathLst>
                <a:path h="1288415" w="3704209">
                  <a:moveTo>
                    <a:pt x="0" y="0"/>
                  </a:moveTo>
                  <a:lnTo>
                    <a:pt x="0" y="345440"/>
                  </a:lnTo>
                  <a:cubicBezTo>
                    <a:pt x="16637" y="339852"/>
                    <a:pt x="326136" y="237617"/>
                    <a:pt x="604520" y="237617"/>
                  </a:cubicBezTo>
                  <a:cubicBezTo>
                    <a:pt x="715264" y="237617"/>
                    <a:pt x="821182" y="253873"/>
                    <a:pt x="901700" y="298704"/>
                  </a:cubicBezTo>
                  <a:cubicBezTo>
                    <a:pt x="1138301" y="430784"/>
                    <a:pt x="1533017" y="373253"/>
                    <a:pt x="2181860" y="433451"/>
                  </a:cubicBezTo>
                  <a:cubicBezTo>
                    <a:pt x="2181860" y="433451"/>
                    <a:pt x="2181987" y="433451"/>
                    <a:pt x="2181987" y="433451"/>
                  </a:cubicBezTo>
                  <a:cubicBezTo>
                    <a:pt x="2324100" y="446659"/>
                    <a:pt x="2478532" y="465455"/>
                    <a:pt x="2646045" y="493268"/>
                  </a:cubicBezTo>
                  <a:cubicBezTo>
                    <a:pt x="3539998" y="641223"/>
                    <a:pt x="3693160" y="1239140"/>
                    <a:pt x="3704209" y="1288415"/>
                  </a:cubicBezTo>
                  <a:lnTo>
                    <a:pt x="3704209" y="0"/>
                  </a:lnTo>
                  <a:close/>
                </a:path>
              </a:pathLst>
            </a:custGeom>
            <a:solidFill>
              <a:srgbClr val="228DDB"/>
            </a:solidFill>
            <a:ln w="12700">
              <a:solidFill>
                <a:srgbClr val="000000"/>
              </a:solidFill>
            </a:ln>
          </p:spPr>
        </p:sp>
        <p:sp>
          <p:nvSpPr>
            <p:cNvPr name="Freeform 11" id="11"/>
            <p:cNvSpPr/>
            <p:nvPr/>
          </p:nvSpPr>
          <p:spPr>
            <a:xfrm flipH="false" flipV="false" rot="0">
              <a:off x="6883908" y="498983"/>
              <a:ext cx="1522222" cy="857250"/>
            </a:xfrm>
            <a:custGeom>
              <a:avLst/>
              <a:gdLst/>
              <a:ahLst/>
              <a:cxnLst/>
              <a:rect r="r" b="b" t="t" l="l"/>
              <a:pathLst>
                <a:path h="857250" w="1522222">
                  <a:moveTo>
                    <a:pt x="0" y="127"/>
                  </a:moveTo>
                  <a:cubicBezTo>
                    <a:pt x="394335" y="67818"/>
                    <a:pt x="1076452" y="246761"/>
                    <a:pt x="1522222" y="857250"/>
                  </a:cubicBezTo>
                  <a:lnTo>
                    <a:pt x="1522222" y="854964"/>
                  </a:lnTo>
                  <a:cubicBezTo>
                    <a:pt x="1511045" y="805815"/>
                    <a:pt x="1358011" y="207772"/>
                    <a:pt x="464057" y="59817"/>
                  </a:cubicBezTo>
                  <a:cubicBezTo>
                    <a:pt x="296544" y="32131"/>
                    <a:pt x="142113" y="13208"/>
                    <a:pt x="0" y="0"/>
                  </a:cubicBezTo>
                  <a:close/>
                </a:path>
              </a:pathLst>
            </a:custGeom>
            <a:solidFill>
              <a:srgbClr val="015592"/>
            </a:solidFill>
            <a:ln w="12700">
              <a:solidFill>
                <a:srgbClr val="000000"/>
              </a:solidFill>
            </a:ln>
          </p:spPr>
        </p:sp>
        <p:sp>
          <p:nvSpPr>
            <p:cNvPr name="Freeform 12" id="12"/>
            <p:cNvSpPr/>
            <p:nvPr/>
          </p:nvSpPr>
          <p:spPr>
            <a:xfrm flipH="false" flipV="false" rot="0">
              <a:off x="6537198" y="65532"/>
              <a:ext cx="1869059" cy="686435"/>
            </a:xfrm>
            <a:custGeom>
              <a:avLst/>
              <a:gdLst/>
              <a:ahLst/>
              <a:cxnLst/>
              <a:rect r="r" b="b" t="t" l="l"/>
              <a:pathLst>
                <a:path h="686435" w="1869059">
                  <a:moveTo>
                    <a:pt x="0" y="0"/>
                  </a:moveTo>
                  <a:cubicBezTo>
                    <a:pt x="257810" y="14224"/>
                    <a:pt x="1598803" y="115189"/>
                    <a:pt x="1869059" y="686435"/>
                  </a:cubicBezTo>
                  <a:lnTo>
                    <a:pt x="1869059" y="0"/>
                  </a:lnTo>
                  <a:close/>
                </a:path>
              </a:pathLst>
            </a:custGeom>
            <a:solidFill>
              <a:srgbClr val="228DDB"/>
            </a:solidFill>
            <a:ln w="12700">
              <a:solidFill>
                <a:srgbClr val="000000"/>
              </a:solidFill>
            </a:ln>
          </p:spPr>
        </p:sp>
        <p:sp>
          <p:nvSpPr>
            <p:cNvPr name="Freeform 13" id="13"/>
            <p:cNvSpPr/>
            <p:nvPr/>
          </p:nvSpPr>
          <p:spPr>
            <a:xfrm flipH="false" flipV="false" rot="0">
              <a:off x="79486" y="2061496"/>
              <a:ext cx="7280482" cy="3713102"/>
            </a:xfrm>
            <a:custGeom>
              <a:avLst/>
              <a:gdLst/>
              <a:ahLst/>
              <a:cxnLst/>
              <a:rect r="r" b="b" t="t" l="l"/>
              <a:pathLst>
                <a:path h="3713102" w="7280482">
                  <a:moveTo>
                    <a:pt x="6557788" y="3605373"/>
                  </a:moveTo>
                  <a:cubicBezTo>
                    <a:pt x="4610370" y="3748756"/>
                    <a:pt x="2662952" y="3749010"/>
                    <a:pt x="715534" y="3606135"/>
                  </a:cubicBezTo>
                  <a:cubicBezTo>
                    <a:pt x="694325" y="3604611"/>
                    <a:pt x="673370" y="3602071"/>
                    <a:pt x="652415" y="3598642"/>
                  </a:cubicBezTo>
                  <a:cubicBezTo>
                    <a:pt x="631460" y="3595213"/>
                    <a:pt x="610759" y="3590895"/>
                    <a:pt x="590185" y="3585688"/>
                  </a:cubicBezTo>
                  <a:cubicBezTo>
                    <a:pt x="569611" y="3580481"/>
                    <a:pt x="549418" y="3574258"/>
                    <a:pt x="529352" y="3567273"/>
                  </a:cubicBezTo>
                  <a:cubicBezTo>
                    <a:pt x="509286" y="3560288"/>
                    <a:pt x="489728" y="3552414"/>
                    <a:pt x="470424" y="3543651"/>
                  </a:cubicBezTo>
                  <a:cubicBezTo>
                    <a:pt x="451120" y="3534888"/>
                    <a:pt x="432197" y="3525363"/>
                    <a:pt x="413782" y="3514822"/>
                  </a:cubicBezTo>
                  <a:cubicBezTo>
                    <a:pt x="395367" y="3504281"/>
                    <a:pt x="377333" y="3493232"/>
                    <a:pt x="359807" y="3481167"/>
                  </a:cubicBezTo>
                  <a:cubicBezTo>
                    <a:pt x="342281" y="3469102"/>
                    <a:pt x="325390" y="3456402"/>
                    <a:pt x="309007" y="3442940"/>
                  </a:cubicBezTo>
                  <a:cubicBezTo>
                    <a:pt x="292624" y="3429478"/>
                    <a:pt x="276876" y="3415254"/>
                    <a:pt x="261763" y="3400395"/>
                  </a:cubicBezTo>
                  <a:cubicBezTo>
                    <a:pt x="246650" y="3385536"/>
                    <a:pt x="232172" y="3370042"/>
                    <a:pt x="218456" y="3353913"/>
                  </a:cubicBezTo>
                  <a:cubicBezTo>
                    <a:pt x="204740" y="3337784"/>
                    <a:pt x="191659" y="3321020"/>
                    <a:pt x="179467" y="3303748"/>
                  </a:cubicBezTo>
                  <a:cubicBezTo>
                    <a:pt x="167275" y="3286476"/>
                    <a:pt x="155718" y="3268696"/>
                    <a:pt x="145050" y="3250281"/>
                  </a:cubicBezTo>
                  <a:cubicBezTo>
                    <a:pt x="134382" y="3231866"/>
                    <a:pt x="124476" y="3213197"/>
                    <a:pt x="115459" y="3194020"/>
                  </a:cubicBezTo>
                  <a:cubicBezTo>
                    <a:pt x="106442" y="3174843"/>
                    <a:pt x="98187" y="3155285"/>
                    <a:pt x="90821" y="3135346"/>
                  </a:cubicBezTo>
                  <a:cubicBezTo>
                    <a:pt x="83455" y="3115407"/>
                    <a:pt x="77105" y="3095214"/>
                    <a:pt x="71517" y="3074767"/>
                  </a:cubicBezTo>
                  <a:cubicBezTo>
                    <a:pt x="65929" y="3054320"/>
                    <a:pt x="61357" y="3033619"/>
                    <a:pt x="57547" y="3012791"/>
                  </a:cubicBezTo>
                  <a:cubicBezTo>
                    <a:pt x="53737" y="2991963"/>
                    <a:pt x="50943" y="2970881"/>
                    <a:pt x="49165" y="2949799"/>
                  </a:cubicBezTo>
                  <a:cubicBezTo>
                    <a:pt x="-16494" y="2223613"/>
                    <a:pt x="-16367" y="1497553"/>
                    <a:pt x="49419" y="771367"/>
                  </a:cubicBezTo>
                  <a:cubicBezTo>
                    <a:pt x="51324" y="750412"/>
                    <a:pt x="54118" y="729457"/>
                    <a:pt x="57801" y="708756"/>
                  </a:cubicBezTo>
                  <a:cubicBezTo>
                    <a:pt x="61484" y="688055"/>
                    <a:pt x="66183" y="667481"/>
                    <a:pt x="71644" y="647034"/>
                  </a:cubicBezTo>
                  <a:cubicBezTo>
                    <a:pt x="77105" y="626587"/>
                    <a:pt x="83582" y="606648"/>
                    <a:pt x="90821" y="586836"/>
                  </a:cubicBezTo>
                  <a:cubicBezTo>
                    <a:pt x="98060" y="567024"/>
                    <a:pt x="106188" y="547593"/>
                    <a:pt x="115205" y="528543"/>
                  </a:cubicBezTo>
                  <a:cubicBezTo>
                    <a:pt x="124222" y="509493"/>
                    <a:pt x="134001" y="490824"/>
                    <a:pt x="144669" y="472536"/>
                  </a:cubicBezTo>
                  <a:cubicBezTo>
                    <a:pt x="155337" y="454248"/>
                    <a:pt x="166640" y="436595"/>
                    <a:pt x="178832" y="419323"/>
                  </a:cubicBezTo>
                  <a:cubicBezTo>
                    <a:pt x="191024" y="402051"/>
                    <a:pt x="203978" y="385414"/>
                    <a:pt x="217567" y="369285"/>
                  </a:cubicBezTo>
                  <a:cubicBezTo>
                    <a:pt x="231156" y="353156"/>
                    <a:pt x="245507" y="337662"/>
                    <a:pt x="260493" y="322930"/>
                  </a:cubicBezTo>
                  <a:cubicBezTo>
                    <a:pt x="275479" y="308198"/>
                    <a:pt x="291100" y="293974"/>
                    <a:pt x="307356" y="280512"/>
                  </a:cubicBezTo>
                  <a:cubicBezTo>
                    <a:pt x="323612" y="267050"/>
                    <a:pt x="340376" y="254350"/>
                    <a:pt x="357775" y="242285"/>
                  </a:cubicBezTo>
                  <a:cubicBezTo>
                    <a:pt x="375174" y="230220"/>
                    <a:pt x="392954" y="219044"/>
                    <a:pt x="411242" y="208630"/>
                  </a:cubicBezTo>
                  <a:cubicBezTo>
                    <a:pt x="429530" y="198216"/>
                    <a:pt x="448326" y="188564"/>
                    <a:pt x="467503" y="179801"/>
                  </a:cubicBezTo>
                  <a:cubicBezTo>
                    <a:pt x="486680" y="171038"/>
                    <a:pt x="506238" y="163037"/>
                    <a:pt x="526050" y="155925"/>
                  </a:cubicBezTo>
                  <a:cubicBezTo>
                    <a:pt x="545862" y="148813"/>
                    <a:pt x="566055" y="142590"/>
                    <a:pt x="586502" y="137256"/>
                  </a:cubicBezTo>
                  <a:cubicBezTo>
                    <a:pt x="606949" y="131922"/>
                    <a:pt x="627523" y="127477"/>
                    <a:pt x="648351" y="123921"/>
                  </a:cubicBezTo>
                  <a:cubicBezTo>
                    <a:pt x="669179" y="120365"/>
                    <a:pt x="690007" y="117825"/>
                    <a:pt x="711089" y="116047"/>
                  </a:cubicBezTo>
                  <a:cubicBezTo>
                    <a:pt x="2661428" y="-39147"/>
                    <a:pt x="4611640" y="-38639"/>
                    <a:pt x="6561979" y="117317"/>
                  </a:cubicBezTo>
                  <a:cubicBezTo>
                    <a:pt x="6582807" y="118968"/>
                    <a:pt x="6603636" y="121508"/>
                    <a:pt x="6624209" y="125064"/>
                  </a:cubicBezTo>
                  <a:cubicBezTo>
                    <a:pt x="6644783" y="128620"/>
                    <a:pt x="6665230" y="132938"/>
                    <a:pt x="6685550" y="138145"/>
                  </a:cubicBezTo>
                  <a:cubicBezTo>
                    <a:pt x="6705870" y="143352"/>
                    <a:pt x="6725809" y="149448"/>
                    <a:pt x="6745494" y="156433"/>
                  </a:cubicBezTo>
                  <a:cubicBezTo>
                    <a:pt x="6765179" y="163418"/>
                    <a:pt x="6784611" y="171292"/>
                    <a:pt x="6803661" y="179928"/>
                  </a:cubicBezTo>
                  <a:cubicBezTo>
                    <a:pt x="6822711" y="188564"/>
                    <a:pt x="6841379" y="198089"/>
                    <a:pt x="6859540" y="208376"/>
                  </a:cubicBezTo>
                  <a:cubicBezTo>
                    <a:pt x="6877701" y="218663"/>
                    <a:pt x="6895481" y="229712"/>
                    <a:pt x="6912753" y="241523"/>
                  </a:cubicBezTo>
                  <a:cubicBezTo>
                    <a:pt x="6930025" y="253334"/>
                    <a:pt x="6946789" y="265907"/>
                    <a:pt x="6962918" y="279115"/>
                  </a:cubicBezTo>
                  <a:cubicBezTo>
                    <a:pt x="6979047" y="292323"/>
                    <a:pt x="6994668" y="306293"/>
                    <a:pt x="7009654" y="321025"/>
                  </a:cubicBezTo>
                  <a:cubicBezTo>
                    <a:pt x="7024640" y="335757"/>
                    <a:pt x="7038864" y="350870"/>
                    <a:pt x="7052580" y="366745"/>
                  </a:cubicBezTo>
                  <a:cubicBezTo>
                    <a:pt x="7066296" y="382620"/>
                    <a:pt x="7079124" y="399003"/>
                    <a:pt x="7091315" y="416021"/>
                  </a:cubicBezTo>
                  <a:cubicBezTo>
                    <a:pt x="7103507" y="433039"/>
                    <a:pt x="7114937" y="450438"/>
                    <a:pt x="7125732" y="468472"/>
                  </a:cubicBezTo>
                  <a:cubicBezTo>
                    <a:pt x="7136527" y="486506"/>
                    <a:pt x="7146306" y="504921"/>
                    <a:pt x="7155450" y="523717"/>
                  </a:cubicBezTo>
                  <a:cubicBezTo>
                    <a:pt x="7164594" y="542513"/>
                    <a:pt x="7172850" y="561817"/>
                    <a:pt x="7180215" y="581375"/>
                  </a:cubicBezTo>
                  <a:cubicBezTo>
                    <a:pt x="7187581" y="600933"/>
                    <a:pt x="7194186" y="620745"/>
                    <a:pt x="7199900" y="640938"/>
                  </a:cubicBezTo>
                  <a:cubicBezTo>
                    <a:pt x="7205615" y="661131"/>
                    <a:pt x="7210441" y="681451"/>
                    <a:pt x="7214378" y="701898"/>
                  </a:cubicBezTo>
                  <a:cubicBezTo>
                    <a:pt x="7218315" y="722345"/>
                    <a:pt x="7221363" y="743173"/>
                    <a:pt x="7223522" y="764001"/>
                  </a:cubicBezTo>
                  <a:cubicBezTo>
                    <a:pt x="7299468" y="1495140"/>
                    <a:pt x="7299468" y="2226279"/>
                    <a:pt x="7223522" y="2957419"/>
                  </a:cubicBezTo>
                  <a:cubicBezTo>
                    <a:pt x="7221363" y="2978374"/>
                    <a:pt x="7218315" y="2999075"/>
                    <a:pt x="7214378" y="3019776"/>
                  </a:cubicBezTo>
                  <a:cubicBezTo>
                    <a:pt x="7210441" y="3040477"/>
                    <a:pt x="7205615" y="3060924"/>
                    <a:pt x="7199900" y="3081117"/>
                  </a:cubicBezTo>
                  <a:cubicBezTo>
                    <a:pt x="7194186" y="3101310"/>
                    <a:pt x="7187581" y="3121249"/>
                    <a:pt x="7180088" y="3140934"/>
                  </a:cubicBezTo>
                  <a:cubicBezTo>
                    <a:pt x="7172595" y="3160619"/>
                    <a:pt x="7164340" y="3179923"/>
                    <a:pt x="7155196" y="3198846"/>
                  </a:cubicBezTo>
                  <a:cubicBezTo>
                    <a:pt x="7146052" y="3217769"/>
                    <a:pt x="7136146" y="3236311"/>
                    <a:pt x="7125351" y="3254345"/>
                  </a:cubicBezTo>
                  <a:cubicBezTo>
                    <a:pt x="7114556" y="3272379"/>
                    <a:pt x="7103000" y="3289905"/>
                    <a:pt x="7090807" y="3307050"/>
                  </a:cubicBezTo>
                  <a:cubicBezTo>
                    <a:pt x="7078615" y="3324195"/>
                    <a:pt x="7065534" y="3340578"/>
                    <a:pt x="7051818" y="3356580"/>
                  </a:cubicBezTo>
                  <a:cubicBezTo>
                    <a:pt x="7038102" y="3372582"/>
                    <a:pt x="7023625" y="3387822"/>
                    <a:pt x="7008638" y="3402427"/>
                  </a:cubicBezTo>
                  <a:cubicBezTo>
                    <a:pt x="6993652" y="3417032"/>
                    <a:pt x="6977904" y="3431129"/>
                    <a:pt x="6961649" y="3444337"/>
                  </a:cubicBezTo>
                  <a:cubicBezTo>
                    <a:pt x="6945392" y="3457545"/>
                    <a:pt x="6928501" y="3470245"/>
                    <a:pt x="6911102" y="3482056"/>
                  </a:cubicBezTo>
                  <a:cubicBezTo>
                    <a:pt x="6893703" y="3493867"/>
                    <a:pt x="6875796" y="3504916"/>
                    <a:pt x="6857508" y="3515203"/>
                  </a:cubicBezTo>
                  <a:cubicBezTo>
                    <a:pt x="6839220" y="3525490"/>
                    <a:pt x="6820425" y="3534888"/>
                    <a:pt x="6801247" y="3543524"/>
                  </a:cubicBezTo>
                  <a:cubicBezTo>
                    <a:pt x="6782070" y="3552160"/>
                    <a:pt x="6762512" y="3559907"/>
                    <a:pt x="6742700" y="3566892"/>
                  </a:cubicBezTo>
                  <a:cubicBezTo>
                    <a:pt x="6722888" y="3573877"/>
                    <a:pt x="6702695" y="3579846"/>
                    <a:pt x="6682375" y="3585053"/>
                  </a:cubicBezTo>
                  <a:cubicBezTo>
                    <a:pt x="6662055" y="3590260"/>
                    <a:pt x="6641481" y="3594451"/>
                    <a:pt x="6620653" y="3597880"/>
                  </a:cubicBezTo>
                  <a:cubicBezTo>
                    <a:pt x="6599825" y="3601310"/>
                    <a:pt x="6578997" y="3603722"/>
                    <a:pt x="6558042" y="3605246"/>
                  </a:cubicBezTo>
                  <a:close/>
                </a:path>
              </a:pathLst>
            </a:custGeom>
            <a:solidFill>
              <a:srgbClr val="69ACDB"/>
            </a:solidFill>
            <a:ln w="12700">
              <a:solidFill>
                <a:srgbClr val="000000"/>
              </a:solidFill>
            </a:ln>
          </p:spPr>
        </p:sp>
        <p:sp>
          <p:nvSpPr>
            <p:cNvPr name="Freeform 14" id="14"/>
            <p:cNvSpPr/>
            <p:nvPr/>
          </p:nvSpPr>
          <p:spPr>
            <a:xfrm flipH="false" flipV="false" rot="0">
              <a:off x="4701032" y="63500"/>
              <a:ext cx="3706368" cy="1897635"/>
            </a:xfrm>
            <a:custGeom>
              <a:avLst/>
              <a:gdLst/>
              <a:ahLst/>
              <a:cxnLst/>
              <a:rect r="r" b="b" t="t" l="l"/>
              <a:pathLst>
                <a:path h="1897635" w="3706368">
                  <a:moveTo>
                    <a:pt x="0" y="0"/>
                  </a:moveTo>
                  <a:lnTo>
                    <a:pt x="0" y="1897635"/>
                  </a:lnTo>
                  <a:lnTo>
                    <a:pt x="3706368" y="1897635"/>
                  </a:lnTo>
                  <a:lnTo>
                    <a:pt x="3706368" y="0"/>
                  </a:lnTo>
                  <a:close/>
                </a:path>
              </a:pathLst>
            </a:custGeom>
            <a:solidFill>
              <a:srgbClr val="000000">
                <a:alpha val="0"/>
              </a:srgbClr>
            </a:solidFill>
            <a:ln w="12700">
              <a:solidFill>
                <a:srgbClr val="000000"/>
              </a:solidFill>
            </a:ln>
          </p:spPr>
        </p:sp>
        <p:sp>
          <p:nvSpPr>
            <p:cNvPr name="Freeform 15" id="15"/>
            <p:cNvSpPr/>
            <p:nvPr/>
          </p:nvSpPr>
          <p:spPr>
            <a:xfrm flipH="false" flipV="false" rot="0">
              <a:off x="63500" y="2021714"/>
              <a:ext cx="7315200" cy="3790571"/>
            </a:xfrm>
            <a:custGeom>
              <a:avLst/>
              <a:gdLst/>
              <a:ahLst/>
              <a:cxnLst/>
              <a:rect r="r" b="b" t="t" l="l"/>
              <a:pathLst>
                <a:path h="3790571" w="7315200">
                  <a:moveTo>
                    <a:pt x="0" y="3790570"/>
                  </a:moveTo>
                  <a:lnTo>
                    <a:pt x="7315200" y="3790570"/>
                  </a:lnTo>
                  <a:lnTo>
                    <a:pt x="7315200" y="0"/>
                  </a:lnTo>
                  <a:lnTo>
                    <a:pt x="0" y="0"/>
                  </a:lnTo>
                  <a:close/>
                </a:path>
              </a:pathLst>
            </a:custGeom>
            <a:solidFill>
              <a:srgbClr val="000000">
                <a:alpha val="0"/>
              </a:srgbClr>
            </a:solidFill>
            <a:ln w="12700">
              <a:solidFill>
                <a:srgbClr val="000000"/>
              </a:solidFill>
            </a:ln>
          </p:spPr>
        </p:sp>
      </p:grpSp>
      <p:sp>
        <p:nvSpPr>
          <p:cNvPr name="Freeform 16" id="16"/>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1298953" y="132998"/>
            <a:ext cx="2770880"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3.4. Vatanımızı Sevmek</a:t>
            </a:r>
          </a:p>
        </p:txBody>
      </p:sp>
      <p:sp>
        <p:nvSpPr>
          <p:cNvPr name="TextBox 18" id="18"/>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19" id="19"/>
          <p:cNvSpPr txBox="true"/>
          <p:nvPr/>
        </p:nvSpPr>
        <p:spPr>
          <a:xfrm rot="0">
            <a:off x="17359674" y="9522209"/>
            <a:ext cx="560737"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30</a:t>
            </a:r>
          </a:p>
        </p:txBody>
      </p:sp>
      <p:sp>
        <p:nvSpPr>
          <p:cNvPr name="TextBox 20" id="20"/>
          <p:cNvSpPr txBox="true"/>
          <p:nvPr/>
        </p:nvSpPr>
        <p:spPr>
          <a:xfrm rot="0">
            <a:off x="2125551" y="1874263"/>
            <a:ext cx="6856124" cy="3417894"/>
          </a:xfrm>
          <a:prstGeom prst="rect">
            <a:avLst/>
          </a:prstGeom>
        </p:spPr>
        <p:txBody>
          <a:bodyPr anchor="t" rtlCol="false" tIns="0" lIns="0" bIns="0" rIns="0">
            <a:spAutoFit/>
          </a:bodyPr>
          <a:lstStyle/>
          <a:p>
            <a:pPr algn="ctr">
              <a:lnSpc>
                <a:spcPts val="8257"/>
              </a:lnSpc>
            </a:pPr>
            <a:r>
              <a:rPr lang="en-US" b="true" sz="3302">
                <a:solidFill>
                  <a:srgbClr val="000000"/>
                </a:solidFill>
                <a:latin typeface="Crusoe Text Bold"/>
                <a:ea typeface="Crusoe Text Bold"/>
                <a:cs typeface="Crusoe Text Bold"/>
                <a:sym typeface="Crusoe Text Bold"/>
              </a:rPr>
              <a:t>Vatan </a:t>
            </a:r>
            <a:r>
              <a:rPr lang="en-US" sz="3302">
                <a:solidFill>
                  <a:srgbClr val="000000"/>
                </a:solidFill>
                <a:latin typeface="Crusoe Text"/>
                <a:ea typeface="Crusoe Text"/>
                <a:cs typeface="Crusoe Text"/>
                <a:sym typeface="Crusoe Text"/>
              </a:rPr>
              <a:t>Vatan insanın üzerinde yaşadığı</a:t>
            </a:r>
          </a:p>
          <a:p>
            <a:pPr algn="ctr">
              <a:lnSpc>
                <a:spcPts val="2691"/>
              </a:lnSpc>
            </a:pPr>
            <a:r>
              <a:rPr lang="en-US" sz="3302">
                <a:solidFill>
                  <a:srgbClr val="000000"/>
                </a:solidFill>
                <a:latin typeface="Crusoe Text"/>
                <a:ea typeface="Crusoe Text"/>
                <a:cs typeface="Crusoe Text"/>
                <a:sym typeface="Crusoe Text"/>
              </a:rPr>
              <a:t>gerekirse uğrunda canını</a:t>
            </a:r>
          </a:p>
          <a:p>
            <a:pPr algn="ctr">
              <a:lnSpc>
                <a:spcPts val="8257"/>
              </a:lnSpc>
            </a:pPr>
            <a:r>
              <a:rPr lang="en-US" sz="3302">
                <a:solidFill>
                  <a:srgbClr val="000000"/>
                </a:solidFill>
                <a:latin typeface="Crusoe Text"/>
                <a:ea typeface="Crusoe Text"/>
                <a:cs typeface="Crusoe Text"/>
                <a:sym typeface="Crusoe Text"/>
              </a:rPr>
              <a:t>vereceği topraktır.</a:t>
            </a:r>
          </a:p>
        </p:txBody>
      </p:sp>
      <p:sp>
        <p:nvSpPr>
          <p:cNvPr name="TextBox 21" id="21"/>
          <p:cNvSpPr txBox="true"/>
          <p:nvPr/>
        </p:nvSpPr>
        <p:spPr>
          <a:xfrm rot="0">
            <a:off x="3466490" y="6886184"/>
            <a:ext cx="12479360"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Vatanseverlik ülkenin kalkınması, iç ve dış tehditlere karşı korunması için çalışmayı gerektirir.</a:t>
            </a:r>
          </a:p>
        </p:txBody>
      </p:sp>
      <p:sp>
        <p:nvSpPr>
          <p:cNvPr name="TextBox 22" id="22"/>
          <p:cNvSpPr txBox="true"/>
          <p:nvPr/>
        </p:nvSpPr>
        <p:spPr>
          <a:xfrm rot="0">
            <a:off x="10546251" y="1874263"/>
            <a:ext cx="6232874" cy="3417894"/>
          </a:xfrm>
          <a:prstGeom prst="rect">
            <a:avLst/>
          </a:prstGeom>
        </p:spPr>
        <p:txBody>
          <a:bodyPr anchor="t" rtlCol="false" tIns="0" lIns="0" bIns="0" rIns="0">
            <a:spAutoFit/>
          </a:bodyPr>
          <a:lstStyle/>
          <a:p>
            <a:pPr algn="ctr">
              <a:lnSpc>
                <a:spcPts val="8257"/>
              </a:lnSpc>
            </a:pPr>
            <a:r>
              <a:rPr lang="en-US" b="true" sz="3302">
                <a:solidFill>
                  <a:srgbClr val="000000"/>
                </a:solidFill>
                <a:latin typeface="Crusoe Text Bold"/>
                <a:ea typeface="Crusoe Text Bold"/>
                <a:cs typeface="Crusoe Text Bold"/>
                <a:sym typeface="Crusoe Text Bold"/>
              </a:rPr>
              <a:t>Vatanseverlik </a:t>
            </a:r>
            <a:r>
              <a:rPr lang="en-US" sz="3302">
                <a:solidFill>
                  <a:srgbClr val="000000"/>
                </a:solidFill>
                <a:latin typeface="Crusoe Text"/>
                <a:ea typeface="Crusoe Text"/>
                <a:cs typeface="Crusoe Text"/>
                <a:sym typeface="Crusoe Text"/>
              </a:rPr>
              <a:t>Vatanını, milletini sevmek ve</a:t>
            </a:r>
          </a:p>
          <a:p>
            <a:pPr algn="ctr">
              <a:lnSpc>
                <a:spcPts val="2691"/>
              </a:lnSpc>
            </a:pPr>
            <a:r>
              <a:rPr lang="en-US" sz="3302">
                <a:solidFill>
                  <a:srgbClr val="000000"/>
                </a:solidFill>
                <a:latin typeface="Crusoe Text"/>
                <a:ea typeface="Crusoe Text"/>
                <a:cs typeface="Crusoe Text"/>
                <a:sym typeface="Crusoe Text"/>
              </a:rPr>
              <a:t>bu uğurda fedakârlık</a:t>
            </a:r>
          </a:p>
          <a:p>
            <a:pPr algn="ctr">
              <a:lnSpc>
                <a:spcPts val="8257"/>
              </a:lnSpc>
            </a:pPr>
            <a:r>
              <a:rPr lang="en-US" sz="3302">
                <a:solidFill>
                  <a:srgbClr val="000000"/>
                </a:solidFill>
                <a:latin typeface="Crusoe Text"/>
                <a:ea typeface="Crusoe Text"/>
                <a:cs typeface="Crusoe Text"/>
                <a:sym typeface="Crusoe Text"/>
              </a:rPr>
              <a:t>yapmaktan kaçınmamaktır.</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2259425" y="3094720"/>
            <a:ext cx="548316" cy="483965"/>
            <a:chOff x="0" y="0"/>
            <a:chExt cx="548310" cy="483972"/>
          </a:xfrm>
        </p:grpSpPr>
        <p:sp>
          <p:nvSpPr>
            <p:cNvPr name="Freeform 5" id="5"/>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4"/>
                    <a:pt x="117942" y="188721"/>
                  </a:cubicBezTo>
                  <a:cubicBezTo>
                    <a:pt x="117307" y="186181"/>
                    <a:pt x="116545" y="183641"/>
                    <a:pt x="115783" y="181101"/>
                  </a:cubicBezTo>
                  <a:cubicBezTo>
                    <a:pt x="115656" y="179069"/>
                    <a:pt x="117434" y="178180"/>
                    <a:pt x="115529" y="181228"/>
                  </a:cubicBezTo>
                  <a:cubicBezTo>
                    <a:pt x="114259" y="183387"/>
                    <a:pt x="112862" y="185419"/>
                    <a:pt x="111592" y="187705"/>
                  </a:cubicBezTo>
                  <a:cubicBezTo>
                    <a:pt x="107020" y="195071"/>
                    <a:pt x="102575" y="202437"/>
                    <a:pt x="97876" y="209676"/>
                  </a:cubicBezTo>
                  <a:cubicBezTo>
                    <a:pt x="85938" y="228980"/>
                    <a:pt x="73746" y="248411"/>
                    <a:pt x="61808" y="267842"/>
                  </a:cubicBezTo>
                  <a:cubicBezTo>
                    <a:pt x="53299" y="281559"/>
                    <a:pt x="44155" y="294894"/>
                    <a:pt x="36281" y="308864"/>
                  </a:cubicBezTo>
                  <a:cubicBezTo>
                    <a:pt x="25613" y="327533"/>
                    <a:pt x="39964" y="350266"/>
                    <a:pt x="62189" y="343154"/>
                  </a:cubicBezTo>
                  <a:cubicBezTo>
                    <a:pt x="87208" y="335153"/>
                    <a:pt x="111592" y="324231"/>
                    <a:pt x="136230" y="314833"/>
                  </a:cubicBezTo>
                  <a:cubicBezTo>
                    <a:pt x="179537" y="298196"/>
                    <a:pt x="222716" y="281813"/>
                    <a:pt x="265896" y="265175"/>
                  </a:cubicBezTo>
                  <a:cubicBezTo>
                    <a:pt x="301329" y="251586"/>
                    <a:pt x="336762" y="238124"/>
                    <a:pt x="372195" y="224535"/>
                  </a:cubicBezTo>
                  <a:cubicBezTo>
                    <a:pt x="378798" y="221995"/>
                    <a:pt x="385402" y="219709"/>
                    <a:pt x="391752" y="217042"/>
                  </a:cubicBezTo>
                  <a:cubicBezTo>
                    <a:pt x="411818" y="209041"/>
                    <a:pt x="412199" y="184276"/>
                    <a:pt x="393403" y="174751"/>
                  </a:cubicBezTo>
                  <a:cubicBezTo>
                    <a:pt x="330031" y="142365"/>
                    <a:pt x="264626" y="113282"/>
                    <a:pt x="200364" y="82675"/>
                  </a:cubicBezTo>
                  <a:cubicBezTo>
                    <a:pt x="161376" y="64132"/>
                    <a:pt x="122514" y="45590"/>
                    <a:pt x="83525" y="27048"/>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3"/>
                  </a:cubicBezTo>
                  <a:cubicBezTo>
                    <a:pt x="191856" y="112012"/>
                    <a:pt x="254974" y="142111"/>
                    <a:pt x="318220" y="172338"/>
                  </a:cubicBezTo>
                  <a:cubicBezTo>
                    <a:pt x="336889" y="181228"/>
                    <a:pt x="355685" y="190245"/>
                    <a:pt x="374354" y="199135"/>
                  </a:cubicBezTo>
                  <a:cubicBezTo>
                    <a:pt x="375878" y="199897"/>
                    <a:pt x="378290" y="201675"/>
                    <a:pt x="380068" y="201802"/>
                  </a:cubicBezTo>
                  <a:cubicBezTo>
                    <a:pt x="386037" y="202437"/>
                    <a:pt x="381465" y="186943"/>
                    <a:pt x="384386" y="187705"/>
                  </a:cubicBezTo>
                  <a:cubicBezTo>
                    <a:pt x="381846" y="187070"/>
                    <a:pt x="374354" y="191515"/>
                    <a:pt x="372195" y="192404"/>
                  </a:cubicBezTo>
                  <a:cubicBezTo>
                    <a:pt x="315553" y="214121"/>
                    <a:pt x="258657" y="235838"/>
                    <a:pt x="202015" y="257555"/>
                  </a:cubicBezTo>
                  <a:cubicBezTo>
                    <a:pt x="170647" y="269494"/>
                    <a:pt x="139405" y="281559"/>
                    <a:pt x="108036" y="293497"/>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1"/>
                    <a:pt x="85176" y="288798"/>
                  </a:cubicBezTo>
                  <a:cubicBezTo>
                    <a:pt x="99019" y="266572"/>
                    <a:pt x="112862" y="244347"/>
                    <a:pt x="126451" y="222249"/>
                  </a:cubicBezTo>
                  <a:cubicBezTo>
                    <a:pt x="134452" y="209168"/>
                    <a:pt x="152105" y="189737"/>
                    <a:pt x="144612" y="173608"/>
                  </a:cubicBezTo>
                  <a:cubicBezTo>
                    <a:pt x="140421" y="164590"/>
                    <a:pt x="132166" y="156335"/>
                    <a:pt x="126197" y="148461"/>
                  </a:cubicBezTo>
                  <a:cubicBezTo>
                    <a:pt x="116545" y="135888"/>
                    <a:pt x="107020" y="123188"/>
                    <a:pt x="97495" y="110615"/>
                  </a:cubicBezTo>
                  <a:cubicBezTo>
                    <a:pt x="74508" y="80262"/>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6" id="6"/>
            <p:cNvSpPr/>
            <p:nvPr/>
          </p:nvSpPr>
          <p:spPr>
            <a:xfrm flipH="false" flipV="false" rot="0">
              <a:off x="63500" y="63501"/>
              <a:ext cx="421257" cy="357001"/>
            </a:xfrm>
            <a:custGeom>
              <a:avLst/>
              <a:gdLst/>
              <a:ahLst/>
              <a:cxnLst/>
              <a:rect r="r" b="b" t="t" l="l"/>
              <a:pathLst>
                <a:path h="357001"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2259425" y="5166131"/>
            <a:ext cx="548316" cy="483965"/>
            <a:chOff x="0" y="0"/>
            <a:chExt cx="548310" cy="483972"/>
          </a:xfrm>
        </p:grpSpPr>
        <p:sp>
          <p:nvSpPr>
            <p:cNvPr name="Freeform 8" id="8"/>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3"/>
                    <a:pt x="117942" y="188720"/>
                  </a:cubicBezTo>
                  <a:cubicBezTo>
                    <a:pt x="117307" y="186180"/>
                    <a:pt x="116545" y="183640"/>
                    <a:pt x="115783" y="181100"/>
                  </a:cubicBezTo>
                  <a:cubicBezTo>
                    <a:pt x="115656" y="179068"/>
                    <a:pt x="117434" y="178179"/>
                    <a:pt x="115529" y="181227"/>
                  </a:cubicBezTo>
                  <a:cubicBezTo>
                    <a:pt x="114259" y="183386"/>
                    <a:pt x="112862" y="185418"/>
                    <a:pt x="111592" y="187704"/>
                  </a:cubicBezTo>
                  <a:cubicBezTo>
                    <a:pt x="107020" y="195071"/>
                    <a:pt x="102575" y="202437"/>
                    <a:pt x="97876" y="209676"/>
                  </a:cubicBezTo>
                  <a:cubicBezTo>
                    <a:pt x="85938" y="228980"/>
                    <a:pt x="73746" y="248411"/>
                    <a:pt x="61808" y="267842"/>
                  </a:cubicBezTo>
                  <a:cubicBezTo>
                    <a:pt x="53299" y="281558"/>
                    <a:pt x="44155" y="294893"/>
                    <a:pt x="36281" y="308864"/>
                  </a:cubicBezTo>
                  <a:cubicBezTo>
                    <a:pt x="25613" y="327533"/>
                    <a:pt x="39964" y="350266"/>
                    <a:pt x="62189" y="343154"/>
                  </a:cubicBezTo>
                  <a:cubicBezTo>
                    <a:pt x="87208" y="335153"/>
                    <a:pt x="111592" y="324231"/>
                    <a:pt x="136230" y="314833"/>
                  </a:cubicBezTo>
                  <a:cubicBezTo>
                    <a:pt x="179537" y="298196"/>
                    <a:pt x="222716" y="281812"/>
                    <a:pt x="265896" y="265302"/>
                  </a:cubicBezTo>
                  <a:cubicBezTo>
                    <a:pt x="301329" y="251713"/>
                    <a:pt x="336762" y="238251"/>
                    <a:pt x="372195" y="224662"/>
                  </a:cubicBezTo>
                  <a:cubicBezTo>
                    <a:pt x="378798" y="222122"/>
                    <a:pt x="385402" y="219836"/>
                    <a:pt x="391752" y="217169"/>
                  </a:cubicBezTo>
                  <a:cubicBezTo>
                    <a:pt x="411818" y="209168"/>
                    <a:pt x="412199" y="184402"/>
                    <a:pt x="393403" y="175004"/>
                  </a:cubicBezTo>
                  <a:cubicBezTo>
                    <a:pt x="330031" y="142619"/>
                    <a:pt x="264626" y="113536"/>
                    <a:pt x="200364" y="82928"/>
                  </a:cubicBezTo>
                  <a:cubicBezTo>
                    <a:pt x="161376" y="64386"/>
                    <a:pt x="122514" y="45844"/>
                    <a:pt x="83525" y="27302"/>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2"/>
                  </a:cubicBezTo>
                  <a:cubicBezTo>
                    <a:pt x="191856" y="112012"/>
                    <a:pt x="254974" y="142111"/>
                    <a:pt x="318220" y="172337"/>
                  </a:cubicBezTo>
                  <a:cubicBezTo>
                    <a:pt x="336889" y="181227"/>
                    <a:pt x="355685" y="190244"/>
                    <a:pt x="374354" y="199135"/>
                  </a:cubicBezTo>
                  <a:cubicBezTo>
                    <a:pt x="375878" y="199897"/>
                    <a:pt x="378290" y="201675"/>
                    <a:pt x="380068" y="201802"/>
                  </a:cubicBezTo>
                  <a:cubicBezTo>
                    <a:pt x="386037" y="202437"/>
                    <a:pt x="381465" y="186942"/>
                    <a:pt x="384386" y="187704"/>
                  </a:cubicBezTo>
                  <a:cubicBezTo>
                    <a:pt x="381846" y="187069"/>
                    <a:pt x="374354" y="191514"/>
                    <a:pt x="372195" y="192404"/>
                  </a:cubicBezTo>
                  <a:cubicBezTo>
                    <a:pt x="315553" y="214121"/>
                    <a:pt x="258657" y="235838"/>
                    <a:pt x="202015" y="257555"/>
                  </a:cubicBezTo>
                  <a:cubicBezTo>
                    <a:pt x="170647" y="269493"/>
                    <a:pt x="139405" y="281558"/>
                    <a:pt x="108036" y="293496"/>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0"/>
                    <a:pt x="85176" y="288797"/>
                  </a:cubicBezTo>
                  <a:cubicBezTo>
                    <a:pt x="99019" y="266572"/>
                    <a:pt x="112862" y="244347"/>
                    <a:pt x="126451" y="222249"/>
                  </a:cubicBezTo>
                  <a:cubicBezTo>
                    <a:pt x="134452" y="209168"/>
                    <a:pt x="152105" y="189736"/>
                    <a:pt x="144612" y="173607"/>
                  </a:cubicBezTo>
                  <a:cubicBezTo>
                    <a:pt x="140421" y="164590"/>
                    <a:pt x="132166" y="156335"/>
                    <a:pt x="126197" y="148461"/>
                  </a:cubicBezTo>
                  <a:cubicBezTo>
                    <a:pt x="116545" y="135888"/>
                    <a:pt x="107020" y="123188"/>
                    <a:pt x="97495" y="110615"/>
                  </a:cubicBezTo>
                  <a:cubicBezTo>
                    <a:pt x="74508" y="80261"/>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9" id="9"/>
            <p:cNvSpPr/>
            <p:nvPr/>
          </p:nvSpPr>
          <p:spPr>
            <a:xfrm flipH="false" flipV="false" rot="0">
              <a:off x="63500" y="63501"/>
              <a:ext cx="421257" cy="357000"/>
            </a:xfrm>
            <a:custGeom>
              <a:avLst/>
              <a:gdLst/>
              <a:ahLst/>
              <a:cxnLst/>
              <a:rect r="r" b="b" t="t" l="l"/>
              <a:pathLst>
                <a:path h="357000"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2259425" y="6618532"/>
            <a:ext cx="548316" cy="483965"/>
            <a:chOff x="0" y="0"/>
            <a:chExt cx="548310" cy="483972"/>
          </a:xfrm>
        </p:grpSpPr>
        <p:sp>
          <p:nvSpPr>
            <p:cNvPr name="Freeform 11" id="11"/>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3"/>
                    <a:pt x="117942" y="188720"/>
                  </a:cubicBezTo>
                  <a:cubicBezTo>
                    <a:pt x="117307" y="186180"/>
                    <a:pt x="116545" y="183640"/>
                    <a:pt x="115783" y="181100"/>
                  </a:cubicBezTo>
                  <a:cubicBezTo>
                    <a:pt x="115656" y="179068"/>
                    <a:pt x="117434" y="178179"/>
                    <a:pt x="115529" y="181227"/>
                  </a:cubicBezTo>
                  <a:cubicBezTo>
                    <a:pt x="114259" y="183386"/>
                    <a:pt x="112862" y="185418"/>
                    <a:pt x="111592" y="187704"/>
                  </a:cubicBezTo>
                  <a:cubicBezTo>
                    <a:pt x="107020" y="195071"/>
                    <a:pt x="102575" y="202437"/>
                    <a:pt x="97876" y="209676"/>
                  </a:cubicBezTo>
                  <a:cubicBezTo>
                    <a:pt x="85938" y="228980"/>
                    <a:pt x="73746" y="248411"/>
                    <a:pt x="61808" y="267842"/>
                  </a:cubicBezTo>
                  <a:cubicBezTo>
                    <a:pt x="53299" y="281558"/>
                    <a:pt x="44155" y="294893"/>
                    <a:pt x="36281" y="308864"/>
                  </a:cubicBezTo>
                  <a:cubicBezTo>
                    <a:pt x="25613" y="327533"/>
                    <a:pt x="39964" y="350266"/>
                    <a:pt x="62189" y="343154"/>
                  </a:cubicBezTo>
                  <a:cubicBezTo>
                    <a:pt x="87208" y="335153"/>
                    <a:pt x="111592" y="324231"/>
                    <a:pt x="136230" y="314833"/>
                  </a:cubicBezTo>
                  <a:cubicBezTo>
                    <a:pt x="179537" y="298196"/>
                    <a:pt x="222716" y="281812"/>
                    <a:pt x="265896" y="265302"/>
                  </a:cubicBezTo>
                  <a:cubicBezTo>
                    <a:pt x="301329" y="251713"/>
                    <a:pt x="336762" y="238251"/>
                    <a:pt x="372195" y="224662"/>
                  </a:cubicBezTo>
                  <a:cubicBezTo>
                    <a:pt x="378798" y="222122"/>
                    <a:pt x="385402" y="219836"/>
                    <a:pt x="391752" y="217169"/>
                  </a:cubicBezTo>
                  <a:cubicBezTo>
                    <a:pt x="411818" y="209168"/>
                    <a:pt x="412199" y="184402"/>
                    <a:pt x="393403" y="175004"/>
                  </a:cubicBezTo>
                  <a:cubicBezTo>
                    <a:pt x="330031" y="142619"/>
                    <a:pt x="264626" y="113536"/>
                    <a:pt x="200364" y="82928"/>
                  </a:cubicBezTo>
                  <a:cubicBezTo>
                    <a:pt x="161376" y="64386"/>
                    <a:pt x="122514" y="45844"/>
                    <a:pt x="83525" y="27302"/>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2"/>
                  </a:cubicBezTo>
                  <a:cubicBezTo>
                    <a:pt x="191856" y="112012"/>
                    <a:pt x="254974" y="142111"/>
                    <a:pt x="318220" y="172337"/>
                  </a:cubicBezTo>
                  <a:cubicBezTo>
                    <a:pt x="336889" y="181227"/>
                    <a:pt x="355685" y="190244"/>
                    <a:pt x="374354" y="199135"/>
                  </a:cubicBezTo>
                  <a:cubicBezTo>
                    <a:pt x="375878" y="199897"/>
                    <a:pt x="378290" y="201675"/>
                    <a:pt x="380068" y="201802"/>
                  </a:cubicBezTo>
                  <a:cubicBezTo>
                    <a:pt x="386037" y="202437"/>
                    <a:pt x="381465" y="186942"/>
                    <a:pt x="384386" y="187704"/>
                  </a:cubicBezTo>
                  <a:cubicBezTo>
                    <a:pt x="381846" y="187069"/>
                    <a:pt x="374354" y="191514"/>
                    <a:pt x="372195" y="192404"/>
                  </a:cubicBezTo>
                  <a:cubicBezTo>
                    <a:pt x="315553" y="214121"/>
                    <a:pt x="258657" y="235838"/>
                    <a:pt x="202015" y="257555"/>
                  </a:cubicBezTo>
                  <a:cubicBezTo>
                    <a:pt x="170647" y="269493"/>
                    <a:pt x="139405" y="281558"/>
                    <a:pt x="108036" y="293496"/>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0"/>
                    <a:pt x="85176" y="288797"/>
                  </a:cubicBezTo>
                  <a:cubicBezTo>
                    <a:pt x="99019" y="266572"/>
                    <a:pt x="112862" y="244347"/>
                    <a:pt x="126451" y="222249"/>
                  </a:cubicBezTo>
                  <a:cubicBezTo>
                    <a:pt x="134452" y="209168"/>
                    <a:pt x="152105" y="189736"/>
                    <a:pt x="144612" y="173607"/>
                  </a:cubicBezTo>
                  <a:cubicBezTo>
                    <a:pt x="140421" y="164590"/>
                    <a:pt x="132166" y="156335"/>
                    <a:pt x="126197" y="148461"/>
                  </a:cubicBezTo>
                  <a:cubicBezTo>
                    <a:pt x="116545" y="135888"/>
                    <a:pt x="107020" y="123188"/>
                    <a:pt x="97495" y="110615"/>
                  </a:cubicBezTo>
                  <a:cubicBezTo>
                    <a:pt x="74508" y="80261"/>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12" id="12"/>
            <p:cNvSpPr/>
            <p:nvPr/>
          </p:nvSpPr>
          <p:spPr>
            <a:xfrm flipH="false" flipV="false" rot="0">
              <a:off x="63500" y="63501"/>
              <a:ext cx="421257" cy="357000"/>
            </a:xfrm>
            <a:custGeom>
              <a:avLst/>
              <a:gdLst/>
              <a:ahLst/>
              <a:cxnLst/>
              <a:rect r="r" b="b" t="t" l="l"/>
              <a:pathLst>
                <a:path h="357000"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14518091" y="-63503"/>
            <a:ext cx="3833403" cy="2024682"/>
            <a:chOff x="0" y="0"/>
            <a:chExt cx="3833406" cy="2024685"/>
          </a:xfrm>
        </p:grpSpPr>
        <p:sp>
          <p:nvSpPr>
            <p:cNvPr name="Freeform 14" id="14"/>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5" id="15"/>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6" id="16"/>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7" id="17"/>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8" id="18"/>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19" id="19"/>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0" id="20"/>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1" id="21"/>
          <p:cNvSpPr txBox="true"/>
          <p:nvPr/>
        </p:nvSpPr>
        <p:spPr>
          <a:xfrm rot="0">
            <a:off x="1298953" y="132998"/>
            <a:ext cx="2770880"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3.4. Vatanımızı Sevmek</a:t>
            </a:r>
          </a:p>
        </p:txBody>
      </p:sp>
      <p:sp>
        <p:nvSpPr>
          <p:cNvPr name="TextBox 22" id="22"/>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3" id="23"/>
          <p:cNvSpPr txBox="true"/>
          <p:nvPr/>
        </p:nvSpPr>
        <p:spPr>
          <a:xfrm rot="0">
            <a:off x="17397774" y="9522209"/>
            <a:ext cx="452399"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31</a:t>
            </a:r>
          </a:p>
        </p:txBody>
      </p:sp>
      <p:sp>
        <p:nvSpPr>
          <p:cNvPr name="TextBox 24" id="24"/>
          <p:cNvSpPr txBox="true"/>
          <p:nvPr/>
        </p:nvSpPr>
        <p:spPr>
          <a:xfrm rot="0">
            <a:off x="3009871" y="2883246"/>
            <a:ext cx="12684719" cy="1373038"/>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İslam, Müslümanları vatanını sevmeye ve korumaya teşvik eder.</a:t>
            </a:r>
          </a:p>
        </p:txBody>
      </p:sp>
      <p:sp>
        <p:nvSpPr>
          <p:cNvPr name="TextBox 25" id="25"/>
          <p:cNvSpPr txBox="true"/>
          <p:nvPr/>
        </p:nvSpPr>
        <p:spPr>
          <a:xfrm rot="0">
            <a:off x="3009871" y="4969221"/>
            <a:ext cx="7275786" cy="67771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İslam’da şehitlik ve gazilik övülür.</a:t>
            </a:r>
          </a:p>
        </p:txBody>
      </p:sp>
      <p:sp>
        <p:nvSpPr>
          <p:cNvPr name="TextBox 26" id="26"/>
          <p:cNvSpPr txBox="true"/>
          <p:nvPr/>
        </p:nvSpPr>
        <p:spPr>
          <a:xfrm rot="0">
            <a:off x="3009871" y="6359871"/>
            <a:ext cx="9099423" cy="677713"/>
          </a:xfrm>
          <a:prstGeom prst="rect">
            <a:avLst/>
          </a:prstGeom>
        </p:spPr>
        <p:txBody>
          <a:bodyPr anchor="t" rtlCol="false" tIns="0" lIns="0" bIns="0" rIns="0">
            <a:spAutoFit/>
          </a:bodyPr>
          <a:lstStyle/>
          <a:p>
            <a:pPr algn="l">
              <a:lnSpc>
                <a:spcPts val="5476"/>
              </a:lnSpc>
            </a:pPr>
            <a:r>
              <a:rPr lang="en-US" sz="3302">
                <a:solidFill>
                  <a:srgbClr val="000000"/>
                </a:solidFill>
                <a:latin typeface="Crusoe Text"/>
                <a:ea typeface="Crusoe Text"/>
                <a:cs typeface="Crusoe Text"/>
                <a:sym typeface="Crusoe Text"/>
              </a:rPr>
              <a:t>Toplumda gazi ve şehitlere saygı duyulur.</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2196503" y="2124751"/>
            <a:ext cx="6588938" cy="6541941"/>
            <a:chOff x="0" y="0"/>
            <a:chExt cx="6588938" cy="6541948"/>
          </a:xfrm>
        </p:grpSpPr>
        <p:sp>
          <p:nvSpPr>
            <p:cNvPr name="Freeform 5" id="5"/>
            <p:cNvSpPr/>
            <p:nvPr/>
          </p:nvSpPr>
          <p:spPr>
            <a:xfrm flipH="false" flipV="false" rot="0">
              <a:off x="140095" y="119380"/>
              <a:ext cx="1869425" cy="1733550"/>
            </a:xfrm>
            <a:custGeom>
              <a:avLst/>
              <a:gdLst/>
              <a:ahLst/>
              <a:cxnLst/>
              <a:rect r="r" b="b" t="t" l="l"/>
              <a:pathLst>
                <a:path h="1733550" w="1869425">
                  <a:moveTo>
                    <a:pt x="1355583" y="704596"/>
                  </a:moveTo>
                  <a:cubicBezTo>
                    <a:pt x="1289543" y="704596"/>
                    <a:pt x="1226424" y="717296"/>
                    <a:pt x="1168004" y="739648"/>
                  </a:cubicBezTo>
                  <a:cubicBezTo>
                    <a:pt x="1162924" y="729488"/>
                    <a:pt x="1093328" y="593725"/>
                    <a:pt x="1153780" y="454406"/>
                  </a:cubicBezTo>
                  <a:cubicBezTo>
                    <a:pt x="1216772" y="310007"/>
                    <a:pt x="1416670" y="172720"/>
                    <a:pt x="1416670" y="172720"/>
                  </a:cubicBezTo>
                  <a:lnTo>
                    <a:pt x="1281288" y="0"/>
                  </a:lnTo>
                  <a:cubicBezTo>
                    <a:pt x="1281288" y="0"/>
                    <a:pt x="836915" y="209931"/>
                    <a:pt x="722996" y="708660"/>
                  </a:cubicBezTo>
                  <a:cubicBezTo>
                    <a:pt x="702168" y="706120"/>
                    <a:pt x="680832" y="704596"/>
                    <a:pt x="659496" y="704596"/>
                  </a:cubicBezTo>
                  <a:cubicBezTo>
                    <a:pt x="593456" y="704596"/>
                    <a:pt x="529830" y="717296"/>
                    <a:pt x="471918" y="739648"/>
                  </a:cubicBezTo>
                  <a:cubicBezTo>
                    <a:pt x="466330" y="729488"/>
                    <a:pt x="397242" y="593725"/>
                    <a:pt x="457694" y="454406"/>
                  </a:cubicBezTo>
                  <a:cubicBezTo>
                    <a:pt x="520178" y="310007"/>
                    <a:pt x="720583" y="172720"/>
                    <a:pt x="720583" y="172720"/>
                  </a:cubicBezTo>
                  <a:lnTo>
                    <a:pt x="585329" y="0"/>
                  </a:lnTo>
                  <a:cubicBezTo>
                    <a:pt x="585329" y="0"/>
                    <a:pt x="39864" y="257175"/>
                    <a:pt x="2653" y="879475"/>
                  </a:cubicBezTo>
                  <a:cubicBezTo>
                    <a:pt x="-34431" y="1502156"/>
                    <a:pt x="323963" y="1733551"/>
                    <a:pt x="659496" y="1733551"/>
                  </a:cubicBezTo>
                  <a:cubicBezTo>
                    <a:pt x="781035" y="1733551"/>
                    <a:pt x="892795" y="1691387"/>
                    <a:pt x="980806" y="1620647"/>
                  </a:cubicBezTo>
                  <a:cubicBezTo>
                    <a:pt x="1092693" y="1698880"/>
                    <a:pt x="1225916" y="1733551"/>
                    <a:pt x="1355456" y="1733551"/>
                  </a:cubicBezTo>
                  <a:cubicBezTo>
                    <a:pt x="1639174" y="1733551"/>
                    <a:pt x="1869425" y="1503300"/>
                    <a:pt x="1869425" y="1219073"/>
                  </a:cubicBezTo>
                  <a:cubicBezTo>
                    <a:pt x="1869425" y="934847"/>
                    <a:pt x="1639174" y="704596"/>
                    <a:pt x="1355456" y="704596"/>
                  </a:cubicBezTo>
                  <a:close/>
                </a:path>
              </a:pathLst>
            </a:custGeom>
            <a:solidFill>
              <a:srgbClr val="59A8AA"/>
            </a:solidFill>
            <a:ln w="12700">
              <a:solidFill>
                <a:srgbClr val="000000"/>
              </a:solidFill>
            </a:ln>
          </p:spPr>
        </p:sp>
        <p:sp>
          <p:nvSpPr>
            <p:cNvPr name="Freeform 6" id="6"/>
            <p:cNvSpPr/>
            <p:nvPr/>
          </p:nvSpPr>
          <p:spPr>
            <a:xfrm flipH="false" flipV="false" rot="0">
              <a:off x="4575172" y="4689476"/>
              <a:ext cx="1869424" cy="1733804"/>
            </a:xfrm>
            <a:custGeom>
              <a:avLst/>
              <a:gdLst/>
              <a:ahLst/>
              <a:cxnLst/>
              <a:rect r="r" b="b" t="t" l="l"/>
              <a:pathLst>
                <a:path h="1733804" w="1869424">
                  <a:moveTo>
                    <a:pt x="1209928" y="0"/>
                  </a:moveTo>
                  <a:cubicBezTo>
                    <a:pt x="1088389" y="0"/>
                    <a:pt x="976629" y="42164"/>
                    <a:pt x="888618" y="112903"/>
                  </a:cubicBezTo>
                  <a:cubicBezTo>
                    <a:pt x="776731" y="34671"/>
                    <a:pt x="643508" y="0"/>
                    <a:pt x="513969" y="0"/>
                  </a:cubicBezTo>
                  <a:cubicBezTo>
                    <a:pt x="230251" y="0"/>
                    <a:pt x="0" y="230251"/>
                    <a:pt x="0" y="514478"/>
                  </a:cubicBezTo>
                  <a:cubicBezTo>
                    <a:pt x="0" y="798703"/>
                    <a:pt x="230250" y="1028954"/>
                    <a:pt x="513969" y="1028954"/>
                  </a:cubicBezTo>
                  <a:cubicBezTo>
                    <a:pt x="580008" y="1028954"/>
                    <a:pt x="643127" y="1016254"/>
                    <a:pt x="701547" y="993903"/>
                  </a:cubicBezTo>
                  <a:cubicBezTo>
                    <a:pt x="706627" y="1004063"/>
                    <a:pt x="776223" y="1139826"/>
                    <a:pt x="715771" y="1279145"/>
                  </a:cubicBezTo>
                  <a:cubicBezTo>
                    <a:pt x="652779" y="1423544"/>
                    <a:pt x="452882" y="1560830"/>
                    <a:pt x="452882" y="1560830"/>
                  </a:cubicBezTo>
                  <a:lnTo>
                    <a:pt x="588136" y="1733678"/>
                  </a:lnTo>
                  <a:cubicBezTo>
                    <a:pt x="588136" y="1733678"/>
                    <a:pt x="1032509" y="1523747"/>
                    <a:pt x="1146428" y="1025017"/>
                  </a:cubicBezTo>
                  <a:cubicBezTo>
                    <a:pt x="1167256" y="1027558"/>
                    <a:pt x="1188592" y="1029082"/>
                    <a:pt x="1209928" y="1029082"/>
                  </a:cubicBezTo>
                  <a:cubicBezTo>
                    <a:pt x="1275968" y="1029082"/>
                    <a:pt x="1339594" y="1016382"/>
                    <a:pt x="1397506" y="994029"/>
                  </a:cubicBezTo>
                  <a:cubicBezTo>
                    <a:pt x="1403094" y="1004190"/>
                    <a:pt x="1472183" y="1139953"/>
                    <a:pt x="1411731" y="1279272"/>
                  </a:cubicBezTo>
                  <a:cubicBezTo>
                    <a:pt x="1349247" y="1423671"/>
                    <a:pt x="1148841" y="1560958"/>
                    <a:pt x="1148841" y="1560958"/>
                  </a:cubicBezTo>
                  <a:lnTo>
                    <a:pt x="1284096" y="1733804"/>
                  </a:lnTo>
                  <a:cubicBezTo>
                    <a:pt x="1284096" y="1733804"/>
                    <a:pt x="1829561" y="1476629"/>
                    <a:pt x="1866771" y="854329"/>
                  </a:cubicBezTo>
                  <a:cubicBezTo>
                    <a:pt x="1903855" y="231648"/>
                    <a:pt x="1545462" y="254"/>
                    <a:pt x="1209928" y="254"/>
                  </a:cubicBezTo>
                  <a:close/>
                </a:path>
              </a:pathLst>
            </a:custGeom>
            <a:solidFill>
              <a:srgbClr val="59A8AA"/>
            </a:solidFill>
            <a:ln w="12700">
              <a:solidFill>
                <a:srgbClr val="000000"/>
              </a:solidFill>
            </a:ln>
          </p:spPr>
        </p:sp>
        <p:sp>
          <p:nvSpPr>
            <p:cNvPr name="Freeform 7" id="7"/>
            <p:cNvSpPr/>
            <p:nvPr/>
          </p:nvSpPr>
          <p:spPr>
            <a:xfrm flipH="false" flipV="false" rot="0">
              <a:off x="863091" y="119380"/>
              <a:ext cx="1146428" cy="1733551"/>
            </a:xfrm>
            <a:custGeom>
              <a:avLst/>
              <a:gdLst/>
              <a:ahLst/>
              <a:cxnLst/>
              <a:rect r="r" b="b" t="t" l="l"/>
              <a:pathLst>
                <a:path h="1733551" w="1146428">
                  <a:moveTo>
                    <a:pt x="444881" y="739648"/>
                  </a:moveTo>
                  <a:cubicBezTo>
                    <a:pt x="503301" y="717296"/>
                    <a:pt x="566420" y="704596"/>
                    <a:pt x="632460" y="704596"/>
                  </a:cubicBezTo>
                  <a:cubicBezTo>
                    <a:pt x="916178" y="704596"/>
                    <a:pt x="1146429" y="934847"/>
                    <a:pt x="1146429" y="1219073"/>
                  </a:cubicBezTo>
                  <a:cubicBezTo>
                    <a:pt x="1146429" y="1503299"/>
                    <a:pt x="916178" y="1733551"/>
                    <a:pt x="632460" y="1733551"/>
                  </a:cubicBezTo>
                  <a:cubicBezTo>
                    <a:pt x="502793" y="1733551"/>
                    <a:pt x="369570" y="1699006"/>
                    <a:pt x="257810" y="1620647"/>
                  </a:cubicBezTo>
                  <a:cubicBezTo>
                    <a:pt x="375285" y="1526032"/>
                    <a:pt x="450469" y="1381252"/>
                    <a:pt x="450469" y="1219073"/>
                  </a:cubicBezTo>
                  <a:cubicBezTo>
                    <a:pt x="450469" y="956310"/>
                    <a:pt x="253746" y="739648"/>
                    <a:pt x="0" y="708660"/>
                  </a:cubicBezTo>
                  <a:cubicBezTo>
                    <a:pt x="113919" y="209931"/>
                    <a:pt x="558292" y="0"/>
                    <a:pt x="558292" y="0"/>
                  </a:cubicBezTo>
                  <a:lnTo>
                    <a:pt x="693547" y="172847"/>
                  </a:lnTo>
                  <a:cubicBezTo>
                    <a:pt x="693547" y="172847"/>
                    <a:pt x="493776" y="310134"/>
                    <a:pt x="430657" y="454533"/>
                  </a:cubicBezTo>
                  <a:cubicBezTo>
                    <a:pt x="370205" y="593852"/>
                    <a:pt x="439801" y="729615"/>
                    <a:pt x="444881" y="739775"/>
                  </a:cubicBezTo>
                  <a:close/>
                </a:path>
              </a:pathLst>
            </a:custGeom>
            <a:solidFill>
              <a:srgbClr val="A9DDE0"/>
            </a:solidFill>
            <a:ln w="12700">
              <a:solidFill>
                <a:srgbClr val="000000"/>
              </a:solidFill>
            </a:ln>
          </p:spPr>
        </p:sp>
        <p:sp>
          <p:nvSpPr>
            <p:cNvPr name="Freeform 8" id="8"/>
            <p:cNvSpPr/>
            <p:nvPr/>
          </p:nvSpPr>
          <p:spPr>
            <a:xfrm flipH="false" flipV="false" rot="0">
              <a:off x="4575172" y="4689476"/>
              <a:ext cx="1146428" cy="1733550"/>
            </a:xfrm>
            <a:custGeom>
              <a:avLst/>
              <a:gdLst/>
              <a:ahLst/>
              <a:cxnLst/>
              <a:rect r="r" b="b" t="t" l="l"/>
              <a:pathLst>
                <a:path h="1733550" w="1146428">
                  <a:moveTo>
                    <a:pt x="701547" y="993903"/>
                  </a:moveTo>
                  <a:cubicBezTo>
                    <a:pt x="643127" y="1016255"/>
                    <a:pt x="580008" y="1028955"/>
                    <a:pt x="513969" y="1028955"/>
                  </a:cubicBezTo>
                  <a:cubicBezTo>
                    <a:pt x="230251" y="1028955"/>
                    <a:pt x="0" y="798704"/>
                    <a:pt x="0" y="514478"/>
                  </a:cubicBezTo>
                  <a:cubicBezTo>
                    <a:pt x="0" y="230251"/>
                    <a:pt x="230250" y="0"/>
                    <a:pt x="513969" y="0"/>
                  </a:cubicBezTo>
                  <a:cubicBezTo>
                    <a:pt x="643635" y="0"/>
                    <a:pt x="776858" y="34544"/>
                    <a:pt x="888618" y="112903"/>
                  </a:cubicBezTo>
                  <a:cubicBezTo>
                    <a:pt x="771143" y="207519"/>
                    <a:pt x="695959" y="352299"/>
                    <a:pt x="695959" y="514478"/>
                  </a:cubicBezTo>
                  <a:cubicBezTo>
                    <a:pt x="695959" y="777241"/>
                    <a:pt x="892682" y="993903"/>
                    <a:pt x="1146428" y="1024891"/>
                  </a:cubicBezTo>
                  <a:cubicBezTo>
                    <a:pt x="1032509" y="1523620"/>
                    <a:pt x="588136" y="1733551"/>
                    <a:pt x="588136" y="1733551"/>
                  </a:cubicBezTo>
                  <a:lnTo>
                    <a:pt x="452882" y="1560704"/>
                  </a:lnTo>
                  <a:cubicBezTo>
                    <a:pt x="452882" y="1560704"/>
                    <a:pt x="652652" y="1423417"/>
                    <a:pt x="715771" y="1279018"/>
                  </a:cubicBezTo>
                  <a:cubicBezTo>
                    <a:pt x="776223" y="1139699"/>
                    <a:pt x="706627" y="1004063"/>
                    <a:pt x="701547" y="993776"/>
                  </a:cubicBezTo>
                  <a:close/>
                </a:path>
              </a:pathLst>
            </a:custGeom>
            <a:solidFill>
              <a:srgbClr val="A9DDE0"/>
            </a:solidFill>
            <a:ln w="12700">
              <a:solidFill>
                <a:srgbClr val="000000"/>
              </a:solidFill>
            </a:ln>
          </p:spPr>
        </p:sp>
        <p:sp>
          <p:nvSpPr>
            <p:cNvPr name="Freeform 9" id="9"/>
            <p:cNvSpPr/>
            <p:nvPr/>
          </p:nvSpPr>
          <p:spPr>
            <a:xfrm flipH="false" flipV="false" rot="0">
              <a:off x="89508" y="68498"/>
              <a:ext cx="1971193" cy="1835233"/>
            </a:xfrm>
            <a:custGeom>
              <a:avLst/>
              <a:gdLst/>
              <a:ahLst/>
              <a:cxnLst/>
              <a:rect r="r" b="b" t="t" l="l"/>
              <a:pathLst>
                <a:path h="1835233" w="1971193">
                  <a:moveTo>
                    <a:pt x="1033044" y="1732998"/>
                  </a:moveTo>
                  <a:cubicBezTo>
                    <a:pt x="1141375" y="1799673"/>
                    <a:pt x="1269264" y="1835233"/>
                    <a:pt x="1405916" y="1835233"/>
                  </a:cubicBezTo>
                  <a:cubicBezTo>
                    <a:pt x="1717574" y="1835233"/>
                    <a:pt x="1971193" y="1581613"/>
                    <a:pt x="1971193" y="1270083"/>
                  </a:cubicBezTo>
                  <a:cubicBezTo>
                    <a:pt x="1971193" y="958551"/>
                    <a:pt x="1717701" y="704932"/>
                    <a:pt x="1405916" y="704932"/>
                  </a:cubicBezTo>
                  <a:cubicBezTo>
                    <a:pt x="1351687" y="704932"/>
                    <a:pt x="1298474" y="712552"/>
                    <a:pt x="1247166" y="727538"/>
                  </a:cubicBezTo>
                  <a:cubicBezTo>
                    <a:pt x="1232053" y="682453"/>
                    <a:pt x="1216559" y="604475"/>
                    <a:pt x="1250722" y="525989"/>
                  </a:cubicBezTo>
                  <a:cubicBezTo>
                    <a:pt x="1306983" y="396703"/>
                    <a:pt x="1494054" y="267290"/>
                    <a:pt x="1495959" y="265893"/>
                  </a:cubicBezTo>
                  <a:cubicBezTo>
                    <a:pt x="1507516" y="258019"/>
                    <a:pt x="1515390" y="245573"/>
                    <a:pt x="1517422" y="231730"/>
                  </a:cubicBezTo>
                  <a:cubicBezTo>
                    <a:pt x="1519454" y="217887"/>
                    <a:pt x="1515898" y="203663"/>
                    <a:pt x="1507262" y="192741"/>
                  </a:cubicBezTo>
                  <a:lnTo>
                    <a:pt x="1372134" y="19640"/>
                  </a:lnTo>
                  <a:cubicBezTo>
                    <a:pt x="1357402" y="844"/>
                    <a:pt x="1331748" y="-5125"/>
                    <a:pt x="1310412" y="4908"/>
                  </a:cubicBezTo>
                  <a:cubicBezTo>
                    <a:pt x="1291870" y="13671"/>
                    <a:pt x="867817" y="220046"/>
                    <a:pt x="735864" y="706075"/>
                  </a:cubicBezTo>
                  <a:cubicBezTo>
                    <a:pt x="727228" y="705694"/>
                    <a:pt x="718719" y="704805"/>
                    <a:pt x="709956" y="704805"/>
                  </a:cubicBezTo>
                  <a:cubicBezTo>
                    <a:pt x="655854" y="704805"/>
                    <a:pt x="602641" y="712425"/>
                    <a:pt x="551334" y="727411"/>
                  </a:cubicBezTo>
                  <a:cubicBezTo>
                    <a:pt x="536221" y="682326"/>
                    <a:pt x="520599" y="604348"/>
                    <a:pt x="554889" y="525862"/>
                  </a:cubicBezTo>
                  <a:cubicBezTo>
                    <a:pt x="611024" y="396576"/>
                    <a:pt x="798221" y="267036"/>
                    <a:pt x="799999" y="265766"/>
                  </a:cubicBezTo>
                  <a:cubicBezTo>
                    <a:pt x="811556" y="257892"/>
                    <a:pt x="819430" y="245446"/>
                    <a:pt x="821462" y="231603"/>
                  </a:cubicBezTo>
                  <a:cubicBezTo>
                    <a:pt x="823494" y="217760"/>
                    <a:pt x="819938" y="203536"/>
                    <a:pt x="811302" y="192487"/>
                  </a:cubicBezTo>
                  <a:lnTo>
                    <a:pt x="676047" y="19513"/>
                  </a:lnTo>
                  <a:cubicBezTo>
                    <a:pt x="661315" y="717"/>
                    <a:pt x="635661" y="-5252"/>
                    <a:pt x="614325" y="4908"/>
                  </a:cubicBezTo>
                  <a:cubicBezTo>
                    <a:pt x="590831" y="15957"/>
                    <a:pt x="41175" y="282657"/>
                    <a:pt x="2694" y="927563"/>
                  </a:cubicBezTo>
                  <a:cubicBezTo>
                    <a:pt x="-15086" y="1224997"/>
                    <a:pt x="55399" y="1467059"/>
                    <a:pt x="206529" y="1627460"/>
                  </a:cubicBezTo>
                  <a:cubicBezTo>
                    <a:pt x="332767" y="1761446"/>
                    <a:pt x="511583" y="1835233"/>
                    <a:pt x="709956" y="1835233"/>
                  </a:cubicBezTo>
                  <a:cubicBezTo>
                    <a:pt x="830098" y="1835233"/>
                    <a:pt x="941477" y="1797260"/>
                    <a:pt x="1033171" y="1732998"/>
                  </a:cubicBezTo>
                  <a:close/>
                  <a:moveTo>
                    <a:pt x="1318540" y="116160"/>
                  </a:moveTo>
                  <a:lnTo>
                    <a:pt x="1395121" y="214204"/>
                  </a:lnTo>
                  <a:cubicBezTo>
                    <a:pt x="1329335" y="265512"/>
                    <a:pt x="1207161" y="371430"/>
                    <a:pt x="1157504" y="485349"/>
                  </a:cubicBezTo>
                  <a:cubicBezTo>
                    <a:pt x="1085368" y="650957"/>
                    <a:pt x="1170585" y="808818"/>
                    <a:pt x="1174268" y="815549"/>
                  </a:cubicBezTo>
                  <a:cubicBezTo>
                    <a:pt x="1186968" y="838536"/>
                    <a:pt x="1215289" y="848061"/>
                    <a:pt x="1239165" y="837520"/>
                  </a:cubicBezTo>
                  <a:cubicBezTo>
                    <a:pt x="1239419" y="837520"/>
                    <a:pt x="1239546" y="837393"/>
                    <a:pt x="1239800" y="837266"/>
                  </a:cubicBezTo>
                  <a:cubicBezTo>
                    <a:pt x="1292759" y="816946"/>
                    <a:pt x="1348639" y="806659"/>
                    <a:pt x="1406043" y="806659"/>
                  </a:cubicBezTo>
                  <a:cubicBezTo>
                    <a:pt x="1661567" y="806659"/>
                    <a:pt x="1869593" y="1014558"/>
                    <a:pt x="1869593" y="1270209"/>
                  </a:cubicBezTo>
                  <a:cubicBezTo>
                    <a:pt x="1869593" y="1525860"/>
                    <a:pt x="1661567" y="1733760"/>
                    <a:pt x="1406043" y="1733760"/>
                  </a:cubicBezTo>
                  <a:cubicBezTo>
                    <a:pt x="1300379" y="1733760"/>
                    <a:pt x="1201192" y="1709249"/>
                    <a:pt x="1115340" y="1663274"/>
                  </a:cubicBezTo>
                  <a:cubicBezTo>
                    <a:pt x="1214146" y="1561420"/>
                    <a:pt x="1275233" y="1422863"/>
                    <a:pt x="1275233" y="1270209"/>
                  </a:cubicBezTo>
                  <a:cubicBezTo>
                    <a:pt x="1275233" y="1002366"/>
                    <a:pt x="1087654" y="777830"/>
                    <a:pt x="837083" y="719918"/>
                  </a:cubicBezTo>
                  <a:cubicBezTo>
                    <a:pt x="939064" y="365715"/>
                    <a:pt x="1219353" y="174199"/>
                    <a:pt x="1318540" y="116287"/>
                  </a:cubicBezTo>
                  <a:close/>
                  <a:moveTo>
                    <a:pt x="104167" y="933532"/>
                  </a:moveTo>
                  <a:cubicBezTo>
                    <a:pt x="133631" y="440391"/>
                    <a:pt x="505106" y="184867"/>
                    <a:pt x="622454" y="116160"/>
                  </a:cubicBezTo>
                  <a:lnTo>
                    <a:pt x="699034" y="214077"/>
                  </a:lnTo>
                  <a:cubicBezTo>
                    <a:pt x="633249" y="265385"/>
                    <a:pt x="511075" y="371303"/>
                    <a:pt x="461418" y="485222"/>
                  </a:cubicBezTo>
                  <a:cubicBezTo>
                    <a:pt x="392838" y="642575"/>
                    <a:pt x="466498" y="793070"/>
                    <a:pt x="477166" y="813263"/>
                  </a:cubicBezTo>
                  <a:cubicBezTo>
                    <a:pt x="478436" y="815930"/>
                    <a:pt x="479960" y="818343"/>
                    <a:pt x="481611" y="820629"/>
                  </a:cubicBezTo>
                  <a:cubicBezTo>
                    <a:pt x="495962" y="840314"/>
                    <a:pt x="522378" y="847299"/>
                    <a:pt x="544984" y="836504"/>
                  </a:cubicBezTo>
                  <a:cubicBezTo>
                    <a:pt x="597562" y="816438"/>
                    <a:pt x="653060" y="806405"/>
                    <a:pt x="709829" y="806405"/>
                  </a:cubicBezTo>
                  <a:cubicBezTo>
                    <a:pt x="965353" y="806405"/>
                    <a:pt x="1173379" y="1014304"/>
                    <a:pt x="1173379" y="1269955"/>
                  </a:cubicBezTo>
                  <a:cubicBezTo>
                    <a:pt x="1173379" y="1525607"/>
                    <a:pt x="965353" y="1733506"/>
                    <a:pt x="709829" y="1733506"/>
                  </a:cubicBezTo>
                  <a:cubicBezTo>
                    <a:pt x="539777" y="1733506"/>
                    <a:pt x="387250" y="1671021"/>
                    <a:pt x="280443" y="1557610"/>
                  </a:cubicBezTo>
                  <a:cubicBezTo>
                    <a:pt x="149125" y="1418164"/>
                    <a:pt x="88165" y="1202264"/>
                    <a:pt x="104167" y="933532"/>
                  </a:cubicBezTo>
                  <a:close/>
                </a:path>
              </a:pathLst>
            </a:custGeom>
            <a:solidFill>
              <a:srgbClr val="3A322B"/>
            </a:solidFill>
            <a:ln w="12700">
              <a:solidFill>
                <a:srgbClr val="000000"/>
              </a:solidFill>
            </a:ln>
          </p:spPr>
        </p:sp>
        <p:sp>
          <p:nvSpPr>
            <p:cNvPr name="Freeform 10" id="10"/>
            <p:cNvSpPr/>
            <p:nvPr/>
          </p:nvSpPr>
          <p:spPr>
            <a:xfrm flipH="false" flipV="false" rot="0">
              <a:off x="4524118" y="4638803"/>
              <a:ext cx="1971065" cy="1835024"/>
            </a:xfrm>
            <a:custGeom>
              <a:avLst/>
              <a:gdLst/>
              <a:ahLst/>
              <a:cxnLst/>
              <a:rect r="r" b="b" t="t" l="l"/>
              <a:pathLst>
                <a:path h="1835024" w="1971065">
                  <a:moveTo>
                    <a:pt x="565150" y="101600"/>
                  </a:moveTo>
                  <a:cubicBezTo>
                    <a:pt x="670814" y="101600"/>
                    <a:pt x="770001" y="126111"/>
                    <a:pt x="855852" y="172085"/>
                  </a:cubicBezTo>
                  <a:cubicBezTo>
                    <a:pt x="757046" y="273939"/>
                    <a:pt x="695959" y="412497"/>
                    <a:pt x="695959" y="565151"/>
                  </a:cubicBezTo>
                  <a:cubicBezTo>
                    <a:pt x="695959" y="832994"/>
                    <a:pt x="883538" y="1057530"/>
                    <a:pt x="1134109" y="1115442"/>
                  </a:cubicBezTo>
                  <a:cubicBezTo>
                    <a:pt x="1032128" y="1469645"/>
                    <a:pt x="751840" y="1661161"/>
                    <a:pt x="652653" y="1719073"/>
                  </a:cubicBezTo>
                  <a:lnTo>
                    <a:pt x="576071" y="1621029"/>
                  </a:lnTo>
                  <a:cubicBezTo>
                    <a:pt x="641858" y="1569721"/>
                    <a:pt x="764032" y="1463803"/>
                    <a:pt x="813688" y="1349884"/>
                  </a:cubicBezTo>
                  <a:cubicBezTo>
                    <a:pt x="885824" y="1184276"/>
                    <a:pt x="800607" y="1026415"/>
                    <a:pt x="796924" y="1019684"/>
                  </a:cubicBezTo>
                  <a:cubicBezTo>
                    <a:pt x="787653" y="1003047"/>
                    <a:pt x="770382" y="993522"/>
                    <a:pt x="752348" y="993522"/>
                  </a:cubicBezTo>
                  <a:cubicBezTo>
                    <a:pt x="745490" y="993522"/>
                    <a:pt x="738632" y="994919"/>
                    <a:pt x="732027" y="997840"/>
                  </a:cubicBezTo>
                  <a:cubicBezTo>
                    <a:pt x="731774" y="997840"/>
                    <a:pt x="731646" y="997967"/>
                    <a:pt x="731393" y="998094"/>
                  </a:cubicBezTo>
                  <a:cubicBezTo>
                    <a:pt x="678434" y="1018414"/>
                    <a:pt x="622554" y="1028701"/>
                    <a:pt x="565150" y="1028701"/>
                  </a:cubicBezTo>
                  <a:cubicBezTo>
                    <a:pt x="309626" y="1028701"/>
                    <a:pt x="101600" y="820802"/>
                    <a:pt x="101600" y="565151"/>
                  </a:cubicBezTo>
                  <a:cubicBezTo>
                    <a:pt x="101600" y="309499"/>
                    <a:pt x="309626" y="101600"/>
                    <a:pt x="565150" y="101600"/>
                  </a:cubicBezTo>
                  <a:close/>
                  <a:moveTo>
                    <a:pt x="1261236" y="101600"/>
                  </a:moveTo>
                  <a:cubicBezTo>
                    <a:pt x="1431289" y="101600"/>
                    <a:pt x="1583816" y="164084"/>
                    <a:pt x="1690623" y="277495"/>
                  </a:cubicBezTo>
                  <a:cubicBezTo>
                    <a:pt x="1821941" y="416942"/>
                    <a:pt x="1882901" y="632842"/>
                    <a:pt x="1866899" y="901574"/>
                  </a:cubicBezTo>
                  <a:cubicBezTo>
                    <a:pt x="1837435" y="1394842"/>
                    <a:pt x="1465960" y="1650239"/>
                    <a:pt x="1348612" y="1718946"/>
                  </a:cubicBezTo>
                  <a:lnTo>
                    <a:pt x="1272031" y="1621029"/>
                  </a:lnTo>
                  <a:cubicBezTo>
                    <a:pt x="1337817" y="1569721"/>
                    <a:pt x="1459991" y="1463803"/>
                    <a:pt x="1509648" y="1349884"/>
                  </a:cubicBezTo>
                  <a:cubicBezTo>
                    <a:pt x="1578228" y="1192531"/>
                    <a:pt x="1504568" y="1042036"/>
                    <a:pt x="1493900" y="1021843"/>
                  </a:cubicBezTo>
                  <a:cubicBezTo>
                    <a:pt x="1492630" y="1019176"/>
                    <a:pt x="1491106" y="1016763"/>
                    <a:pt x="1489455" y="1014477"/>
                  </a:cubicBezTo>
                  <a:cubicBezTo>
                    <a:pt x="1479676" y="1001015"/>
                    <a:pt x="1464182" y="993522"/>
                    <a:pt x="1448307" y="993522"/>
                  </a:cubicBezTo>
                  <a:cubicBezTo>
                    <a:pt x="1440814" y="993522"/>
                    <a:pt x="1433321" y="995173"/>
                    <a:pt x="1426209" y="998602"/>
                  </a:cubicBezTo>
                  <a:cubicBezTo>
                    <a:pt x="1373631" y="1018668"/>
                    <a:pt x="1318132" y="1028701"/>
                    <a:pt x="1261363" y="1028701"/>
                  </a:cubicBezTo>
                  <a:cubicBezTo>
                    <a:pt x="1005839" y="1028701"/>
                    <a:pt x="797813" y="820802"/>
                    <a:pt x="797813" y="565151"/>
                  </a:cubicBezTo>
                  <a:cubicBezTo>
                    <a:pt x="797813" y="309499"/>
                    <a:pt x="1005839" y="101600"/>
                    <a:pt x="1261363" y="101600"/>
                  </a:cubicBezTo>
                  <a:close/>
                  <a:moveTo>
                    <a:pt x="565277" y="0"/>
                  </a:moveTo>
                  <a:cubicBezTo>
                    <a:pt x="253619" y="0"/>
                    <a:pt x="0" y="253619"/>
                    <a:pt x="0" y="565151"/>
                  </a:cubicBezTo>
                  <a:cubicBezTo>
                    <a:pt x="0" y="876682"/>
                    <a:pt x="253492" y="1130301"/>
                    <a:pt x="565277" y="1130301"/>
                  </a:cubicBezTo>
                  <a:cubicBezTo>
                    <a:pt x="619506" y="1130301"/>
                    <a:pt x="672719" y="1122681"/>
                    <a:pt x="724027" y="1107695"/>
                  </a:cubicBezTo>
                  <a:cubicBezTo>
                    <a:pt x="739140" y="1152780"/>
                    <a:pt x="754633" y="1230758"/>
                    <a:pt x="720471" y="1309244"/>
                  </a:cubicBezTo>
                  <a:cubicBezTo>
                    <a:pt x="664209" y="1438530"/>
                    <a:pt x="477139" y="1567943"/>
                    <a:pt x="475233" y="1569340"/>
                  </a:cubicBezTo>
                  <a:cubicBezTo>
                    <a:pt x="463677" y="1577214"/>
                    <a:pt x="455802" y="1589660"/>
                    <a:pt x="453771" y="1603503"/>
                  </a:cubicBezTo>
                  <a:cubicBezTo>
                    <a:pt x="451739" y="1617346"/>
                    <a:pt x="455295" y="1631570"/>
                    <a:pt x="463931" y="1642492"/>
                  </a:cubicBezTo>
                  <a:lnTo>
                    <a:pt x="599186" y="1815466"/>
                  </a:lnTo>
                  <a:cubicBezTo>
                    <a:pt x="609092" y="1828166"/>
                    <a:pt x="623951" y="1835024"/>
                    <a:pt x="639190" y="1835024"/>
                  </a:cubicBezTo>
                  <a:cubicBezTo>
                    <a:pt x="646557" y="1835024"/>
                    <a:pt x="653923" y="1833500"/>
                    <a:pt x="660908" y="1830198"/>
                  </a:cubicBezTo>
                  <a:cubicBezTo>
                    <a:pt x="679450" y="1821435"/>
                    <a:pt x="1103502" y="1615060"/>
                    <a:pt x="1235455" y="1129031"/>
                  </a:cubicBezTo>
                  <a:cubicBezTo>
                    <a:pt x="1244091" y="1129412"/>
                    <a:pt x="1252600" y="1130301"/>
                    <a:pt x="1261363" y="1130301"/>
                  </a:cubicBezTo>
                  <a:cubicBezTo>
                    <a:pt x="1315465" y="1130301"/>
                    <a:pt x="1368678" y="1122681"/>
                    <a:pt x="1419986" y="1107695"/>
                  </a:cubicBezTo>
                  <a:cubicBezTo>
                    <a:pt x="1435099" y="1152780"/>
                    <a:pt x="1450720" y="1230758"/>
                    <a:pt x="1416430" y="1309244"/>
                  </a:cubicBezTo>
                  <a:cubicBezTo>
                    <a:pt x="1360169" y="1438530"/>
                    <a:pt x="1172971" y="1567943"/>
                    <a:pt x="1171066" y="1569340"/>
                  </a:cubicBezTo>
                  <a:cubicBezTo>
                    <a:pt x="1159509" y="1577214"/>
                    <a:pt x="1151635" y="1589660"/>
                    <a:pt x="1149603" y="1603503"/>
                  </a:cubicBezTo>
                  <a:cubicBezTo>
                    <a:pt x="1147571" y="1617346"/>
                    <a:pt x="1151127" y="1631570"/>
                    <a:pt x="1159763" y="1642619"/>
                  </a:cubicBezTo>
                  <a:lnTo>
                    <a:pt x="1295018" y="1815593"/>
                  </a:lnTo>
                  <a:cubicBezTo>
                    <a:pt x="1304416" y="1827658"/>
                    <a:pt x="1318386" y="1834389"/>
                    <a:pt x="1332864" y="1835024"/>
                  </a:cubicBezTo>
                  <a:lnTo>
                    <a:pt x="1337309" y="1835024"/>
                  </a:lnTo>
                  <a:cubicBezTo>
                    <a:pt x="1343913" y="1834770"/>
                    <a:pt x="1350517" y="1833119"/>
                    <a:pt x="1356740" y="1830198"/>
                  </a:cubicBezTo>
                  <a:cubicBezTo>
                    <a:pt x="1380108" y="1819149"/>
                    <a:pt x="1929890" y="1552576"/>
                    <a:pt x="1968371" y="907670"/>
                  </a:cubicBezTo>
                  <a:cubicBezTo>
                    <a:pt x="1986151" y="610109"/>
                    <a:pt x="1915666" y="368174"/>
                    <a:pt x="1764664" y="207772"/>
                  </a:cubicBezTo>
                  <a:cubicBezTo>
                    <a:pt x="1638426" y="73787"/>
                    <a:pt x="1459610" y="0"/>
                    <a:pt x="1261236" y="0"/>
                  </a:cubicBezTo>
                  <a:cubicBezTo>
                    <a:pt x="1141094" y="0"/>
                    <a:pt x="1029715" y="37973"/>
                    <a:pt x="938021" y="102235"/>
                  </a:cubicBezTo>
                  <a:cubicBezTo>
                    <a:pt x="829690" y="35560"/>
                    <a:pt x="701802" y="0"/>
                    <a:pt x="565150" y="0"/>
                  </a:cubicBezTo>
                  <a:close/>
                </a:path>
              </a:pathLst>
            </a:custGeom>
            <a:solidFill>
              <a:srgbClr val="3A322B"/>
            </a:solidFill>
            <a:ln w="12700">
              <a:solidFill>
                <a:srgbClr val="000000"/>
              </a:solidFill>
            </a:ln>
          </p:spPr>
        </p:sp>
        <p:sp>
          <p:nvSpPr>
            <p:cNvPr name="Freeform 11" id="11"/>
            <p:cNvSpPr/>
            <p:nvPr/>
          </p:nvSpPr>
          <p:spPr>
            <a:xfrm flipH="false" flipV="false" rot="0">
              <a:off x="488442" y="2000378"/>
              <a:ext cx="4528563" cy="4036950"/>
            </a:xfrm>
            <a:custGeom>
              <a:avLst/>
              <a:gdLst/>
              <a:ahLst/>
              <a:cxnLst/>
              <a:rect r="r" b="b" t="t" l="l"/>
              <a:pathLst>
                <a:path h="4036950" w="4528563">
                  <a:moveTo>
                    <a:pt x="4528563" y="3986150"/>
                  </a:moveTo>
                  <a:cubicBezTo>
                    <a:pt x="4528563" y="3958083"/>
                    <a:pt x="4505830" y="3935350"/>
                    <a:pt x="4477763" y="3935350"/>
                  </a:cubicBezTo>
                  <a:lnTo>
                    <a:pt x="849248" y="3935350"/>
                  </a:lnTo>
                  <a:cubicBezTo>
                    <a:pt x="437006" y="3935350"/>
                    <a:pt x="101600" y="3599943"/>
                    <a:pt x="101600" y="3187701"/>
                  </a:cubicBezTo>
                  <a:lnTo>
                    <a:pt x="101600" y="50800"/>
                  </a:lnTo>
                  <a:cubicBezTo>
                    <a:pt x="101600" y="22733"/>
                    <a:pt x="78867" y="0"/>
                    <a:pt x="50800" y="0"/>
                  </a:cubicBezTo>
                  <a:cubicBezTo>
                    <a:pt x="22733" y="0"/>
                    <a:pt x="0" y="22733"/>
                    <a:pt x="0" y="50800"/>
                  </a:cubicBezTo>
                  <a:lnTo>
                    <a:pt x="0" y="3187701"/>
                  </a:lnTo>
                  <a:cubicBezTo>
                    <a:pt x="0" y="3655950"/>
                    <a:pt x="381000" y="4036950"/>
                    <a:pt x="849375" y="4036950"/>
                  </a:cubicBezTo>
                  <a:lnTo>
                    <a:pt x="4477763" y="4036950"/>
                  </a:lnTo>
                  <a:cubicBezTo>
                    <a:pt x="4505830" y="4036950"/>
                    <a:pt x="4528563" y="4014217"/>
                    <a:pt x="4528563" y="3986150"/>
                  </a:cubicBezTo>
                  <a:close/>
                </a:path>
              </a:pathLst>
            </a:custGeom>
            <a:solidFill>
              <a:srgbClr val="3A322B"/>
            </a:solidFill>
            <a:ln w="12700">
              <a:solidFill>
                <a:srgbClr val="000000"/>
              </a:solidFill>
            </a:ln>
          </p:spPr>
        </p:sp>
        <p:sp>
          <p:nvSpPr>
            <p:cNvPr name="Freeform 12" id="12"/>
            <p:cNvSpPr/>
            <p:nvPr/>
          </p:nvSpPr>
          <p:spPr>
            <a:xfrm flipH="false" flipV="false" rot="0">
              <a:off x="1567814" y="504952"/>
              <a:ext cx="4528436" cy="4036950"/>
            </a:xfrm>
            <a:custGeom>
              <a:avLst/>
              <a:gdLst/>
              <a:ahLst/>
              <a:cxnLst/>
              <a:rect r="r" b="b" t="t" l="l"/>
              <a:pathLst>
                <a:path h="4036950" w="4528436">
                  <a:moveTo>
                    <a:pt x="0" y="50800"/>
                  </a:moveTo>
                  <a:cubicBezTo>
                    <a:pt x="0" y="78867"/>
                    <a:pt x="22733" y="101600"/>
                    <a:pt x="50800" y="101600"/>
                  </a:cubicBezTo>
                  <a:lnTo>
                    <a:pt x="3679188" y="101600"/>
                  </a:lnTo>
                  <a:cubicBezTo>
                    <a:pt x="4091429" y="101600"/>
                    <a:pt x="4426836" y="437007"/>
                    <a:pt x="4426836" y="849249"/>
                  </a:cubicBezTo>
                  <a:lnTo>
                    <a:pt x="4426836" y="3986150"/>
                  </a:lnTo>
                  <a:cubicBezTo>
                    <a:pt x="4426836" y="4014217"/>
                    <a:pt x="4449569" y="4036950"/>
                    <a:pt x="4477636" y="4036950"/>
                  </a:cubicBezTo>
                  <a:cubicBezTo>
                    <a:pt x="4505703" y="4036950"/>
                    <a:pt x="4528436" y="4014217"/>
                    <a:pt x="4528436" y="3986150"/>
                  </a:cubicBezTo>
                  <a:lnTo>
                    <a:pt x="4528436" y="849249"/>
                  </a:lnTo>
                  <a:cubicBezTo>
                    <a:pt x="4528436" y="381000"/>
                    <a:pt x="4147436" y="0"/>
                    <a:pt x="3679061" y="0"/>
                  </a:cubicBezTo>
                  <a:lnTo>
                    <a:pt x="50800" y="0"/>
                  </a:lnTo>
                  <a:cubicBezTo>
                    <a:pt x="22733" y="0"/>
                    <a:pt x="0" y="22733"/>
                    <a:pt x="0" y="50800"/>
                  </a:cubicBezTo>
                  <a:close/>
                </a:path>
              </a:pathLst>
            </a:custGeom>
            <a:solidFill>
              <a:srgbClr val="3A322B"/>
            </a:solidFill>
            <a:ln w="12700">
              <a:solidFill>
                <a:srgbClr val="000000"/>
              </a:solidFill>
            </a:ln>
          </p:spPr>
        </p:sp>
        <p:sp>
          <p:nvSpPr>
            <p:cNvPr name="Freeform 13" id="13"/>
            <p:cNvSpPr/>
            <p:nvPr/>
          </p:nvSpPr>
          <p:spPr>
            <a:xfrm flipH="false" flipV="false" rot="0">
              <a:off x="63500" y="63500"/>
              <a:ext cx="6461882" cy="6414899"/>
            </a:xfrm>
            <a:custGeom>
              <a:avLst/>
              <a:gdLst/>
              <a:ahLst/>
              <a:cxnLst/>
              <a:rect r="r" b="b" t="t" l="l"/>
              <a:pathLst>
                <a:path h="6414899" w="6461882">
                  <a:moveTo>
                    <a:pt x="0" y="6414899"/>
                  </a:moveTo>
                  <a:lnTo>
                    <a:pt x="6461882" y="6414899"/>
                  </a:lnTo>
                  <a:lnTo>
                    <a:pt x="6461882" y="0"/>
                  </a:lnTo>
                  <a:lnTo>
                    <a:pt x="0" y="0"/>
                  </a:lnTo>
                  <a:close/>
                </a:path>
              </a:pathLst>
            </a:custGeom>
            <a:solidFill>
              <a:srgbClr val="000000">
                <a:alpha val="0"/>
              </a:srgbClr>
            </a:solidFill>
            <a:ln w="12700">
              <a:solidFill>
                <a:srgbClr val="000000"/>
              </a:solidFill>
            </a:ln>
          </p:spPr>
        </p:sp>
      </p:grpSp>
      <p:grpSp>
        <p:nvGrpSpPr>
          <p:cNvPr name="Group 14" id="14"/>
          <p:cNvGrpSpPr/>
          <p:nvPr/>
        </p:nvGrpSpPr>
        <p:grpSpPr>
          <a:xfrm rot="0">
            <a:off x="10534840" y="2124751"/>
            <a:ext cx="6588938" cy="6541941"/>
            <a:chOff x="0" y="0"/>
            <a:chExt cx="6588938" cy="6541948"/>
          </a:xfrm>
        </p:grpSpPr>
        <p:sp>
          <p:nvSpPr>
            <p:cNvPr name="Freeform 15" id="15"/>
            <p:cNvSpPr/>
            <p:nvPr/>
          </p:nvSpPr>
          <p:spPr>
            <a:xfrm flipH="false" flipV="false" rot="0">
              <a:off x="140206" y="119507"/>
              <a:ext cx="1870710" cy="1734694"/>
            </a:xfrm>
            <a:custGeom>
              <a:avLst/>
              <a:gdLst/>
              <a:ahLst/>
              <a:cxnLst/>
              <a:rect r="r" b="b" t="t" l="l"/>
              <a:pathLst>
                <a:path h="1734694" w="1870710">
                  <a:moveTo>
                    <a:pt x="1356234" y="704977"/>
                  </a:moveTo>
                  <a:cubicBezTo>
                    <a:pt x="1290067" y="704977"/>
                    <a:pt x="1227075" y="717677"/>
                    <a:pt x="1168528" y="740029"/>
                  </a:cubicBezTo>
                  <a:cubicBezTo>
                    <a:pt x="1163448" y="729869"/>
                    <a:pt x="1093725" y="593979"/>
                    <a:pt x="1154304" y="454660"/>
                  </a:cubicBezTo>
                  <a:cubicBezTo>
                    <a:pt x="1217423" y="310134"/>
                    <a:pt x="1417321" y="172847"/>
                    <a:pt x="1417321" y="172847"/>
                  </a:cubicBezTo>
                  <a:lnTo>
                    <a:pt x="1282066" y="0"/>
                  </a:lnTo>
                  <a:cubicBezTo>
                    <a:pt x="1282066" y="0"/>
                    <a:pt x="837439" y="210058"/>
                    <a:pt x="723520" y="709168"/>
                  </a:cubicBezTo>
                  <a:cubicBezTo>
                    <a:pt x="702692" y="706628"/>
                    <a:pt x="681356" y="705104"/>
                    <a:pt x="659893" y="705104"/>
                  </a:cubicBezTo>
                  <a:cubicBezTo>
                    <a:pt x="593726" y="705104"/>
                    <a:pt x="530227" y="717804"/>
                    <a:pt x="472188" y="740156"/>
                  </a:cubicBezTo>
                  <a:cubicBezTo>
                    <a:pt x="466600" y="729996"/>
                    <a:pt x="397385" y="594106"/>
                    <a:pt x="457964" y="454787"/>
                  </a:cubicBezTo>
                  <a:cubicBezTo>
                    <a:pt x="520448" y="310261"/>
                    <a:pt x="720853" y="172974"/>
                    <a:pt x="720853" y="172974"/>
                  </a:cubicBezTo>
                  <a:lnTo>
                    <a:pt x="585599" y="0"/>
                  </a:lnTo>
                  <a:cubicBezTo>
                    <a:pt x="585599" y="0"/>
                    <a:pt x="39753" y="257429"/>
                    <a:pt x="2669" y="880110"/>
                  </a:cubicBezTo>
                  <a:cubicBezTo>
                    <a:pt x="-34542" y="1503172"/>
                    <a:pt x="324106" y="1734694"/>
                    <a:pt x="659893" y="1734694"/>
                  </a:cubicBezTo>
                  <a:cubicBezTo>
                    <a:pt x="781432" y="1734694"/>
                    <a:pt x="893446" y="1692530"/>
                    <a:pt x="981457" y="1621790"/>
                  </a:cubicBezTo>
                  <a:cubicBezTo>
                    <a:pt x="1093344" y="1700150"/>
                    <a:pt x="1226694" y="1734694"/>
                    <a:pt x="1356361" y="1734694"/>
                  </a:cubicBezTo>
                  <a:cubicBezTo>
                    <a:pt x="1640206" y="1734694"/>
                    <a:pt x="1870711" y="1504188"/>
                    <a:pt x="1870711" y="1219835"/>
                  </a:cubicBezTo>
                  <a:cubicBezTo>
                    <a:pt x="1870711" y="935482"/>
                    <a:pt x="1640206" y="704977"/>
                    <a:pt x="1356361" y="704977"/>
                  </a:cubicBezTo>
                  <a:close/>
                </a:path>
              </a:pathLst>
            </a:custGeom>
            <a:solidFill>
              <a:srgbClr val="DF701C"/>
            </a:solidFill>
            <a:ln w="12700">
              <a:solidFill>
                <a:srgbClr val="000000"/>
              </a:solidFill>
            </a:ln>
          </p:spPr>
        </p:sp>
        <p:sp>
          <p:nvSpPr>
            <p:cNvPr name="Freeform 16" id="16"/>
            <p:cNvSpPr/>
            <p:nvPr/>
          </p:nvSpPr>
          <p:spPr>
            <a:xfrm flipH="false" flipV="false" rot="0">
              <a:off x="4577712" y="4692778"/>
              <a:ext cx="1870693" cy="1734820"/>
            </a:xfrm>
            <a:custGeom>
              <a:avLst/>
              <a:gdLst/>
              <a:ahLst/>
              <a:cxnLst/>
              <a:rect r="r" b="b" t="t" l="l"/>
              <a:pathLst>
                <a:path h="1734820" w="1870693">
                  <a:moveTo>
                    <a:pt x="1210817" y="0"/>
                  </a:moveTo>
                  <a:cubicBezTo>
                    <a:pt x="1089279" y="0"/>
                    <a:pt x="977265" y="42164"/>
                    <a:pt x="889254" y="112903"/>
                  </a:cubicBezTo>
                  <a:cubicBezTo>
                    <a:pt x="777367" y="34544"/>
                    <a:pt x="644017" y="0"/>
                    <a:pt x="514350" y="0"/>
                  </a:cubicBezTo>
                  <a:cubicBezTo>
                    <a:pt x="230505" y="0"/>
                    <a:pt x="0" y="230505"/>
                    <a:pt x="0" y="514859"/>
                  </a:cubicBezTo>
                  <a:cubicBezTo>
                    <a:pt x="0" y="799212"/>
                    <a:pt x="230505" y="1029717"/>
                    <a:pt x="514350" y="1029717"/>
                  </a:cubicBezTo>
                  <a:cubicBezTo>
                    <a:pt x="580517" y="1029717"/>
                    <a:pt x="643508" y="1017017"/>
                    <a:pt x="702056" y="994665"/>
                  </a:cubicBezTo>
                  <a:cubicBezTo>
                    <a:pt x="707136" y="1004825"/>
                    <a:pt x="776858" y="1140715"/>
                    <a:pt x="716280" y="1280034"/>
                  </a:cubicBezTo>
                  <a:cubicBezTo>
                    <a:pt x="653161" y="1424560"/>
                    <a:pt x="453263" y="1561847"/>
                    <a:pt x="453263" y="1561847"/>
                  </a:cubicBezTo>
                  <a:lnTo>
                    <a:pt x="588645" y="1734821"/>
                  </a:lnTo>
                  <a:cubicBezTo>
                    <a:pt x="588645" y="1734821"/>
                    <a:pt x="1033271" y="1524763"/>
                    <a:pt x="1147190" y="1025653"/>
                  </a:cubicBezTo>
                  <a:cubicBezTo>
                    <a:pt x="1168019" y="1028193"/>
                    <a:pt x="1189355" y="1029717"/>
                    <a:pt x="1210817" y="1029717"/>
                  </a:cubicBezTo>
                  <a:cubicBezTo>
                    <a:pt x="1276984" y="1029717"/>
                    <a:pt x="1340484" y="1017017"/>
                    <a:pt x="1398523" y="994665"/>
                  </a:cubicBezTo>
                  <a:cubicBezTo>
                    <a:pt x="1404111" y="1004825"/>
                    <a:pt x="1473326" y="1140715"/>
                    <a:pt x="1412747" y="1280034"/>
                  </a:cubicBezTo>
                  <a:cubicBezTo>
                    <a:pt x="1350136" y="1424560"/>
                    <a:pt x="1149731" y="1561847"/>
                    <a:pt x="1149731" y="1561847"/>
                  </a:cubicBezTo>
                  <a:lnTo>
                    <a:pt x="1285112" y="1734821"/>
                  </a:lnTo>
                  <a:cubicBezTo>
                    <a:pt x="1285112" y="1734821"/>
                    <a:pt x="1830958" y="1477392"/>
                    <a:pt x="1868042" y="854711"/>
                  </a:cubicBezTo>
                  <a:cubicBezTo>
                    <a:pt x="1905126" y="231521"/>
                    <a:pt x="1546478" y="0"/>
                    <a:pt x="1210817" y="0"/>
                  </a:cubicBezTo>
                  <a:close/>
                </a:path>
              </a:pathLst>
            </a:custGeom>
            <a:solidFill>
              <a:srgbClr val="DF701C"/>
            </a:solidFill>
            <a:ln w="12700">
              <a:solidFill>
                <a:srgbClr val="000000"/>
              </a:solidFill>
            </a:ln>
          </p:spPr>
        </p:sp>
        <p:sp>
          <p:nvSpPr>
            <p:cNvPr name="Freeform 17" id="17"/>
            <p:cNvSpPr/>
            <p:nvPr/>
          </p:nvSpPr>
          <p:spPr>
            <a:xfrm flipH="false" flipV="false" rot="0">
              <a:off x="863599" y="119507"/>
              <a:ext cx="1147190" cy="1734694"/>
            </a:xfrm>
            <a:custGeom>
              <a:avLst/>
              <a:gdLst/>
              <a:ahLst/>
              <a:cxnLst/>
              <a:rect r="r" b="b" t="t" l="l"/>
              <a:pathLst>
                <a:path h="1734694" w="1147190">
                  <a:moveTo>
                    <a:pt x="445135" y="740156"/>
                  </a:moveTo>
                  <a:cubicBezTo>
                    <a:pt x="503682" y="717804"/>
                    <a:pt x="566674" y="705104"/>
                    <a:pt x="632841" y="705104"/>
                  </a:cubicBezTo>
                  <a:cubicBezTo>
                    <a:pt x="916686" y="705104"/>
                    <a:pt x="1147191" y="935609"/>
                    <a:pt x="1147191" y="1219962"/>
                  </a:cubicBezTo>
                  <a:cubicBezTo>
                    <a:pt x="1147191" y="1504316"/>
                    <a:pt x="916813" y="1734694"/>
                    <a:pt x="632841" y="1734694"/>
                  </a:cubicBezTo>
                  <a:cubicBezTo>
                    <a:pt x="503174" y="1734694"/>
                    <a:pt x="369824" y="1700150"/>
                    <a:pt x="257937" y="1621790"/>
                  </a:cubicBezTo>
                  <a:cubicBezTo>
                    <a:pt x="375412" y="1527175"/>
                    <a:pt x="450723" y="1382141"/>
                    <a:pt x="450723" y="1219962"/>
                  </a:cubicBezTo>
                  <a:cubicBezTo>
                    <a:pt x="450723" y="956945"/>
                    <a:pt x="253873" y="740283"/>
                    <a:pt x="0" y="709168"/>
                  </a:cubicBezTo>
                  <a:cubicBezTo>
                    <a:pt x="113919" y="210058"/>
                    <a:pt x="558546" y="0"/>
                    <a:pt x="558546" y="0"/>
                  </a:cubicBezTo>
                  <a:lnTo>
                    <a:pt x="693928" y="172974"/>
                  </a:lnTo>
                  <a:cubicBezTo>
                    <a:pt x="693928" y="172974"/>
                    <a:pt x="494030" y="310388"/>
                    <a:pt x="430911" y="454787"/>
                  </a:cubicBezTo>
                  <a:cubicBezTo>
                    <a:pt x="370332" y="594233"/>
                    <a:pt x="440055" y="729996"/>
                    <a:pt x="445135" y="740156"/>
                  </a:cubicBezTo>
                  <a:close/>
                </a:path>
              </a:pathLst>
            </a:custGeom>
            <a:solidFill>
              <a:srgbClr val="F19C79"/>
            </a:solidFill>
            <a:ln w="12700">
              <a:solidFill>
                <a:srgbClr val="000000"/>
              </a:solidFill>
            </a:ln>
          </p:spPr>
        </p:sp>
        <p:sp>
          <p:nvSpPr>
            <p:cNvPr name="Freeform 18" id="18"/>
            <p:cNvSpPr/>
            <p:nvPr/>
          </p:nvSpPr>
          <p:spPr>
            <a:xfrm flipH="false" flipV="false" rot="0">
              <a:off x="4577712" y="4692778"/>
              <a:ext cx="1147190" cy="1734694"/>
            </a:xfrm>
            <a:custGeom>
              <a:avLst/>
              <a:gdLst/>
              <a:ahLst/>
              <a:cxnLst/>
              <a:rect r="r" b="b" t="t" l="l"/>
              <a:pathLst>
                <a:path h="1734694" w="1147190">
                  <a:moveTo>
                    <a:pt x="702056" y="994664"/>
                  </a:moveTo>
                  <a:cubicBezTo>
                    <a:pt x="643509" y="1017017"/>
                    <a:pt x="580517" y="1029717"/>
                    <a:pt x="514350" y="1029717"/>
                  </a:cubicBezTo>
                  <a:cubicBezTo>
                    <a:pt x="230505" y="1029717"/>
                    <a:pt x="0" y="799211"/>
                    <a:pt x="0" y="514858"/>
                  </a:cubicBezTo>
                  <a:cubicBezTo>
                    <a:pt x="0" y="230505"/>
                    <a:pt x="230505" y="0"/>
                    <a:pt x="514350" y="0"/>
                  </a:cubicBezTo>
                  <a:cubicBezTo>
                    <a:pt x="644017" y="0"/>
                    <a:pt x="777367" y="34544"/>
                    <a:pt x="889254" y="112903"/>
                  </a:cubicBezTo>
                  <a:cubicBezTo>
                    <a:pt x="771779" y="207518"/>
                    <a:pt x="696468" y="352552"/>
                    <a:pt x="696468" y="514731"/>
                  </a:cubicBezTo>
                  <a:cubicBezTo>
                    <a:pt x="696468" y="777748"/>
                    <a:pt x="893318" y="994411"/>
                    <a:pt x="1147190" y="1025525"/>
                  </a:cubicBezTo>
                  <a:cubicBezTo>
                    <a:pt x="1033272" y="1524636"/>
                    <a:pt x="588645" y="1734694"/>
                    <a:pt x="588645" y="1734694"/>
                  </a:cubicBezTo>
                  <a:lnTo>
                    <a:pt x="453263" y="1561719"/>
                  </a:lnTo>
                  <a:cubicBezTo>
                    <a:pt x="453263" y="1561719"/>
                    <a:pt x="653161" y="1424305"/>
                    <a:pt x="716280" y="1279906"/>
                  </a:cubicBezTo>
                  <a:cubicBezTo>
                    <a:pt x="776859" y="1140461"/>
                    <a:pt x="707136" y="1004697"/>
                    <a:pt x="702056" y="994537"/>
                  </a:cubicBezTo>
                  <a:close/>
                </a:path>
              </a:pathLst>
            </a:custGeom>
            <a:solidFill>
              <a:srgbClr val="F19C79"/>
            </a:solidFill>
            <a:ln w="12700">
              <a:solidFill>
                <a:srgbClr val="000000"/>
              </a:solidFill>
            </a:ln>
          </p:spPr>
        </p:sp>
        <p:sp>
          <p:nvSpPr>
            <p:cNvPr name="Freeform 19" id="19"/>
            <p:cNvSpPr/>
            <p:nvPr/>
          </p:nvSpPr>
          <p:spPr>
            <a:xfrm flipH="false" flipV="false" rot="0">
              <a:off x="89508" y="68498"/>
              <a:ext cx="1972336" cy="1836503"/>
            </a:xfrm>
            <a:custGeom>
              <a:avLst/>
              <a:gdLst/>
              <a:ahLst/>
              <a:cxnLst/>
              <a:rect r="r" b="b" t="t" l="l"/>
              <a:pathLst>
                <a:path h="1836503" w="1972336">
                  <a:moveTo>
                    <a:pt x="1033679" y="1734268"/>
                  </a:moveTo>
                  <a:cubicBezTo>
                    <a:pt x="1142010" y="1801069"/>
                    <a:pt x="1270026" y="1836503"/>
                    <a:pt x="1406805" y="1836503"/>
                  </a:cubicBezTo>
                  <a:cubicBezTo>
                    <a:pt x="1718717" y="1836503"/>
                    <a:pt x="1972336" y="1582756"/>
                    <a:pt x="1972336" y="1270971"/>
                  </a:cubicBezTo>
                  <a:cubicBezTo>
                    <a:pt x="1972336" y="959186"/>
                    <a:pt x="1718590" y="705440"/>
                    <a:pt x="1406805" y="705440"/>
                  </a:cubicBezTo>
                  <a:cubicBezTo>
                    <a:pt x="1352576" y="705440"/>
                    <a:pt x="1299363" y="713060"/>
                    <a:pt x="1247928" y="728046"/>
                  </a:cubicBezTo>
                  <a:cubicBezTo>
                    <a:pt x="1232815" y="682961"/>
                    <a:pt x="1217194" y="604983"/>
                    <a:pt x="1251484" y="526370"/>
                  </a:cubicBezTo>
                  <a:cubicBezTo>
                    <a:pt x="1307745" y="397084"/>
                    <a:pt x="1495070" y="267417"/>
                    <a:pt x="1496848" y="266147"/>
                  </a:cubicBezTo>
                  <a:cubicBezTo>
                    <a:pt x="1508405" y="258273"/>
                    <a:pt x="1516279" y="245827"/>
                    <a:pt x="1518311" y="231984"/>
                  </a:cubicBezTo>
                  <a:cubicBezTo>
                    <a:pt x="1520343" y="218141"/>
                    <a:pt x="1516787" y="203917"/>
                    <a:pt x="1508151" y="192868"/>
                  </a:cubicBezTo>
                  <a:lnTo>
                    <a:pt x="1373023" y="19640"/>
                  </a:lnTo>
                  <a:cubicBezTo>
                    <a:pt x="1358291" y="844"/>
                    <a:pt x="1332637" y="-5125"/>
                    <a:pt x="1311174" y="4908"/>
                  </a:cubicBezTo>
                  <a:cubicBezTo>
                    <a:pt x="1292632" y="13671"/>
                    <a:pt x="868325" y="220173"/>
                    <a:pt x="736246" y="706583"/>
                  </a:cubicBezTo>
                  <a:cubicBezTo>
                    <a:pt x="727610" y="706202"/>
                    <a:pt x="719100" y="705313"/>
                    <a:pt x="710338" y="705313"/>
                  </a:cubicBezTo>
                  <a:cubicBezTo>
                    <a:pt x="656109" y="705313"/>
                    <a:pt x="602896" y="712933"/>
                    <a:pt x="551588" y="727919"/>
                  </a:cubicBezTo>
                  <a:cubicBezTo>
                    <a:pt x="536475" y="682834"/>
                    <a:pt x="520854" y="604856"/>
                    <a:pt x="555144" y="526243"/>
                  </a:cubicBezTo>
                  <a:cubicBezTo>
                    <a:pt x="611405" y="396957"/>
                    <a:pt x="798729" y="267290"/>
                    <a:pt x="800634" y="266020"/>
                  </a:cubicBezTo>
                  <a:cubicBezTo>
                    <a:pt x="812191" y="258146"/>
                    <a:pt x="820065" y="245700"/>
                    <a:pt x="822098" y="231857"/>
                  </a:cubicBezTo>
                  <a:cubicBezTo>
                    <a:pt x="824129" y="218014"/>
                    <a:pt x="820573" y="203790"/>
                    <a:pt x="811937" y="192741"/>
                  </a:cubicBezTo>
                  <a:lnTo>
                    <a:pt x="676556" y="19513"/>
                  </a:lnTo>
                  <a:cubicBezTo>
                    <a:pt x="661824" y="717"/>
                    <a:pt x="636170" y="-5252"/>
                    <a:pt x="614707" y="4908"/>
                  </a:cubicBezTo>
                  <a:cubicBezTo>
                    <a:pt x="591212" y="15957"/>
                    <a:pt x="41175" y="282784"/>
                    <a:pt x="2694" y="928198"/>
                  </a:cubicBezTo>
                  <a:cubicBezTo>
                    <a:pt x="-15086" y="1225886"/>
                    <a:pt x="55399" y="1468075"/>
                    <a:pt x="206529" y="1628603"/>
                  </a:cubicBezTo>
                  <a:cubicBezTo>
                    <a:pt x="332894" y="1762588"/>
                    <a:pt x="511837" y="1836503"/>
                    <a:pt x="710337" y="1836503"/>
                  </a:cubicBezTo>
                  <a:cubicBezTo>
                    <a:pt x="830606" y="1836503"/>
                    <a:pt x="941985" y="1798530"/>
                    <a:pt x="1033679" y="1734268"/>
                  </a:cubicBezTo>
                  <a:close/>
                  <a:moveTo>
                    <a:pt x="1319302" y="116287"/>
                  </a:moveTo>
                  <a:lnTo>
                    <a:pt x="1396010" y="214331"/>
                  </a:lnTo>
                  <a:cubicBezTo>
                    <a:pt x="1330097" y="265766"/>
                    <a:pt x="1207923" y="371684"/>
                    <a:pt x="1158266" y="485730"/>
                  </a:cubicBezTo>
                  <a:cubicBezTo>
                    <a:pt x="1086130" y="651465"/>
                    <a:pt x="1171347" y="809453"/>
                    <a:pt x="1175030" y="816184"/>
                  </a:cubicBezTo>
                  <a:cubicBezTo>
                    <a:pt x="1187730" y="839171"/>
                    <a:pt x="1216051" y="848696"/>
                    <a:pt x="1239927" y="838155"/>
                  </a:cubicBezTo>
                  <a:cubicBezTo>
                    <a:pt x="1240181" y="838155"/>
                    <a:pt x="1240308" y="838028"/>
                    <a:pt x="1240562" y="837901"/>
                  </a:cubicBezTo>
                  <a:cubicBezTo>
                    <a:pt x="1293521" y="817581"/>
                    <a:pt x="1349528" y="807167"/>
                    <a:pt x="1406805" y="807167"/>
                  </a:cubicBezTo>
                  <a:cubicBezTo>
                    <a:pt x="1662583" y="807167"/>
                    <a:pt x="1870609" y="1015193"/>
                    <a:pt x="1870609" y="1270971"/>
                  </a:cubicBezTo>
                  <a:cubicBezTo>
                    <a:pt x="1870609" y="1526749"/>
                    <a:pt x="1662456" y="1734776"/>
                    <a:pt x="1406805" y="1734776"/>
                  </a:cubicBezTo>
                  <a:cubicBezTo>
                    <a:pt x="1301141" y="1734776"/>
                    <a:pt x="1201954" y="1710265"/>
                    <a:pt x="1115848" y="1664290"/>
                  </a:cubicBezTo>
                  <a:cubicBezTo>
                    <a:pt x="1214654" y="1562436"/>
                    <a:pt x="1275868" y="1423752"/>
                    <a:pt x="1275868" y="1270971"/>
                  </a:cubicBezTo>
                  <a:cubicBezTo>
                    <a:pt x="1275868" y="1002874"/>
                    <a:pt x="1088162" y="778338"/>
                    <a:pt x="837464" y="720299"/>
                  </a:cubicBezTo>
                  <a:cubicBezTo>
                    <a:pt x="939572" y="365842"/>
                    <a:pt x="1219988" y="174199"/>
                    <a:pt x="1319302" y="116160"/>
                  </a:cubicBezTo>
                  <a:close/>
                  <a:moveTo>
                    <a:pt x="104167" y="934294"/>
                  </a:moveTo>
                  <a:cubicBezTo>
                    <a:pt x="133631" y="440772"/>
                    <a:pt x="505360" y="185121"/>
                    <a:pt x="622835" y="116287"/>
                  </a:cubicBezTo>
                  <a:lnTo>
                    <a:pt x="699543" y="214331"/>
                  </a:lnTo>
                  <a:cubicBezTo>
                    <a:pt x="633629" y="265766"/>
                    <a:pt x="511456" y="371684"/>
                    <a:pt x="461799" y="485730"/>
                  </a:cubicBezTo>
                  <a:cubicBezTo>
                    <a:pt x="393219" y="643210"/>
                    <a:pt x="466879" y="793705"/>
                    <a:pt x="477547" y="814025"/>
                  </a:cubicBezTo>
                  <a:cubicBezTo>
                    <a:pt x="478817" y="816692"/>
                    <a:pt x="480341" y="819105"/>
                    <a:pt x="481992" y="821391"/>
                  </a:cubicBezTo>
                  <a:cubicBezTo>
                    <a:pt x="496343" y="841076"/>
                    <a:pt x="522886" y="848061"/>
                    <a:pt x="545365" y="837266"/>
                  </a:cubicBezTo>
                  <a:cubicBezTo>
                    <a:pt x="597943" y="817200"/>
                    <a:pt x="653442" y="807040"/>
                    <a:pt x="710337" y="807040"/>
                  </a:cubicBezTo>
                  <a:cubicBezTo>
                    <a:pt x="966115" y="807040"/>
                    <a:pt x="1174141" y="1015066"/>
                    <a:pt x="1174141" y="1270844"/>
                  </a:cubicBezTo>
                  <a:cubicBezTo>
                    <a:pt x="1174141" y="1526622"/>
                    <a:pt x="965988" y="1734649"/>
                    <a:pt x="710337" y="1734649"/>
                  </a:cubicBezTo>
                  <a:cubicBezTo>
                    <a:pt x="540158" y="1734649"/>
                    <a:pt x="387504" y="1672164"/>
                    <a:pt x="280697" y="1558626"/>
                  </a:cubicBezTo>
                  <a:cubicBezTo>
                    <a:pt x="149252" y="1419053"/>
                    <a:pt x="88292" y="1203026"/>
                    <a:pt x="104294" y="934040"/>
                  </a:cubicBezTo>
                  <a:close/>
                </a:path>
              </a:pathLst>
            </a:custGeom>
            <a:solidFill>
              <a:srgbClr val="3A322B"/>
            </a:solidFill>
            <a:ln w="12700">
              <a:solidFill>
                <a:srgbClr val="000000"/>
              </a:solidFill>
            </a:ln>
          </p:spPr>
        </p:sp>
        <p:sp>
          <p:nvSpPr>
            <p:cNvPr name="Freeform 20" id="20"/>
            <p:cNvSpPr/>
            <p:nvPr/>
          </p:nvSpPr>
          <p:spPr>
            <a:xfrm flipH="false" flipV="false" rot="0">
              <a:off x="4526658" y="4641851"/>
              <a:ext cx="1972590" cy="1831976"/>
            </a:xfrm>
            <a:custGeom>
              <a:avLst/>
              <a:gdLst/>
              <a:ahLst/>
              <a:cxnLst/>
              <a:rect r="r" b="b" t="t" l="l"/>
              <a:pathLst>
                <a:path h="1831976" w="1972590">
                  <a:moveTo>
                    <a:pt x="565658" y="101854"/>
                  </a:moveTo>
                  <a:cubicBezTo>
                    <a:pt x="671322" y="101854"/>
                    <a:pt x="770509" y="126365"/>
                    <a:pt x="856615" y="172339"/>
                  </a:cubicBezTo>
                  <a:cubicBezTo>
                    <a:pt x="757809" y="274193"/>
                    <a:pt x="696594" y="412877"/>
                    <a:pt x="696594" y="565658"/>
                  </a:cubicBezTo>
                  <a:cubicBezTo>
                    <a:pt x="696594" y="833755"/>
                    <a:pt x="884300" y="1058291"/>
                    <a:pt x="1134998" y="1116330"/>
                  </a:cubicBezTo>
                  <a:cubicBezTo>
                    <a:pt x="1032891" y="1470788"/>
                    <a:pt x="752474" y="1662430"/>
                    <a:pt x="653161" y="1720470"/>
                  </a:cubicBezTo>
                  <a:lnTo>
                    <a:pt x="576453" y="1622426"/>
                  </a:lnTo>
                  <a:cubicBezTo>
                    <a:pt x="642366" y="1570990"/>
                    <a:pt x="764540" y="1465072"/>
                    <a:pt x="814197" y="1351026"/>
                  </a:cubicBezTo>
                  <a:cubicBezTo>
                    <a:pt x="886333" y="1185291"/>
                    <a:pt x="801116" y="1027303"/>
                    <a:pt x="797433" y="1020572"/>
                  </a:cubicBezTo>
                  <a:cubicBezTo>
                    <a:pt x="788161" y="1003935"/>
                    <a:pt x="770890" y="994283"/>
                    <a:pt x="752855" y="994283"/>
                  </a:cubicBezTo>
                  <a:cubicBezTo>
                    <a:pt x="745998" y="994283"/>
                    <a:pt x="739140" y="995680"/>
                    <a:pt x="732536" y="998601"/>
                  </a:cubicBezTo>
                  <a:cubicBezTo>
                    <a:pt x="732281" y="998601"/>
                    <a:pt x="732155" y="998728"/>
                    <a:pt x="731900" y="998855"/>
                  </a:cubicBezTo>
                  <a:cubicBezTo>
                    <a:pt x="678942" y="1019176"/>
                    <a:pt x="622935" y="1029589"/>
                    <a:pt x="565658" y="1029589"/>
                  </a:cubicBezTo>
                  <a:cubicBezTo>
                    <a:pt x="309880" y="1029589"/>
                    <a:pt x="101854" y="821564"/>
                    <a:pt x="101854" y="565785"/>
                  </a:cubicBezTo>
                  <a:cubicBezTo>
                    <a:pt x="101854" y="310007"/>
                    <a:pt x="310007" y="101981"/>
                    <a:pt x="565658" y="101981"/>
                  </a:cubicBezTo>
                  <a:close/>
                  <a:moveTo>
                    <a:pt x="1262252" y="101981"/>
                  </a:moveTo>
                  <a:cubicBezTo>
                    <a:pt x="1432432" y="101981"/>
                    <a:pt x="1585086" y="164465"/>
                    <a:pt x="1691893" y="278003"/>
                  </a:cubicBezTo>
                  <a:cubicBezTo>
                    <a:pt x="1823338" y="417576"/>
                    <a:pt x="1884298" y="633603"/>
                    <a:pt x="1868296" y="902589"/>
                  </a:cubicBezTo>
                  <a:cubicBezTo>
                    <a:pt x="1838832" y="1396238"/>
                    <a:pt x="1467103" y="1651889"/>
                    <a:pt x="1349628" y="1720596"/>
                  </a:cubicBezTo>
                  <a:lnTo>
                    <a:pt x="1272920" y="1622552"/>
                  </a:lnTo>
                  <a:cubicBezTo>
                    <a:pt x="1338833" y="1571117"/>
                    <a:pt x="1461007" y="1465199"/>
                    <a:pt x="1510664" y="1351153"/>
                  </a:cubicBezTo>
                  <a:cubicBezTo>
                    <a:pt x="1579244" y="1193673"/>
                    <a:pt x="1505584" y="1043178"/>
                    <a:pt x="1494916" y="1022858"/>
                  </a:cubicBezTo>
                  <a:cubicBezTo>
                    <a:pt x="1493646" y="1020191"/>
                    <a:pt x="1492122" y="1017778"/>
                    <a:pt x="1490471" y="1015492"/>
                  </a:cubicBezTo>
                  <a:cubicBezTo>
                    <a:pt x="1480692" y="1002030"/>
                    <a:pt x="1465198" y="994410"/>
                    <a:pt x="1449196" y="994410"/>
                  </a:cubicBezTo>
                  <a:cubicBezTo>
                    <a:pt x="1441703" y="994410"/>
                    <a:pt x="1434210" y="996061"/>
                    <a:pt x="1427098" y="999490"/>
                  </a:cubicBezTo>
                  <a:cubicBezTo>
                    <a:pt x="1374520" y="1019557"/>
                    <a:pt x="1319021" y="1029716"/>
                    <a:pt x="1262125" y="1029716"/>
                  </a:cubicBezTo>
                  <a:cubicBezTo>
                    <a:pt x="1006348" y="1029716"/>
                    <a:pt x="798322" y="821690"/>
                    <a:pt x="798322" y="565913"/>
                  </a:cubicBezTo>
                  <a:cubicBezTo>
                    <a:pt x="798322" y="310134"/>
                    <a:pt x="1006474" y="102108"/>
                    <a:pt x="1262125" y="102108"/>
                  </a:cubicBezTo>
                  <a:close/>
                  <a:moveTo>
                    <a:pt x="565531" y="381"/>
                  </a:moveTo>
                  <a:cubicBezTo>
                    <a:pt x="253619" y="381"/>
                    <a:pt x="0" y="254127"/>
                    <a:pt x="0" y="565913"/>
                  </a:cubicBezTo>
                  <a:cubicBezTo>
                    <a:pt x="0" y="877697"/>
                    <a:pt x="253746" y="1131444"/>
                    <a:pt x="565531" y="1131444"/>
                  </a:cubicBezTo>
                  <a:cubicBezTo>
                    <a:pt x="619760" y="1131444"/>
                    <a:pt x="672973" y="1123823"/>
                    <a:pt x="724408" y="1108838"/>
                  </a:cubicBezTo>
                  <a:cubicBezTo>
                    <a:pt x="739521" y="1153922"/>
                    <a:pt x="755142" y="1231901"/>
                    <a:pt x="720852" y="1310513"/>
                  </a:cubicBezTo>
                  <a:cubicBezTo>
                    <a:pt x="664591" y="1439799"/>
                    <a:pt x="477266" y="1569466"/>
                    <a:pt x="475488" y="1570736"/>
                  </a:cubicBezTo>
                  <a:cubicBezTo>
                    <a:pt x="463931" y="1578610"/>
                    <a:pt x="456057" y="1591057"/>
                    <a:pt x="454025" y="1604899"/>
                  </a:cubicBezTo>
                  <a:cubicBezTo>
                    <a:pt x="451993" y="1618742"/>
                    <a:pt x="455549" y="1632966"/>
                    <a:pt x="464185" y="1644015"/>
                  </a:cubicBezTo>
                  <a:lnTo>
                    <a:pt x="599567" y="1817117"/>
                  </a:lnTo>
                  <a:cubicBezTo>
                    <a:pt x="604647" y="1823721"/>
                    <a:pt x="611251" y="1828801"/>
                    <a:pt x="618490" y="1831976"/>
                  </a:cubicBezTo>
                  <a:lnTo>
                    <a:pt x="660780" y="1831976"/>
                  </a:lnTo>
                  <a:cubicBezTo>
                    <a:pt x="661035" y="1831849"/>
                    <a:pt x="661161" y="1831849"/>
                    <a:pt x="661416" y="1831722"/>
                  </a:cubicBezTo>
                  <a:cubicBezTo>
                    <a:pt x="679958" y="1822959"/>
                    <a:pt x="1104265" y="1616457"/>
                    <a:pt x="1236344" y="1130046"/>
                  </a:cubicBezTo>
                  <a:cubicBezTo>
                    <a:pt x="1244980" y="1130427"/>
                    <a:pt x="1253490" y="1131316"/>
                    <a:pt x="1262252" y="1131316"/>
                  </a:cubicBezTo>
                  <a:cubicBezTo>
                    <a:pt x="1316481" y="1131316"/>
                    <a:pt x="1369694" y="1123696"/>
                    <a:pt x="1421002" y="1108710"/>
                  </a:cubicBezTo>
                  <a:cubicBezTo>
                    <a:pt x="1436115" y="1153795"/>
                    <a:pt x="1451736" y="1231773"/>
                    <a:pt x="1417446" y="1310386"/>
                  </a:cubicBezTo>
                  <a:cubicBezTo>
                    <a:pt x="1361185" y="1439672"/>
                    <a:pt x="1173861" y="1569339"/>
                    <a:pt x="1171955" y="1570609"/>
                  </a:cubicBezTo>
                  <a:cubicBezTo>
                    <a:pt x="1160399" y="1578483"/>
                    <a:pt x="1152524" y="1590929"/>
                    <a:pt x="1150492" y="1604772"/>
                  </a:cubicBezTo>
                  <a:cubicBezTo>
                    <a:pt x="1148461" y="1618615"/>
                    <a:pt x="1152017" y="1632839"/>
                    <a:pt x="1160653" y="1643888"/>
                  </a:cubicBezTo>
                  <a:lnTo>
                    <a:pt x="1296034" y="1816989"/>
                  </a:lnTo>
                  <a:cubicBezTo>
                    <a:pt x="1301114" y="1823594"/>
                    <a:pt x="1307591" y="1828547"/>
                    <a:pt x="1314830" y="1831849"/>
                  </a:cubicBezTo>
                  <a:lnTo>
                    <a:pt x="1357375" y="1831849"/>
                  </a:lnTo>
                  <a:cubicBezTo>
                    <a:pt x="1357502" y="1831722"/>
                    <a:pt x="1357629" y="1831722"/>
                    <a:pt x="1357883" y="1831595"/>
                  </a:cubicBezTo>
                  <a:cubicBezTo>
                    <a:pt x="1381251" y="1820546"/>
                    <a:pt x="1931415" y="1553845"/>
                    <a:pt x="1969896" y="908432"/>
                  </a:cubicBezTo>
                  <a:cubicBezTo>
                    <a:pt x="1987676" y="610744"/>
                    <a:pt x="1917191" y="368554"/>
                    <a:pt x="1766061" y="208026"/>
                  </a:cubicBezTo>
                  <a:cubicBezTo>
                    <a:pt x="1639696" y="73914"/>
                    <a:pt x="1460753" y="0"/>
                    <a:pt x="1262379" y="0"/>
                  </a:cubicBezTo>
                  <a:cubicBezTo>
                    <a:pt x="1142111" y="0"/>
                    <a:pt x="1030731" y="37973"/>
                    <a:pt x="939037" y="102235"/>
                  </a:cubicBezTo>
                  <a:cubicBezTo>
                    <a:pt x="830706" y="35433"/>
                    <a:pt x="702691" y="0"/>
                    <a:pt x="565912" y="0"/>
                  </a:cubicBezTo>
                  <a:close/>
                </a:path>
              </a:pathLst>
            </a:custGeom>
            <a:solidFill>
              <a:srgbClr val="3A322B"/>
            </a:solidFill>
            <a:ln w="12700">
              <a:solidFill>
                <a:srgbClr val="000000"/>
              </a:solidFill>
            </a:ln>
          </p:spPr>
        </p:sp>
        <p:sp>
          <p:nvSpPr>
            <p:cNvPr name="Freeform 21" id="21"/>
            <p:cNvSpPr/>
            <p:nvPr/>
          </p:nvSpPr>
          <p:spPr>
            <a:xfrm flipH="false" flipV="false" rot="0">
              <a:off x="488442" y="2001648"/>
              <a:ext cx="4531484" cy="4039998"/>
            </a:xfrm>
            <a:custGeom>
              <a:avLst/>
              <a:gdLst/>
              <a:ahLst/>
              <a:cxnLst/>
              <a:rect r="r" b="b" t="t" l="l"/>
              <a:pathLst>
                <a:path h="4039998" w="4531484">
                  <a:moveTo>
                    <a:pt x="4531484" y="3989198"/>
                  </a:moveTo>
                  <a:cubicBezTo>
                    <a:pt x="4531484" y="3961131"/>
                    <a:pt x="4508751" y="3938270"/>
                    <a:pt x="4480557" y="3938270"/>
                  </a:cubicBezTo>
                  <a:lnTo>
                    <a:pt x="850010" y="3938270"/>
                  </a:lnTo>
                  <a:cubicBezTo>
                    <a:pt x="437514" y="3938270"/>
                    <a:pt x="101854" y="3602610"/>
                    <a:pt x="101854" y="3190113"/>
                  </a:cubicBezTo>
                  <a:lnTo>
                    <a:pt x="101854" y="50927"/>
                  </a:lnTo>
                  <a:cubicBezTo>
                    <a:pt x="101854" y="22859"/>
                    <a:pt x="79121" y="0"/>
                    <a:pt x="50927" y="0"/>
                  </a:cubicBezTo>
                  <a:cubicBezTo>
                    <a:pt x="22733" y="0"/>
                    <a:pt x="0" y="22733"/>
                    <a:pt x="0" y="50927"/>
                  </a:cubicBezTo>
                  <a:lnTo>
                    <a:pt x="0" y="3190113"/>
                  </a:lnTo>
                  <a:cubicBezTo>
                    <a:pt x="0" y="3658743"/>
                    <a:pt x="381253" y="4039998"/>
                    <a:pt x="849883" y="4039998"/>
                  </a:cubicBezTo>
                  <a:lnTo>
                    <a:pt x="4480557" y="4039998"/>
                  </a:lnTo>
                  <a:cubicBezTo>
                    <a:pt x="4508751" y="4039998"/>
                    <a:pt x="4531484" y="4017264"/>
                    <a:pt x="4531484" y="3989070"/>
                  </a:cubicBezTo>
                  <a:close/>
                </a:path>
              </a:pathLst>
            </a:custGeom>
            <a:solidFill>
              <a:srgbClr val="3A322B"/>
            </a:solidFill>
            <a:ln w="12700">
              <a:solidFill>
                <a:srgbClr val="000000"/>
              </a:solidFill>
            </a:ln>
          </p:spPr>
        </p:sp>
        <p:sp>
          <p:nvSpPr>
            <p:cNvPr name="Freeform 22" id="22"/>
            <p:cNvSpPr/>
            <p:nvPr/>
          </p:nvSpPr>
          <p:spPr>
            <a:xfrm flipH="false" flipV="false" rot="0">
              <a:off x="1568576" y="505206"/>
              <a:ext cx="4531611" cy="4039998"/>
            </a:xfrm>
            <a:custGeom>
              <a:avLst/>
              <a:gdLst/>
              <a:ahLst/>
              <a:cxnLst/>
              <a:rect r="r" b="b" t="t" l="l"/>
              <a:pathLst>
                <a:path h="4039998" w="4531611">
                  <a:moveTo>
                    <a:pt x="127" y="50927"/>
                  </a:moveTo>
                  <a:cubicBezTo>
                    <a:pt x="127" y="78994"/>
                    <a:pt x="22860" y="101854"/>
                    <a:pt x="51054" y="101854"/>
                  </a:cubicBezTo>
                  <a:lnTo>
                    <a:pt x="3681600" y="101854"/>
                  </a:lnTo>
                  <a:cubicBezTo>
                    <a:pt x="4094097" y="101854"/>
                    <a:pt x="4429757" y="437515"/>
                    <a:pt x="4429757" y="850011"/>
                  </a:cubicBezTo>
                  <a:lnTo>
                    <a:pt x="4429757" y="3989071"/>
                  </a:lnTo>
                  <a:cubicBezTo>
                    <a:pt x="4429757" y="4017138"/>
                    <a:pt x="4452490" y="4039998"/>
                    <a:pt x="4480684" y="4039998"/>
                  </a:cubicBezTo>
                  <a:cubicBezTo>
                    <a:pt x="4508878" y="4039998"/>
                    <a:pt x="4531611" y="4017265"/>
                    <a:pt x="4531611" y="3989071"/>
                  </a:cubicBezTo>
                  <a:lnTo>
                    <a:pt x="4531611" y="849884"/>
                  </a:lnTo>
                  <a:cubicBezTo>
                    <a:pt x="4531611" y="381254"/>
                    <a:pt x="4150357" y="0"/>
                    <a:pt x="3681728" y="0"/>
                  </a:cubicBezTo>
                  <a:lnTo>
                    <a:pt x="50927" y="0"/>
                  </a:lnTo>
                  <a:cubicBezTo>
                    <a:pt x="22860" y="0"/>
                    <a:pt x="0" y="22733"/>
                    <a:pt x="0" y="50927"/>
                  </a:cubicBezTo>
                  <a:close/>
                </a:path>
              </a:pathLst>
            </a:custGeom>
            <a:solidFill>
              <a:srgbClr val="3A322B"/>
            </a:solidFill>
            <a:ln w="12700">
              <a:solidFill>
                <a:srgbClr val="000000"/>
              </a:solidFill>
            </a:ln>
          </p:spPr>
        </p:sp>
        <p:sp>
          <p:nvSpPr>
            <p:cNvPr name="Freeform 23" id="23"/>
            <p:cNvSpPr/>
            <p:nvPr/>
          </p:nvSpPr>
          <p:spPr>
            <a:xfrm flipH="false" flipV="false" rot="0">
              <a:off x="63500" y="63500"/>
              <a:ext cx="6461883" cy="6414899"/>
            </a:xfrm>
            <a:custGeom>
              <a:avLst/>
              <a:gdLst/>
              <a:ahLst/>
              <a:cxnLst/>
              <a:rect r="r" b="b" t="t" l="l"/>
              <a:pathLst>
                <a:path h="6414899" w="6461883">
                  <a:moveTo>
                    <a:pt x="0" y="6414899"/>
                  </a:moveTo>
                  <a:lnTo>
                    <a:pt x="6461883" y="6414899"/>
                  </a:lnTo>
                  <a:lnTo>
                    <a:pt x="6461883" y="0"/>
                  </a:lnTo>
                  <a:lnTo>
                    <a:pt x="0" y="0"/>
                  </a:lnTo>
                  <a:close/>
                </a:path>
              </a:pathLst>
            </a:custGeom>
            <a:solidFill>
              <a:srgbClr val="000000">
                <a:alpha val="0"/>
              </a:srgbClr>
            </a:solidFill>
            <a:ln w="12700">
              <a:solidFill>
                <a:srgbClr val="000000"/>
              </a:solidFill>
            </a:ln>
          </p:spPr>
        </p:sp>
      </p:grpSp>
      <p:grpSp>
        <p:nvGrpSpPr>
          <p:cNvPr name="Group 24" id="24"/>
          <p:cNvGrpSpPr/>
          <p:nvPr/>
        </p:nvGrpSpPr>
        <p:grpSpPr>
          <a:xfrm rot="0">
            <a:off x="14518091" y="-63503"/>
            <a:ext cx="3833403" cy="2024682"/>
            <a:chOff x="0" y="0"/>
            <a:chExt cx="3833406" cy="2024685"/>
          </a:xfrm>
        </p:grpSpPr>
        <p:sp>
          <p:nvSpPr>
            <p:cNvPr name="Freeform 25" id="25"/>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26" id="26"/>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27" id="27"/>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28" id="28"/>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29" id="29"/>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30" id="30"/>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31" id="31"/>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32" id="32"/>
          <p:cNvSpPr txBox="true"/>
          <p:nvPr/>
        </p:nvSpPr>
        <p:spPr>
          <a:xfrm rot="0">
            <a:off x="1298953" y="132998"/>
            <a:ext cx="2770880"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3.4. Vatanımızı Sevmek</a:t>
            </a:r>
          </a:p>
        </p:txBody>
      </p:sp>
      <p:sp>
        <p:nvSpPr>
          <p:cNvPr name="TextBox 33" id="33"/>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34" id="34"/>
          <p:cNvSpPr txBox="true"/>
          <p:nvPr/>
        </p:nvSpPr>
        <p:spPr>
          <a:xfrm rot="0">
            <a:off x="17378724" y="9522209"/>
            <a:ext cx="509968"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32</a:t>
            </a:r>
          </a:p>
        </p:txBody>
      </p:sp>
      <p:sp>
        <p:nvSpPr>
          <p:cNvPr name="TextBox 35" id="35"/>
          <p:cNvSpPr txBox="true"/>
          <p:nvPr/>
        </p:nvSpPr>
        <p:spPr>
          <a:xfrm rot="0">
            <a:off x="2982697" y="4057460"/>
            <a:ext cx="4605147" cy="317182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Allah (cc) yolunda ve kutsal kabul edilen din, vatan, namus, mal, can uğruna öldürülen müminlerdir.</a:t>
            </a:r>
          </a:p>
        </p:txBody>
      </p:sp>
      <p:sp>
        <p:nvSpPr>
          <p:cNvPr name="TextBox 36" id="36"/>
          <p:cNvSpPr txBox="true"/>
          <p:nvPr/>
        </p:nvSpPr>
        <p:spPr>
          <a:xfrm rot="0">
            <a:off x="11385480" y="4057460"/>
            <a:ext cx="5023294" cy="189547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Vatan savunması için savaşa katılan ve savaştan sağ dönenlerdir.</a:t>
            </a:r>
          </a:p>
        </p:txBody>
      </p:sp>
      <p:sp>
        <p:nvSpPr>
          <p:cNvPr name="TextBox 37" id="37"/>
          <p:cNvSpPr txBox="true"/>
          <p:nvPr/>
        </p:nvSpPr>
        <p:spPr>
          <a:xfrm rot="0">
            <a:off x="4821888" y="2816095"/>
            <a:ext cx="1205760"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Şehit</a:t>
            </a:r>
          </a:p>
        </p:txBody>
      </p:sp>
      <p:sp>
        <p:nvSpPr>
          <p:cNvPr name="TextBox 38" id="38"/>
          <p:cNvSpPr txBox="true"/>
          <p:nvPr/>
        </p:nvSpPr>
        <p:spPr>
          <a:xfrm rot="0">
            <a:off x="13307797" y="2816095"/>
            <a:ext cx="105255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Gazi</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298867" y="6034802"/>
            <a:ext cx="3133725" cy="2724150"/>
          </a:xfrm>
          <a:custGeom>
            <a:avLst/>
            <a:gdLst/>
            <a:ahLst/>
            <a:cxnLst/>
            <a:rect r="r" b="b" t="t" l="l"/>
            <a:pathLst>
              <a:path h="2724150" w="3133725">
                <a:moveTo>
                  <a:pt x="0" y="0"/>
                </a:moveTo>
                <a:lnTo>
                  <a:pt x="3133725" y="0"/>
                </a:lnTo>
                <a:lnTo>
                  <a:pt x="3133725" y="2724150"/>
                </a:lnTo>
                <a:lnTo>
                  <a:pt x="0" y="272415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1298867" y="6034802"/>
            <a:ext cx="3130829" cy="2727731"/>
            <a:chOff x="0" y="0"/>
            <a:chExt cx="3130829" cy="2727731"/>
          </a:xfrm>
        </p:grpSpPr>
        <p:sp>
          <p:nvSpPr>
            <p:cNvPr name="Freeform 18" id="18"/>
            <p:cNvSpPr/>
            <p:nvPr/>
          </p:nvSpPr>
          <p:spPr>
            <a:xfrm flipH="false" flipV="false" rot="0">
              <a:off x="0" y="0"/>
              <a:ext cx="3130805" cy="2727703"/>
            </a:xfrm>
            <a:custGeom>
              <a:avLst/>
              <a:gdLst/>
              <a:ahLst/>
              <a:cxnLst/>
              <a:rect r="r" b="b" t="t" l="l"/>
              <a:pathLst>
                <a:path h="2727703" w="3130805">
                  <a:moveTo>
                    <a:pt x="0" y="2727703"/>
                  </a:moveTo>
                  <a:lnTo>
                    <a:pt x="3130805" y="2727703"/>
                  </a:lnTo>
                  <a:lnTo>
                    <a:pt x="3130805"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2770880"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3.4. Vatanımızı Sevmek</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69199" y="9522209"/>
            <a:ext cx="519484"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33</a:t>
            </a:r>
          </a:p>
        </p:txBody>
      </p:sp>
      <p:sp>
        <p:nvSpPr>
          <p:cNvPr name="TextBox 26" id="26"/>
          <p:cNvSpPr txBox="true"/>
          <p:nvPr/>
        </p:nvSpPr>
        <p:spPr>
          <a:xfrm rot="0">
            <a:off x="4745355" y="1817541"/>
            <a:ext cx="12283488" cy="3810000"/>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“Allah yolunda öldürülenleri sakın ölüler sanma. Bilakis onlar diridirler, Rableri katında Allah’ın, lütfundan kendilerine verdiği nimetlerin sevincini yaşayarak rızıklandırılmaktadırlar. Arkalarından kendilerine ulaşamayan (henüz şehit olmamış) kimselere de hiçbir korku olmayacağına ve onların üzülmeyeceklerine sevinirler.”</a:t>
            </a:r>
          </a:p>
        </p:txBody>
      </p:sp>
      <p:sp>
        <p:nvSpPr>
          <p:cNvPr name="TextBox 27" id="27"/>
          <p:cNvSpPr txBox="true"/>
          <p:nvPr/>
        </p:nvSpPr>
        <p:spPr>
          <a:xfrm rot="0">
            <a:off x="9972646" y="5646591"/>
            <a:ext cx="7225217" cy="61912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(Al-i İmran suresi 169 -170. ayetler)</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3152499" y="4631836"/>
            <a:ext cx="1905000" cy="1524000"/>
          </a:xfrm>
          <a:custGeom>
            <a:avLst/>
            <a:gdLst/>
            <a:ahLst/>
            <a:cxnLst/>
            <a:rect r="r" b="b" t="t" l="l"/>
            <a:pathLst>
              <a:path h="1524000" w="1905000">
                <a:moveTo>
                  <a:pt x="0" y="0"/>
                </a:moveTo>
                <a:lnTo>
                  <a:pt x="1905000" y="0"/>
                </a:lnTo>
                <a:lnTo>
                  <a:pt x="1905000" y="1524000"/>
                </a:lnTo>
                <a:lnTo>
                  <a:pt x="0" y="152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3152499" y="4631836"/>
            <a:ext cx="1905676" cy="1522162"/>
            <a:chOff x="0" y="0"/>
            <a:chExt cx="1905673" cy="1522159"/>
          </a:xfrm>
        </p:grpSpPr>
        <p:sp>
          <p:nvSpPr>
            <p:cNvPr name="Freeform 18" id="18"/>
            <p:cNvSpPr/>
            <p:nvPr/>
          </p:nvSpPr>
          <p:spPr>
            <a:xfrm flipH="false" flipV="false" rot="0">
              <a:off x="0" y="0"/>
              <a:ext cx="1905631" cy="1522221"/>
            </a:xfrm>
            <a:custGeom>
              <a:avLst/>
              <a:gdLst/>
              <a:ahLst/>
              <a:cxnLst/>
              <a:rect r="r" b="b" t="t" l="l"/>
              <a:pathLst>
                <a:path h="1522221" w="1905631">
                  <a:moveTo>
                    <a:pt x="0" y="1522221"/>
                  </a:moveTo>
                  <a:lnTo>
                    <a:pt x="1905631" y="1522221"/>
                  </a:lnTo>
                  <a:lnTo>
                    <a:pt x="190563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480490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3.5. Bir Dua Öğreniyorum: Kunut Duaları</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78724" y="9522209"/>
            <a:ext cx="533086"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34</a:t>
            </a:r>
          </a:p>
        </p:txBody>
      </p:sp>
      <p:sp>
        <p:nvSpPr>
          <p:cNvPr name="TextBox 26" id="26"/>
          <p:cNvSpPr txBox="true"/>
          <p:nvPr/>
        </p:nvSpPr>
        <p:spPr>
          <a:xfrm rot="0">
            <a:off x="5385159" y="4947171"/>
            <a:ext cx="9388640" cy="601513"/>
          </a:xfrm>
          <a:prstGeom prst="rect">
            <a:avLst/>
          </a:prstGeom>
        </p:spPr>
        <p:txBody>
          <a:bodyPr anchor="t" rtlCol="false" tIns="0" lIns="0" bIns="0" rIns="0">
            <a:spAutoFit/>
          </a:bodyPr>
          <a:lstStyle/>
          <a:p>
            <a:pPr algn="l">
              <a:lnSpc>
                <a:spcPts val="4624"/>
              </a:lnSpc>
            </a:pPr>
            <a:r>
              <a:rPr lang="en-US" b="true" sz="3302">
                <a:solidFill>
                  <a:srgbClr val="000000"/>
                </a:solidFill>
                <a:latin typeface="Crusoe Text Bold"/>
                <a:ea typeface="Crusoe Text Bold"/>
                <a:cs typeface="Crusoe Text Bold"/>
                <a:sym typeface="Crusoe Text Bold"/>
              </a:rPr>
              <a:t>Kunut duaları hakkında neler biliyorsunuz?</a:t>
            </a:r>
          </a:p>
        </p:txBody>
      </p:sp>
      <p:sp>
        <p:nvSpPr>
          <p:cNvPr name="TextBox 27" id="27"/>
          <p:cNvSpPr txBox="true"/>
          <p:nvPr/>
        </p:nvSpPr>
        <p:spPr>
          <a:xfrm rot="0">
            <a:off x="5143357" y="862012"/>
            <a:ext cx="8161010" cy="542925"/>
          </a:xfrm>
          <a:prstGeom prst="rect">
            <a:avLst/>
          </a:prstGeom>
        </p:spPr>
        <p:txBody>
          <a:bodyPr anchor="t" rtlCol="false" tIns="0" lIns="0" bIns="0" rIns="0">
            <a:spAutoFit/>
          </a:bodyPr>
          <a:lstStyle/>
          <a:p>
            <a:pPr algn="l">
              <a:lnSpc>
                <a:spcPts val="4200"/>
              </a:lnSpc>
            </a:pPr>
            <a:r>
              <a:rPr lang="en-US" b="true" sz="3000">
                <a:solidFill>
                  <a:srgbClr val="000000"/>
                </a:solidFill>
                <a:latin typeface="Crusoe Text Bold"/>
                <a:ea typeface="Crusoe Text Bold"/>
                <a:cs typeface="Crusoe Text Bold"/>
                <a:sym typeface="Crusoe Text Bold"/>
              </a:rPr>
              <a:t>3.5. Bir Dua Öğreniyorum: Kunut Duaları</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2362752" y="2556634"/>
            <a:ext cx="548316" cy="483965"/>
            <a:chOff x="0" y="0"/>
            <a:chExt cx="548310" cy="483972"/>
          </a:xfrm>
        </p:grpSpPr>
        <p:sp>
          <p:nvSpPr>
            <p:cNvPr name="Freeform 5" id="5"/>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4"/>
                    <a:pt x="117942" y="188721"/>
                  </a:cubicBezTo>
                  <a:cubicBezTo>
                    <a:pt x="117307" y="186181"/>
                    <a:pt x="116545" y="183641"/>
                    <a:pt x="115783" y="181101"/>
                  </a:cubicBezTo>
                  <a:cubicBezTo>
                    <a:pt x="115656" y="179069"/>
                    <a:pt x="117434" y="178180"/>
                    <a:pt x="115529" y="181228"/>
                  </a:cubicBezTo>
                  <a:cubicBezTo>
                    <a:pt x="114259" y="183387"/>
                    <a:pt x="112862" y="185419"/>
                    <a:pt x="111592" y="187705"/>
                  </a:cubicBezTo>
                  <a:cubicBezTo>
                    <a:pt x="107020" y="195071"/>
                    <a:pt x="102575" y="202437"/>
                    <a:pt x="97876" y="209676"/>
                  </a:cubicBezTo>
                  <a:cubicBezTo>
                    <a:pt x="85938" y="228980"/>
                    <a:pt x="73746" y="248411"/>
                    <a:pt x="61808" y="267842"/>
                  </a:cubicBezTo>
                  <a:cubicBezTo>
                    <a:pt x="53299" y="281559"/>
                    <a:pt x="44155" y="294894"/>
                    <a:pt x="36281" y="308864"/>
                  </a:cubicBezTo>
                  <a:cubicBezTo>
                    <a:pt x="25613" y="327533"/>
                    <a:pt x="39964" y="350266"/>
                    <a:pt x="62189" y="343154"/>
                  </a:cubicBezTo>
                  <a:cubicBezTo>
                    <a:pt x="87208" y="335153"/>
                    <a:pt x="111592" y="324231"/>
                    <a:pt x="136230" y="314833"/>
                  </a:cubicBezTo>
                  <a:cubicBezTo>
                    <a:pt x="179537" y="298196"/>
                    <a:pt x="222716" y="281813"/>
                    <a:pt x="265896" y="265175"/>
                  </a:cubicBezTo>
                  <a:cubicBezTo>
                    <a:pt x="301329" y="251586"/>
                    <a:pt x="336762" y="238124"/>
                    <a:pt x="372195" y="224535"/>
                  </a:cubicBezTo>
                  <a:cubicBezTo>
                    <a:pt x="378798" y="221995"/>
                    <a:pt x="385402" y="219709"/>
                    <a:pt x="391752" y="217042"/>
                  </a:cubicBezTo>
                  <a:cubicBezTo>
                    <a:pt x="411818" y="209041"/>
                    <a:pt x="412199" y="184276"/>
                    <a:pt x="393403" y="174751"/>
                  </a:cubicBezTo>
                  <a:cubicBezTo>
                    <a:pt x="330031" y="142365"/>
                    <a:pt x="264626" y="113282"/>
                    <a:pt x="200364" y="82675"/>
                  </a:cubicBezTo>
                  <a:cubicBezTo>
                    <a:pt x="161376" y="64132"/>
                    <a:pt x="122514" y="45590"/>
                    <a:pt x="83525" y="27048"/>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3"/>
                  </a:cubicBezTo>
                  <a:cubicBezTo>
                    <a:pt x="191856" y="112012"/>
                    <a:pt x="254974" y="142111"/>
                    <a:pt x="318220" y="172338"/>
                  </a:cubicBezTo>
                  <a:cubicBezTo>
                    <a:pt x="336889" y="181228"/>
                    <a:pt x="355685" y="190245"/>
                    <a:pt x="374354" y="199135"/>
                  </a:cubicBezTo>
                  <a:cubicBezTo>
                    <a:pt x="375878" y="199897"/>
                    <a:pt x="378290" y="201675"/>
                    <a:pt x="380068" y="201802"/>
                  </a:cubicBezTo>
                  <a:cubicBezTo>
                    <a:pt x="386037" y="202437"/>
                    <a:pt x="381465" y="186943"/>
                    <a:pt x="384386" y="187705"/>
                  </a:cubicBezTo>
                  <a:cubicBezTo>
                    <a:pt x="381846" y="187070"/>
                    <a:pt x="374354" y="191515"/>
                    <a:pt x="372195" y="192404"/>
                  </a:cubicBezTo>
                  <a:cubicBezTo>
                    <a:pt x="315553" y="214121"/>
                    <a:pt x="258657" y="235838"/>
                    <a:pt x="202015" y="257555"/>
                  </a:cubicBezTo>
                  <a:cubicBezTo>
                    <a:pt x="170647" y="269494"/>
                    <a:pt x="139405" y="281559"/>
                    <a:pt x="108036" y="293497"/>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1"/>
                    <a:pt x="85176" y="288798"/>
                  </a:cubicBezTo>
                  <a:cubicBezTo>
                    <a:pt x="99019" y="266572"/>
                    <a:pt x="112862" y="244347"/>
                    <a:pt x="126451" y="222249"/>
                  </a:cubicBezTo>
                  <a:cubicBezTo>
                    <a:pt x="134452" y="209168"/>
                    <a:pt x="152105" y="189737"/>
                    <a:pt x="144612" y="173608"/>
                  </a:cubicBezTo>
                  <a:cubicBezTo>
                    <a:pt x="140421" y="164590"/>
                    <a:pt x="132166" y="156335"/>
                    <a:pt x="126197" y="148461"/>
                  </a:cubicBezTo>
                  <a:cubicBezTo>
                    <a:pt x="116545" y="135888"/>
                    <a:pt x="107020" y="123188"/>
                    <a:pt x="97495" y="110615"/>
                  </a:cubicBezTo>
                  <a:cubicBezTo>
                    <a:pt x="74508" y="80262"/>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6" id="6"/>
            <p:cNvSpPr/>
            <p:nvPr/>
          </p:nvSpPr>
          <p:spPr>
            <a:xfrm flipH="false" flipV="false" rot="0">
              <a:off x="63500" y="63501"/>
              <a:ext cx="421257" cy="357001"/>
            </a:xfrm>
            <a:custGeom>
              <a:avLst/>
              <a:gdLst/>
              <a:ahLst/>
              <a:cxnLst/>
              <a:rect r="r" b="b" t="t" l="l"/>
              <a:pathLst>
                <a:path h="357001"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7" id="7"/>
          <p:cNvGrpSpPr/>
          <p:nvPr/>
        </p:nvGrpSpPr>
        <p:grpSpPr>
          <a:xfrm rot="0">
            <a:off x="2362752" y="4494752"/>
            <a:ext cx="548316" cy="483965"/>
            <a:chOff x="0" y="0"/>
            <a:chExt cx="548310" cy="483972"/>
          </a:xfrm>
        </p:grpSpPr>
        <p:sp>
          <p:nvSpPr>
            <p:cNvPr name="Freeform 8" id="8"/>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3"/>
                    <a:pt x="117942" y="188720"/>
                  </a:cubicBezTo>
                  <a:cubicBezTo>
                    <a:pt x="117307" y="186180"/>
                    <a:pt x="116545" y="183640"/>
                    <a:pt x="115783" y="181100"/>
                  </a:cubicBezTo>
                  <a:cubicBezTo>
                    <a:pt x="115656" y="179068"/>
                    <a:pt x="117434" y="178179"/>
                    <a:pt x="115529" y="181227"/>
                  </a:cubicBezTo>
                  <a:cubicBezTo>
                    <a:pt x="114259" y="183386"/>
                    <a:pt x="112862" y="185418"/>
                    <a:pt x="111592" y="187704"/>
                  </a:cubicBezTo>
                  <a:cubicBezTo>
                    <a:pt x="107020" y="195071"/>
                    <a:pt x="102575" y="202437"/>
                    <a:pt x="97876" y="209676"/>
                  </a:cubicBezTo>
                  <a:cubicBezTo>
                    <a:pt x="85938" y="228980"/>
                    <a:pt x="73746" y="248411"/>
                    <a:pt x="61808" y="267842"/>
                  </a:cubicBezTo>
                  <a:cubicBezTo>
                    <a:pt x="53299" y="281558"/>
                    <a:pt x="44155" y="294893"/>
                    <a:pt x="36281" y="308864"/>
                  </a:cubicBezTo>
                  <a:cubicBezTo>
                    <a:pt x="25613" y="327533"/>
                    <a:pt x="39964" y="350266"/>
                    <a:pt x="62189" y="343154"/>
                  </a:cubicBezTo>
                  <a:cubicBezTo>
                    <a:pt x="87208" y="335153"/>
                    <a:pt x="111592" y="324231"/>
                    <a:pt x="136230" y="314833"/>
                  </a:cubicBezTo>
                  <a:cubicBezTo>
                    <a:pt x="179537" y="298196"/>
                    <a:pt x="222716" y="281812"/>
                    <a:pt x="265896" y="265302"/>
                  </a:cubicBezTo>
                  <a:cubicBezTo>
                    <a:pt x="301329" y="251713"/>
                    <a:pt x="336762" y="238251"/>
                    <a:pt x="372195" y="224662"/>
                  </a:cubicBezTo>
                  <a:cubicBezTo>
                    <a:pt x="378798" y="222122"/>
                    <a:pt x="385402" y="219836"/>
                    <a:pt x="391752" y="217169"/>
                  </a:cubicBezTo>
                  <a:cubicBezTo>
                    <a:pt x="411818" y="209168"/>
                    <a:pt x="412199" y="184402"/>
                    <a:pt x="393403" y="175004"/>
                  </a:cubicBezTo>
                  <a:cubicBezTo>
                    <a:pt x="330031" y="142619"/>
                    <a:pt x="264626" y="113536"/>
                    <a:pt x="200364" y="82928"/>
                  </a:cubicBezTo>
                  <a:cubicBezTo>
                    <a:pt x="161376" y="64386"/>
                    <a:pt x="122514" y="45844"/>
                    <a:pt x="83525" y="27302"/>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2"/>
                  </a:cubicBezTo>
                  <a:cubicBezTo>
                    <a:pt x="191856" y="112012"/>
                    <a:pt x="254974" y="142111"/>
                    <a:pt x="318220" y="172337"/>
                  </a:cubicBezTo>
                  <a:cubicBezTo>
                    <a:pt x="336889" y="181227"/>
                    <a:pt x="355685" y="190244"/>
                    <a:pt x="374354" y="199135"/>
                  </a:cubicBezTo>
                  <a:cubicBezTo>
                    <a:pt x="375878" y="199897"/>
                    <a:pt x="378290" y="201675"/>
                    <a:pt x="380068" y="201802"/>
                  </a:cubicBezTo>
                  <a:cubicBezTo>
                    <a:pt x="386037" y="202437"/>
                    <a:pt x="381465" y="186942"/>
                    <a:pt x="384386" y="187704"/>
                  </a:cubicBezTo>
                  <a:cubicBezTo>
                    <a:pt x="381846" y="187069"/>
                    <a:pt x="374354" y="191514"/>
                    <a:pt x="372195" y="192404"/>
                  </a:cubicBezTo>
                  <a:cubicBezTo>
                    <a:pt x="315553" y="214121"/>
                    <a:pt x="258657" y="235838"/>
                    <a:pt x="202015" y="257555"/>
                  </a:cubicBezTo>
                  <a:cubicBezTo>
                    <a:pt x="170647" y="269493"/>
                    <a:pt x="139405" y="281558"/>
                    <a:pt x="108036" y="293496"/>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0"/>
                    <a:pt x="85176" y="288797"/>
                  </a:cubicBezTo>
                  <a:cubicBezTo>
                    <a:pt x="99019" y="266572"/>
                    <a:pt x="112862" y="244347"/>
                    <a:pt x="126451" y="222249"/>
                  </a:cubicBezTo>
                  <a:cubicBezTo>
                    <a:pt x="134452" y="209168"/>
                    <a:pt x="152105" y="189736"/>
                    <a:pt x="144612" y="173607"/>
                  </a:cubicBezTo>
                  <a:cubicBezTo>
                    <a:pt x="140421" y="164590"/>
                    <a:pt x="132166" y="156335"/>
                    <a:pt x="126197" y="148461"/>
                  </a:cubicBezTo>
                  <a:cubicBezTo>
                    <a:pt x="116545" y="135888"/>
                    <a:pt x="107020" y="123188"/>
                    <a:pt x="97495" y="110615"/>
                  </a:cubicBezTo>
                  <a:cubicBezTo>
                    <a:pt x="74508" y="80261"/>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9" id="9"/>
            <p:cNvSpPr/>
            <p:nvPr/>
          </p:nvSpPr>
          <p:spPr>
            <a:xfrm flipH="false" flipV="false" rot="0">
              <a:off x="63500" y="63501"/>
              <a:ext cx="421257" cy="357000"/>
            </a:xfrm>
            <a:custGeom>
              <a:avLst/>
              <a:gdLst/>
              <a:ahLst/>
              <a:cxnLst/>
              <a:rect r="r" b="b" t="t" l="l"/>
              <a:pathLst>
                <a:path h="357000"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10" id="10"/>
          <p:cNvGrpSpPr/>
          <p:nvPr/>
        </p:nvGrpSpPr>
        <p:grpSpPr>
          <a:xfrm rot="0">
            <a:off x="2362752" y="7020801"/>
            <a:ext cx="548316" cy="483965"/>
            <a:chOff x="0" y="0"/>
            <a:chExt cx="548310" cy="483972"/>
          </a:xfrm>
        </p:grpSpPr>
        <p:sp>
          <p:nvSpPr>
            <p:cNvPr name="Freeform 11" id="11"/>
            <p:cNvSpPr/>
            <p:nvPr/>
          </p:nvSpPr>
          <p:spPr>
            <a:xfrm flipH="false" flipV="false" rot="0">
              <a:off x="72176" y="70108"/>
              <a:ext cx="407161" cy="344489"/>
            </a:xfrm>
            <a:custGeom>
              <a:avLst/>
              <a:gdLst/>
              <a:ahLst/>
              <a:cxnLst/>
              <a:rect r="r" b="b" t="t" l="l"/>
              <a:pathLst>
                <a:path h="344489" w="407161">
                  <a:moveTo>
                    <a:pt x="2754" y="33906"/>
                  </a:moveTo>
                  <a:cubicBezTo>
                    <a:pt x="23327" y="62862"/>
                    <a:pt x="44663" y="91184"/>
                    <a:pt x="65999" y="119378"/>
                  </a:cubicBezTo>
                  <a:cubicBezTo>
                    <a:pt x="76286" y="133094"/>
                    <a:pt x="86700" y="146556"/>
                    <a:pt x="96987" y="160272"/>
                  </a:cubicBezTo>
                  <a:cubicBezTo>
                    <a:pt x="103845" y="169162"/>
                    <a:pt x="112989" y="178433"/>
                    <a:pt x="117942" y="188721"/>
                  </a:cubicBezTo>
                  <a:cubicBezTo>
                    <a:pt x="117307" y="186181"/>
                    <a:pt x="116545" y="183641"/>
                    <a:pt x="115783" y="181100"/>
                  </a:cubicBezTo>
                  <a:cubicBezTo>
                    <a:pt x="115656" y="179068"/>
                    <a:pt x="117434" y="178179"/>
                    <a:pt x="115529" y="181227"/>
                  </a:cubicBezTo>
                  <a:cubicBezTo>
                    <a:pt x="114259" y="183387"/>
                    <a:pt x="112862" y="185419"/>
                    <a:pt x="111592" y="187705"/>
                  </a:cubicBezTo>
                  <a:cubicBezTo>
                    <a:pt x="107020" y="195071"/>
                    <a:pt x="102575" y="202437"/>
                    <a:pt x="97876" y="209676"/>
                  </a:cubicBezTo>
                  <a:cubicBezTo>
                    <a:pt x="85938" y="228980"/>
                    <a:pt x="73746" y="248411"/>
                    <a:pt x="61808" y="267842"/>
                  </a:cubicBezTo>
                  <a:cubicBezTo>
                    <a:pt x="53299" y="281559"/>
                    <a:pt x="44155" y="294894"/>
                    <a:pt x="36281" y="308864"/>
                  </a:cubicBezTo>
                  <a:cubicBezTo>
                    <a:pt x="25613" y="327533"/>
                    <a:pt x="39964" y="350266"/>
                    <a:pt x="62189" y="343154"/>
                  </a:cubicBezTo>
                  <a:cubicBezTo>
                    <a:pt x="87208" y="335153"/>
                    <a:pt x="111592" y="324231"/>
                    <a:pt x="136230" y="314833"/>
                  </a:cubicBezTo>
                  <a:cubicBezTo>
                    <a:pt x="179537" y="298196"/>
                    <a:pt x="222716" y="281813"/>
                    <a:pt x="265896" y="265302"/>
                  </a:cubicBezTo>
                  <a:cubicBezTo>
                    <a:pt x="301329" y="251713"/>
                    <a:pt x="336762" y="238251"/>
                    <a:pt x="372195" y="224662"/>
                  </a:cubicBezTo>
                  <a:cubicBezTo>
                    <a:pt x="378798" y="222122"/>
                    <a:pt x="385402" y="219836"/>
                    <a:pt x="391752" y="217169"/>
                  </a:cubicBezTo>
                  <a:cubicBezTo>
                    <a:pt x="411818" y="209168"/>
                    <a:pt x="412199" y="184403"/>
                    <a:pt x="393403" y="175004"/>
                  </a:cubicBezTo>
                  <a:cubicBezTo>
                    <a:pt x="330031" y="142619"/>
                    <a:pt x="264626" y="113536"/>
                    <a:pt x="200364" y="82929"/>
                  </a:cubicBezTo>
                  <a:cubicBezTo>
                    <a:pt x="161376" y="64386"/>
                    <a:pt x="122514" y="45844"/>
                    <a:pt x="83525" y="27302"/>
                  </a:cubicBezTo>
                  <a:cubicBezTo>
                    <a:pt x="66253" y="18793"/>
                    <a:pt x="48854" y="9141"/>
                    <a:pt x="30693" y="1902"/>
                  </a:cubicBezTo>
                  <a:cubicBezTo>
                    <a:pt x="9485" y="-6607"/>
                    <a:pt x="-6263" y="15110"/>
                    <a:pt x="2754" y="33906"/>
                  </a:cubicBezTo>
                  <a:cubicBezTo>
                    <a:pt x="11263" y="51559"/>
                    <a:pt x="37551" y="36192"/>
                    <a:pt x="29042" y="18539"/>
                  </a:cubicBezTo>
                  <a:cubicBezTo>
                    <a:pt x="28661" y="17777"/>
                    <a:pt x="28280" y="17015"/>
                    <a:pt x="28026" y="16253"/>
                  </a:cubicBezTo>
                  <a:cubicBezTo>
                    <a:pt x="28661" y="18793"/>
                    <a:pt x="29423" y="21333"/>
                    <a:pt x="30185" y="23873"/>
                  </a:cubicBezTo>
                  <a:cubicBezTo>
                    <a:pt x="29423" y="25270"/>
                    <a:pt x="28661" y="26794"/>
                    <a:pt x="27772" y="28191"/>
                  </a:cubicBezTo>
                  <a:cubicBezTo>
                    <a:pt x="25232" y="28826"/>
                    <a:pt x="22692" y="29588"/>
                    <a:pt x="20152" y="30350"/>
                  </a:cubicBezTo>
                  <a:cubicBezTo>
                    <a:pt x="18501" y="30477"/>
                    <a:pt x="15708" y="28064"/>
                    <a:pt x="19644" y="29969"/>
                  </a:cubicBezTo>
                  <a:cubicBezTo>
                    <a:pt x="21803" y="30858"/>
                    <a:pt x="23835" y="32001"/>
                    <a:pt x="26121" y="33017"/>
                  </a:cubicBezTo>
                  <a:cubicBezTo>
                    <a:pt x="34122" y="36827"/>
                    <a:pt x="41996" y="40637"/>
                    <a:pt x="50124" y="44447"/>
                  </a:cubicBezTo>
                  <a:cubicBezTo>
                    <a:pt x="76286" y="56893"/>
                    <a:pt x="102575" y="69466"/>
                    <a:pt x="128737" y="81913"/>
                  </a:cubicBezTo>
                  <a:cubicBezTo>
                    <a:pt x="191856" y="112012"/>
                    <a:pt x="254974" y="142111"/>
                    <a:pt x="318220" y="172337"/>
                  </a:cubicBezTo>
                  <a:cubicBezTo>
                    <a:pt x="336889" y="181227"/>
                    <a:pt x="355685" y="190245"/>
                    <a:pt x="374354" y="199135"/>
                  </a:cubicBezTo>
                  <a:cubicBezTo>
                    <a:pt x="375878" y="199897"/>
                    <a:pt x="378290" y="201675"/>
                    <a:pt x="380068" y="201802"/>
                  </a:cubicBezTo>
                  <a:cubicBezTo>
                    <a:pt x="386037" y="202437"/>
                    <a:pt x="381465" y="186943"/>
                    <a:pt x="384386" y="187705"/>
                  </a:cubicBezTo>
                  <a:cubicBezTo>
                    <a:pt x="381846" y="187070"/>
                    <a:pt x="374354" y="191515"/>
                    <a:pt x="372195" y="192404"/>
                  </a:cubicBezTo>
                  <a:cubicBezTo>
                    <a:pt x="315553" y="214121"/>
                    <a:pt x="258657" y="235838"/>
                    <a:pt x="202015" y="257555"/>
                  </a:cubicBezTo>
                  <a:cubicBezTo>
                    <a:pt x="170647" y="269493"/>
                    <a:pt x="139405" y="281558"/>
                    <a:pt x="108036" y="293497"/>
                  </a:cubicBezTo>
                  <a:cubicBezTo>
                    <a:pt x="90891" y="300101"/>
                    <a:pt x="71841" y="305181"/>
                    <a:pt x="55585" y="313436"/>
                  </a:cubicBezTo>
                  <a:cubicBezTo>
                    <a:pt x="54442" y="313944"/>
                    <a:pt x="53934" y="314071"/>
                    <a:pt x="52918" y="313944"/>
                  </a:cubicBezTo>
                  <a:cubicBezTo>
                    <a:pt x="55458" y="314579"/>
                    <a:pt x="57998" y="315341"/>
                    <a:pt x="60538" y="316103"/>
                  </a:cubicBezTo>
                  <a:cubicBezTo>
                    <a:pt x="89113" y="329565"/>
                    <a:pt x="58379" y="328803"/>
                    <a:pt x="62443" y="325628"/>
                  </a:cubicBezTo>
                  <a:cubicBezTo>
                    <a:pt x="62951" y="325247"/>
                    <a:pt x="63205" y="324104"/>
                    <a:pt x="63713" y="323469"/>
                  </a:cubicBezTo>
                  <a:cubicBezTo>
                    <a:pt x="65745" y="320929"/>
                    <a:pt x="67142" y="317881"/>
                    <a:pt x="68793" y="315214"/>
                  </a:cubicBezTo>
                  <a:cubicBezTo>
                    <a:pt x="74381" y="306451"/>
                    <a:pt x="79715" y="297561"/>
                    <a:pt x="85176" y="288798"/>
                  </a:cubicBezTo>
                  <a:cubicBezTo>
                    <a:pt x="99019" y="266572"/>
                    <a:pt x="112862" y="244347"/>
                    <a:pt x="126451" y="222249"/>
                  </a:cubicBezTo>
                  <a:cubicBezTo>
                    <a:pt x="134452" y="209168"/>
                    <a:pt x="152105" y="189737"/>
                    <a:pt x="144612" y="173607"/>
                  </a:cubicBezTo>
                  <a:cubicBezTo>
                    <a:pt x="140421" y="164590"/>
                    <a:pt x="132166" y="156335"/>
                    <a:pt x="126197" y="148461"/>
                  </a:cubicBezTo>
                  <a:cubicBezTo>
                    <a:pt x="116545" y="135888"/>
                    <a:pt x="107020" y="123188"/>
                    <a:pt x="97495" y="110615"/>
                  </a:cubicBezTo>
                  <a:cubicBezTo>
                    <a:pt x="74508" y="80262"/>
                    <a:pt x="51394" y="49781"/>
                    <a:pt x="29296" y="18793"/>
                  </a:cubicBezTo>
                  <a:cubicBezTo>
                    <a:pt x="17867" y="2918"/>
                    <a:pt x="-8549" y="18031"/>
                    <a:pt x="2754" y="34033"/>
                  </a:cubicBezTo>
                  <a:close/>
                </a:path>
              </a:pathLst>
            </a:custGeom>
            <a:solidFill>
              <a:srgbClr val="139E1C"/>
            </a:solidFill>
            <a:ln w="12700">
              <a:solidFill>
                <a:srgbClr val="000000"/>
              </a:solidFill>
            </a:ln>
          </p:spPr>
        </p:sp>
        <p:sp>
          <p:nvSpPr>
            <p:cNvPr name="Freeform 12" id="12"/>
            <p:cNvSpPr/>
            <p:nvPr/>
          </p:nvSpPr>
          <p:spPr>
            <a:xfrm flipH="false" flipV="false" rot="0">
              <a:off x="63500" y="63501"/>
              <a:ext cx="421257" cy="357001"/>
            </a:xfrm>
            <a:custGeom>
              <a:avLst/>
              <a:gdLst/>
              <a:ahLst/>
              <a:cxnLst/>
              <a:rect r="r" b="b" t="t" l="l"/>
              <a:pathLst>
                <a:path h="357001" w="421257">
                  <a:moveTo>
                    <a:pt x="0" y="357000"/>
                  </a:moveTo>
                  <a:lnTo>
                    <a:pt x="421256" y="357000"/>
                  </a:lnTo>
                  <a:lnTo>
                    <a:pt x="421256" y="0"/>
                  </a:lnTo>
                  <a:lnTo>
                    <a:pt x="0" y="0"/>
                  </a:lnTo>
                  <a:close/>
                </a:path>
              </a:pathLst>
            </a:custGeom>
            <a:solidFill>
              <a:srgbClr val="000000">
                <a:alpha val="0"/>
              </a:srgbClr>
            </a:solidFill>
            <a:ln w="12700">
              <a:solidFill>
                <a:srgbClr val="000000"/>
              </a:solidFill>
            </a:ln>
          </p:spPr>
        </p:sp>
      </p:grpSp>
      <p:grpSp>
        <p:nvGrpSpPr>
          <p:cNvPr name="Group 13" id="13"/>
          <p:cNvGrpSpPr/>
          <p:nvPr/>
        </p:nvGrpSpPr>
        <p:grpSpPr>
          <a:xfrm rot="0">
            <a:off x="14518091" y="-63503"/>
            <a:ext cx="3833403" cy="2024682"/>
            <a:chOff x="0" y="0"/>
            <a:chExt cx="3833406" cy="2024685"/>
          </a:xfrm>
        </p:grpSpPr>
        <p:sp>
          <p:nvSpPr>
            <p:cNvPr name="Freeform 14" id="14"/>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5" id="15"/>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6" id="16"/>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7" id="17"/>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8" id="18"/>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19" id="19"/>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0" id="20"/>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1" id="21"/>
          <p:cNvSpPr txBox="true"/>
          <p:nvPr/>
        </p:nvSpPr>
        <p:spPr>
          <a:xfrm rot="0">
            <a:off x="1298953" y="132998"/>
            <a:ext cx="480490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3.5. Bir Dua Öğreniyorum: Kunut Duaları</a:t>
            </a:r>
          </a:p>
        </p:txBody>
      </p:sp>
      <p:sp>
        <p:nvSpPr>
          <p:cNvPr name="TextBox 22" id="22"/>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3" id="23"/>
          <p:cNvSpPr txBox="true"/>
          <p:nvPr/>
        </p:nvSpPr>
        <p:spPr>
          <a:xfrm rot="0">
            <a:off x="17369199" y="9522209"/>
            <a:ext cx="504530"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35</a:t>
            </a:r>
          </a:p>
        </p:txBody>
      </p:sp>
      <p:sp>
        <p:nvSpPr>
          <p:cNvPr name="TextBox 24" id="24"/>
          <p:cNvSpPr txBox="true"/>
          <p:nvPr/>
        </p:nvSpPr>
        <p:spPr>
          <a:xfrm rot="0">
            <a:off x="2988516" y="2371534"/>
            <a:ext cx="12110304" cy="1257300"/>
          </a:xfrm>
          <a:prstGeom prst="rect">
            <a:avLst/>
          </a:prstGeom>
        </p:spPr>
        <p:txBody>
          <a:bodyPr anchor="t" rtlCol="false" tIns="0" lIns="0" bIns="0" rIns="0">
            <a:spAutoFit/>
          </a:bodyPr>
          <a:lstStyle/>
          <a:p>
            <a:pPr algn="l">
              <a:lnSpc>
                <a:spcPts val="5025"/>
              </a:lnSpc>
            </a:pPr>
            <a:r>
              <a:rPr lang="en-US" b="true" sz="3000">
                <a:solidFill>
                  <a:srgbClr val="000000"/>
                </a:solidFill>
                <a:latin typeface="Crusoe Text Bold"/>
                <a:ea typeface="Crusoe Text Bold"/>
                <a:cs typeface="Crusoe Text Bold"/>
                <a:sym typeface="Crusoe Text Bold"/>
              </a:rPr>
              <a:t>Kunut</a:t>
            </a:r>
            <a:r>
              <a:rPr lang="en-US" sz="3000">
                <a:solidFill>
                  <a:srgbClr val="000000"/>
                </a:solidFill>
                <a:latin typeface="Crusoe Text"/>
                <a:ea typeface="Crusoe Text"/>
                <a:cs typeface="Crusoe Text"/>
                <a:sym typeface="Crusoe Text"/>
              </a:rPr>
              <a:t>; namazda Allah’a (cc) sığınmak, dua etmek anlamlarına gelir.</a:t>
            </a:r>
          </a:p>
        </p:txBody>
      </p:sp>
      <p:sp>
        <p:nvSpPr>
          <p:cNvPr name="TextBox 25" id="25"/>
          <p:cNvSpPr txBox="true"/>
          <p:nvPr/>
        </p:nvSpPr>
        <p:spPr>
          <a:xfrm rot="0">
            <a:off x="2988516" y="4286060"/>
            <a:ext cx="12126487" cy="189547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Bu duaların zor durumlarda, salgın hastalık zamanlarında ve doğal afetlerde de Allah'a (cc) sığınmak için okunduğu rivayet edilmiştir.</a:t>
            </a:r>
          </a:p>
        </p:txBody>
      </p:sp>
      <p:sp>
        <p:nvSpPr>
          <p:cNvPr name="TextBox 26" id="26"/>
          <p:cNvSpPr txBox="true"/>
          <p:nvPr/>
        </p:nvSpPr>
        <p:spPr>
          <a:xfrm rot="0">
            <a:off x="2988516" y="6838760"/>
            <a:ext cx="12421448" cy="1257300"/>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Kunut duaları, yatsı namazının ardından kılınan vitir namazının son rekâtında okunur.</a:t>
            </a:r>
          </a:p>
        </p:txBody>
      </p:sp>
      <p:sp>
        <p:nvSpPr>
          <p:cNvPr name="TextBox 27" id="27"/>
          <p:cNvSpPr txBox="true"/>
          <p:nvPr/>
        </p:nvSpPr>
        <p:spPr>
          <a:xfrm rot="0">
            <a:off x="7502509" y="1400470"/>
            <a:ext cx="320158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Kunut Duaları</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870024" y="2590914"/>
            <a:ext cx="14544675" cy="5619750"/>
          </a:xfrm>
          <a:custGeom>
            <a:avLst/>
            <a:gdLst/>
            <a:ahLst/>
            <a:cxnLst/>
            <a:rect r="r" b="b" t="t" l="l"/>
            <a:pathLst>
              <a:path h="5619750" w="14544675">
                <a:moveTo>
                  <a:pt x="0" y="0"/>
                </a:moveTo>
                <a:lnTo>
                  <a:pt x="14544675" y="0"/>
                </a:lnTo>
                <a:lnTo>
                  <a:pt x="14544675" y="5619750"/>
                </a:lnTo>
                <a:lnTo>
                  <a:pt x="0" y="561975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1870024" y="2590914"/>
            <a:ext cx="14547952" cy="5619150"/>
            <a:chOff x="0" y="0"/>
            <a:chExt cx="14547952" cy="5619140"/>
          </a:xfrm>
        </p:grpSpPr>
        <p:sp>
          <p:nvSpPr>
            <p:cNvPr name="Freeform 18" id="18"/>
            <p:cNvSpPr/>
            <p:nvPr/>
          </p:nvSpPr>
          <p:spPr>
            <a:xfrm flipH="false" flipV="false" rot="0">
              <a:off x="0" y="0"/>
              <a:ext cx="14547977" cy="5619109"/>
            </a:xfrm>
            <a:custGeom>
              <a:avLst/>
              <a:gdLst/>
              <a:ahLst/>
              <a:cxnLst/>
              <a:rect r="r" b="b" t="t" l="l"/>
              <a:pathLst>
                <a:path h="5619109" w="14547977">
                  <a:moveTo>
                    <a:pt x="0" y="5619109"/>
                  </a:moveTo>
                  <a:lnTo>
                    <a:pt x="14547977" y="5619109"/>
                  </a:lnTo>
                  <a:lnTo>
                    <a:pt x="14547977"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480490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3.5. Bir Dua Öğreniyorum: Kunut Duaları</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59674" y="9522209"/>
            <a:ext cx="538982"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36</a:t>
            </a:r>
          </a:p>
        </p:txBody>
      </p:sp>
      <p:sp>
        <p:nvSpPr>
          <p:cNvPr name="TextBox 26" id="26"/>
          <p:cNvSpPr txBox="true"/>
          <p:nvPr/>
        </p:nvSpPr>
        <p:spPr>
          <a:xfrm rot="0">
            <a:off x="7336250" y="1400470"/>
            <a:ext cx="360002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Kunut (1) Duası</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669411" y="3091110"/>
            <a:ext cx="133350" cy="133350"/>
            <a:chOff x="0" y="0"/>
            <a:chExt cx="133350" cy="133350"/>
          </a:xfrm>
        </p:grpSpPr>
        <p:sp>
          <p:nvSpPr>
            <p:cNvPr name="Freeform 5" id="5"/>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6" id="6"/>
          <p:cNvGrpSpPr/>
          <p:nvPr/>
        </p:nvGrpSpPr>
        <p:grpSpPr>
          <a:xfrm rot="0">
            <a:off x="3669411" y="3729285"/>
            <a:ext cx="133350" cy="133350"/>
            <a:chOff x="0" y="0"/>
            <a:chExt cx="133350" cy="133350"/>
          </a:xfrm>
        </p:grpSpPr>
        <p:sp>
          <p:nvSpPr>
            <p:cNvPr name="Freeform 7" id="7"/>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8" id="8"/>
          <p:cNvGrpSpPr/>
          <p:nvPr/>
        </p:nvGrpSpPr>
        <p:grpSpPr>
          <a:xfrm rot="0">
            <a:off x="3669411" y="4367460"/>
            <a:ext cx="133350" cy="133350"/>
            <a:chOff x="0" y="0"/>
            <a:chExt cx="133350" cy="133350"/>
          </a:xfrm>
        </p:grpSpPr>
        <p:sp>
          <p:nvSpPr>
            <p:cNvPr name="Freeform 9" id="9"/>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10" id="10"/>
          <p:cNvGrpSpPr/>
          <p:nvPr/>
        </p:nvGrpSpPr>
        <p:grpSpPr>
          <a:xfrm rot="0">
            <a:off x="3669411" y="5005635"/>
            <a:ext cx="133350" cy="133350"/>
            <a:chOff x="0" y="0"/>
            <a:chExt cx="133350" cy="133350"/>
          </a:xfrm>
        </p:grpSpPr>
        <p:sp>
          <p:nvSpPr>
            <p:cNvPr name="Freeform 11" id="11"/>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12" id="12"/>
          <p:cNvGrpSpPr/>
          <p:nvPr/>
        </p:nvGrpSpPr>
        <p:grpSpPr>
          <a:xfrm rot="0">
            <a:off x="3669411" y="5643810"/>
            <a:ext cx="133350" cy="133350"/>
            <a:chOff x="0" y="0"/>
            <a:chExt cx="133350" cy="133350"/>
          </a:xfrm>
        </p:grpSpPr>
        <p:sp>
          <p:nvSpPr>
            <p:cNvPr name="Freeform 13" id="13"/>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14" id="14"/>
          <p:cNvGrpSpPr/>
          <p:nvPr/>
        </p:nvGrpSpPr>
        <p:grpSpPr>
          <a:xfrm rot="0">
            <a:off x="3669411" y="6281985"/>
            <a:ext cx="133350" cy="133350"/>
            <a:chOff x="0" y="0"/>
            <a:chExt cx="133350" cy="133350"/>
          </a:xfrm>
        </p:grpSpPr>
        <p:sp>
          <p:nvSpPr>
            <p:cNvPr name="Freeform 15" id="15"/>
            <p:cNvSpPr/>
            <p:nvPr/>
          </p:nvSpPr>
          <p:spPr>
            <a:xfrm flipH="false" flipV="false" rot="0">
              <a:off x="0" y="0"/>
              <a:ext cx="133350" cy="133350"/>
            </a:xfrm>
            <a:custGeom>
              <a:avLst/>
              <a:gdLst/>
              <a:ahLst/>
              <a:cxnLst/>
              <a:rect r="r" b="b" t="t" l="l"/>
              <a:pathLst>
                <a:path h="133350" w="133350">
                  <a:moveTo>
                    <a:pt x="133350" y="66675"/>
                  </a:moveTo>
                  <a:cubicBezTo>
                    <a:pt x="133350" y="70993"/>
                    <a:pt x="132969" y="75438"/>
                    <a:pt x="132080" y="79629"/>
                  </a:cubicBezTo>
                  <a:cubicBezTo>
                    <a:pt x="131191" y="83820"/>
                    <a:pt x="129921" y="88138"/>
                    <a:pt x="128270" y="92075"/>
                  </a:cubicBezTo>
                  <a:cubicBezTo>
                    <a:pt x="126619" y="96012"/>
                    <a:pt x="124587" y="99949"/>
                    <a:pt x="122047" y="103632"/>
                  </a:cubicBezTo>
                  <a:cubicBezTo>
                    <a:pt x="119507" y="107315"/>
                    <a:pt x="116840" y="110617"/>
                    <a:pt x="113792" y="113792"/>
                  </a:cubicBezTo>
                  <a:cubicBezTo>
                    <a:pt x="110744" y="116967"/>
                    <a:pt x="107315" y="119634"/>
                    <a:pt x="103632" y="122047"/>
                  </a:cubicBezTo>
                  <a:cubicBezTo>
                    <a:pt x="99949" y="124460"/>
                    <a:pt x="96139" y="126492"/>
                    <a:pt x="92075" y="128270"/>
                  </a:cubicBezTo>
                  <a:cubicBezTo>
                    <a:pt x="88011" y="130048"/>
                    <a:pt x="83820" y="131191"/>
                    <a:pt x="79629" y="132080"/>
                  </a:cubicBezTo>
                  <a:cubicBezTo>
                    <a:pt x="75438" y="132969"/>
                    <a:pt x="70993" y="133350"/>
                    <a:pt x="66675" y="133350"/>
                  </a:cubicBezTo>
                  <a:cubicBezTo>
                    <a:pt x="62357" y="133350"/>
                    <a:pt x="57912" y="132969"/>
                    <a:pt x="53721" y="132080"/>
                  </a:cubicBezTo>
                  <a:cubicBezTo>
                    <a:pt x="49530" y="131191"/>
                    <a:pt x="45212" y="129921"/>
                    <a:pt x="41275" y="128270"/>
                  </a:cubicBezTo>
                  <a:cubicBezTo>
                    <a:pt x="37338" y="126619"/>
                    <a:pt x="33401" y="124587"/>
                    <a:pt x="29718" y="122047"/>
                  </a:cubicBezTo>
                  <a:cubicBezTo>
                    <a:pt x="26035" y="119507"/>
                    <a:pt x="22733" y="116840"/>
                    <a:pt x="19558" y="113792"/>
                  </a:cubicBezTo>
                  <a:cubicBezTo>
                    <a:pt x="16383" y="110744"/>
                    <a:pt x="13716" y="107315"/>
                    <a:pt x="11303" y="103632"/>
                  </a:cubicBezTo>
                  <a:cubicBezTo>
                    <a:pt x="8890" y="99949"/>
                    <a:pt x="6731" y="96266"/>
                    <a:pt x="5080" y="92202"/>
                  </a:cubicBezTo>
                  <a:cubicBezTo>
                    <a:pt x="3429" y="88138"/>
                    <a:pt x="2159" y="83947"/>
                    <a:pt x="1270" y="79629"/>
                  </a:cubicBezTo>
                  <a:cubicBezTo>
                    <a:pt x="381" y="75311"/>
                    <a:pt x="0" y="70993"/>
                    <a:pt x="0" y="66675"/>
                  </a:cubicBezTo>
                  <a:cubicBezTo>
                    <a:pt x="0" y="62357"/>
                    <a:pt x="381" y="57912"/>
                    <a:pt x="1270" y="53721"/>
                  </a:cubicBezTo>
                  <a:cubicBezTo>
                    <a:pt x="2159" y="49530"/>
                    <a:pt x="3429" y="45212"/>
                    <a:pt x="5080" y="41275"/>
                  </a:cubicBezTo>
                  <a:cubicBezTo>
                    <a:pt x="6731" y="37338"/>
                    <a:pt x="8763" y="33401"/>
                    <a:pt x="11303" y="29718"/>
                  </a:cubicBezTo>
                  <a:cubicBezTo>
                    <a:pt x="13843" y="26035"/>
                    <a:pt x="16510" y="22733"/>
                    <a:pt x="19558" y="19558"/>
                  </a:cubicBezTo>
                  <a:cubicBezTo>
                    <a:pt x="22606" y="16383"/>
                    <a:pt x="26035" y="13716"/>
                    <a:pt x="29718" y="11303"/>
                  </a:cubicBezTo>
                  <a:cubicBezTo>
                    <a:pt x="33401" y="8890"/>
                    <a:pt x="37211" y="6858"/>
                    <a:pt x="41275" y="5080"/>
                  </a:cubicBezTo>
                  <a:cubicBezTo>
                    <a:pt x="45339" y="3302"/>
                    <a:pt x="49530" y="2159"/>
                    <a:pt x="53721" y="1270"/>
                  </a:cubicBezTo>
                  <a:cubicBezTo>
                    <a:pt x="57912" y="381"/>
                    <a:pt x="62357" y="0"/>
                    <a:pt x="66675" y="0"/>
                  </a:cubicBezTo>
                  <a:cubicBezTo>
                    <a:pt x="70993" y="0"/>
                    <a:pt x="75438" y="381"/>
                    <a:pt x="79629" y="1270"/>
                  </a:cubicBezTo>
                  <a:cubicBezTo>
                    <a:pt x="83820" y="2159"/>
                    <a:pt x="88138" y="3429"/>
                    <a:pt x="92075" y="5080"/>
                  </a:cubicBezTo>
                  <a:cubicBezTo>
                    <a:pt x="96012" y="6731"/>
                    <a:pt x="99949" y="8763"/>
                    <a:pt x="103632" y="11303"/>
                  </a:cubicBezTo>
                  <a:cubicBezTo>
                    <a:pt x="107315" y="13843"/>
                    <a:pt x="110617" y="16510"/>
                    <a:pt x="113792" y="19558"/>
                  </a:cubicBezTo>
                  <a:cubicBezTo>
                    <a:pt x="116967" y="22606"/>
                    <a:pt x="119634" y="26035"/>
                    <a:pt x="122047" y="29718"/>
                  </a:cubicBezTo>
                  <a:cubicBezTo>
                    <a:pt x="124460" y="33401"/>
                    <a:pt x="126492" y="37211"/>
                    <a:pt x="128270" y="41275"/>
                  </a:cubicBezTo>
                  <a:cubicBezTo>
                    <a:pt x="130048" y="45339"/>
                    <a:pt x="131191" y="49530"/>
                    <a:pt x="132080" y="53721"/>
                  </a:cubicBezTo>
                  <a:cubicBezTo>
                    <a:pt x="132969" y="57912"/>
                    <a:pt x="133350" y="62357"/>
                    <a:pt x="133350" y="66675"/>
                  </a:cubicBezTo>
                  <a:close/>
                </a:path>
              </a:pathLst>
            </a:custGeom>
            <a:solidFill>
              <a:srgbClr val="000000"/>
            </a:solidFill>
            <a:ln w="12700">
              <a:solidFill>
                <a:srgbClr val="000000"/>
              </a:solidFill>
            </a:ln>
          </p:spPr>
        </p:sp>
      </p:grpSp>
      <p:grpSp>
        <p:nvGrpSpPr>
          <p:cNvPr name="Group 16" id="16"/>
          <p:cNvGrpSpPr/>
          <p:nvPr/>
        </p:nvGrpSpPr>
        <p:grpSpPr>
          <a:xfrm rot="0">
            <a:off x="14518091" y="-63503"/>
            <a:ext cx="3833403" cy="2024682"/>
            <a:chOff x="0" y="0"/>
            <a:chExt cx="3833406" cy="2024685"/>
          </a:xfrm>
        </p:grpSpPr>
        <p:sp>
          <p:nvSpPr>
            <p:cNvPr name="Freeform 17" id="17"/>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8" id="18"/>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9" id="19"/>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20" id="20"/>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21" id="21"/>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22" id="22"/>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3" id="23"/>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4" id="24"/>
          <p:cNvSpPr txBox="true"/>
          <p:nvPr/>
        </p:nvSpPr>
        <p:spPr>
          <a:xfrm rot="0">
            <a:off x="1298953" y="132998"/>
            <a:ext cx="480490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3.5. Bir Dua Öğreniyorum: Kunut Duaları</a:t>
            </a:r>
          </a:p>
        </p:txBody>
      </p:sp>
      <p:sp>
        <p:nvSpPr>
          <p:cNvPr name="TextBox 25" id="25"/>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6" id="26"/>
          <p:cNvSpPr txBox="true"/>
          <p:nvPr/>
        </p:nvSpPr>
        <p:spPr>
          <a:xfrm rot="0">
            <a:off x="17378724" y="9522209"/>
            <a:ext cx="490928"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37</a:t>
            </a:r>
          </a:p>
        </p:txBody>
      </p:sp>
      <p:sp>
        <p:nvSpPr>
          <p:cNvPr name="TextBox 27" id="27"/>
          <p:cNvSpPr txBox="true"/>
          <p:nvPr/>
        </p:nvSpPr>
        <p:spPr>
          <a:xfrm rot="0">
            <a:off x="7336250" y="1400470"/>
            <a:ext cx="360002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Kunut (1) Duası</a:t>
            </a:r>
          </a:p>
        </p:txBody>
      </p:sp>
      <p:sp>
        <p:nvSpPr>
          <p:cNvPr name="TextBox 28" id="28"/>
          <p:cNvSpPr txBox="true"/>
          <p:nvPr/>
        </p:nvSpPr>
        <p:spPr>
          <a:xfrm rot="0">
            <a:off x="4002786" y="2705338"/>
            <a:ext cx="5692978" cy="61912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 Allâhümme innâ nestaînüke </a:t>
            </a:r>
          </a:p>
        </p:txBody>
      </p:sp>
      <p:sp>
        <p:nvSpPr>
          <p:cNvPr name="TextBox 29" id="29"/>
          <p:cNvSpPr txBox="true"/>
          <p:nvPr/>
        </p:nvSpPr>
        <p:spPr>
          <a:xfrm rot="0">
            <a:off x="4155186" y="3343523"/>
            <a:ext cx="5716981" cy="61912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Ve nestağfirüke Ve nestehdîk</a:t>
            </a:r>
          </a:p>
        </p:txBody>
      </p:sp>
      <p:sp>
        <p:nvSpPr>
          <p:cNvPr name="TextBox 30" id="30"/>
          <p:cNvSpPr txBox="true"/>
          <p:nvPr/>
        </p:nvSpPr>
        <p:spPr>
          <a:xfrm rot="0">
            <a:off x="4002786" y="3981698"/>
            <a:ext cx="6618684" cy="619125"/>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 Ve nü’minü bike Ve netûbü ileyk </a:t>
            </a:r>
          </a:p>
        </p:txBody>
      </p:sp>
      <p:sp>
        <p:nvSpPr>
          <p:cNvPr name="TextBox 31" id="31"/>
          <p:cNvSpPr txBox="true"/>
          <p:nvPr/>
        </p:nvSpPr>
        <p:spPr>
          <a:xfrm rot="0">
            <a:off x="4155186" y="4619873"/>
            <a:ext cx="10933881" cy="1967484"/>
          </a:xfrm>
          <a:prstGeom prst="rect">
            <a:avLst/>
          </a:prstGeom>
        </p:spPr>
        <p:txBody>
          <a:bodyPr anchor="t" rtlCol="false" tIns="0" lIns="0" bIns="0" rIns="0">
            <a:spAutoFit/>
          </a:bodyPr>
          <a:lstStyle/>
          <a:p>
            <a:pPr algn="l">
              <a:lnSpc>
                <a:spcPts val="5025"/>
              </a:lnSpc>
            </a:pPr>
            <a:r>
              <a:rPr lang="en-US" sz="3000">
                <a:solidFill>
                  <a:srgbClr val="000000"/>
                </a:solidFill>
                <a:latin typeface="Crusoe Text"/>
                <a:ea typeface="Crusoe Text"/>
                <a:cs typeface="Crusoe Text"/>
                <a:sym typeface="Crusoe Text"/>
              </a:rPr>
              <a:t>Ve netevekkelü aleyk Ve nüsnî aleykelḫayra küllehû neşküruke velâ nekfüruk Ve naḫleu ve netrukü meyyefcüruk</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2431990" y="2668467"/>
            <a:ext cx="13420725" cy="5905500"/>
          </a:xfrm>
          <a:custGeom>
            <a:avLst/>
            <a:gdLst/>
            <a:ahLst/>
            <a:cxnLst/>
            <a:rect r="r" b="b" t="t" l="l"/>
            <a:pathLst>
              <a:path h="5905500" w="13420725">
                <a:moveTo>
                  <a:pt x="0" y="0"/>
                </a:moveTo>
                <a:lnTo>
                  <a:pt x="13420725" y="0"/>
                </a:lnTo>
                <a:lnTo>
                  <a:pt x="13420725" y="5905500"/>
                </a:lnTo>
                <a:lnTo>
                  <a:pt x="0" y="59055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2431990" y="2668467"/>
            <a:ext cx="13424011" cy="5906567"/>
            <a:chOff x="0" y="0"/>
            <a:chExt cx="13424014" cy="5906567"/>
          </a:xfrm>
        </p:grpSpPr>
        <p:sp>
          <p:nvSpPr>
            <p:cNvPr name="Freeform 18" id="18"/>
            <p:cNvSpPr/>
            <p:nvPr/>
          </p:nvSpPr>
          <p:spPr>
            <a:xfrm flipH="false" flipV="false" rot="0">
              <a:off x="0" y="0"/>
              <a:ext cx="13424029" cy="5906517"/>
            </a:xfrm>
            <a:custGeom>
              <a:avLst/>
              <a:gdLst/>
              <a:ahLst/>
              <a:cxnLst/>
              <a:rect r="r" b="b" t="t" l="l"/>
              <a:pathLst>
                <a:path h="5906517" w="13424029">
                  <a:moveTo>
                    <a:pt x="0" y="5906517"/>
                  </a:moveTo>
                  <a:lnTo>
                    <a:pt x="13424029" y="5906517"/>
                  </a:lnTo>
                  <a:lnTo>
                    <a:pt x="13424029"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480490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3.5. Bir Dua Öğreniyorum: Kunut Duaları</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69199" y="9522209"/>
            <a:ext cx="536715"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38</a:t>
            </a:r>
          </a:p>
        </p:txBody>
      </p:sp>
      <p:sp>
        <p:nvSpPr>
          <p:cNvPr name="TextBox 26" id="26"/>
          <p:cNvSpPr txBox="true"/>
          <p:nvPr/>
        </p:nvSpPr>
        <p:spPr>
          <a:xfrm rot="0">
            <a:off x="7336250" y="1400470"/>
            <a:ext cx="360002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Kunut (1) Duası</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446047" y="2956331"/>
            <a:ext cx="15392400" cy="5334000"/>
          </a:xfrm>
          <a:custGeom>
            <a:avLst/>
            <a:gdLst/>
            <a:ahLst/>
            <a:cxnLst/>
            <a:rect r="r" b="b" t="t" l="l"/>
            <a:pathLst>
              <a:path h="5334000" w="15392400">
                <a:moveTo>
                  <a:pt x="0" y="0"/>
                </a:moveTo>
                <a:lnTo>
                  <a:pt x="15392400" y="0"/>
                </a:lnTo>
                <a:lnTo>
                  <a:pt x="15392400" y="5334000"/>
                </a:lnTo>
                <a:lnTo>
                  <a:pt x="0" y="53340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1446047" y="2956331"/>
            <a:ext cx="15395905" cy="5330828"/>
            <a:chOff x="0" y="0"/>
            <a:chExt cx="15395905" cy="5330825"/>
          </a:xfrm>
        </p:grpSpPr>
        <p:sp>
          <p:nvSpPr>
            <p:cNvPr name="Freeform 18" id="18"/>
            <p:cNvSpPr/>
            <p:nvPr/>
          </p:nvSpPr>
          <p:spPr>
            <a:xfrm flipH="false" flipV="false" rot="0">
              <a:off x="0" y="0"/>
              <a:ext cx="15395961" cy="5330819"/>
            </a:xfrm>
            <a:custGeom>
              <a:avLst/>
              <a:gdLst/>
              <a:ahLst/>
              <a:cxnLst/>
              <a:rect r="r" b="b" t="t" l="l"/>
              <a:pathLst>
                <a:path h="5330819" w="15395961">
                  <a:moveTo>
                    <a:pt x="0" y="5330819"/>
                  </a:moveTo>
                  <a:lnTo>
                    <a:pt x="15395961" y="5330819"/>
                  </a:lnTo>
                  <a:lnTo>
                    <a:pt x="15395961"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480490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3.5. Bir Dua Öğreniyorum: Kunut Duaları</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59674" y="9522209"/>
            <a:ext cx="538982"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39</a:t>
            </a:r>
          </a:p>
        </p:txBody>
      </p:sp>
      <p:sp>
        <p:nvSpPr>
          <p:cNvPr name="TextBox 26" id="26"/>
          <p:cNvSpPr txBox="true"/>
          <p:nvPr/>
        </p:nvSpPr>
        <p:spPr>
          <a:xfrm rot="0">
            <a:off x="7336250" y="1400470"/>
            <a:ext cx="360002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Kunut (2) Duası</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9842173"/>
            <a:ext cx="8739178" cy="427415"/>
          </a:xfrm>
          <a:custGeom>
            <a:avLst/>
            <a:gdLst/>
            <a:ahLst/>
            <a:cxnLst/>
            <a:rect r="r" b="b" t="t" l="l"/>
            <a:pathLst>
              <a:path h="427415" w="8739178">
                <a:moveTo>
                  <a:pt x="0" y="0"/>
                </a:moveTo>
                <a:lnTo>
                  <a:pt x="8739178" y="0"/>
                </a:lnTo>
                <a:lnTo>
                  <a:pt x="8739178" y="427415"/>
                </a:lnTo>
                <a:lnTo>
                  <a:pt x="0" y="4274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4793066" y="3548748"/>
            <a:ext cx="152400" cy="152400"/>
            <a:chOff x="0" y="0"/>
            <a:chExt cx="152400" cy="152400"/>
          </a:xfrm>
        </p:grpSpPr>
        <p:sp>
          <p:nvSpPr>
            <p:cNvPr name="Freeform 5" id="5"/>
            <p:cNvSpPr/>
            <p:nvPr/>
          </p:nvSpPr>
          <p:spPr>
            <a:xfrm flipH="false" flipV="false" rot="0">
              <a:off x="0" y="0"/>
              <a:ext cx="152400" cy="152400"/>
            </a:xfrm>
            <a:custGeom>
              <a:avLst/>
              <a:gdLst/>
              <a:ahLst/>
              <a:cxnLst/>
              <a:rect r="r" b="b" t="t" l="l"/>
              <a:pathLst>
                <a:path h="152400" w="152400">
                  <a:moveTo>
                    <a:pt x="152400" y="76200"/>
                  </a:moveTo>
                  <a:cubicBezTo>
                    <a:pt x="152400" y="81153"/>
                    <a:pt x="151892" y="86106"/>
                    <a:pt x="150876" y="91059"/>
                  </a:cubicBezTo>
                  <a:cubicBezTo>
                    <a:pt x="149860" y="96012"/>
                    <a:pt x="148463" y="100711"/>
                    <a:pt x="146558" y="105410"/>
                  </a:cubicBezTo>
                  <a:cubicBezTo>
                    <a:pt x="144653" y="110109"/>
                    <a:pt x="142240" y="114427"/>
                    <a:pt x="139573" y="118618"/>
                  </a:cubicBezTo>
                  <a:cubicBezTo>
                    <a:pt x="136906" y="122809"/>
                    <a:pt x="133604" y="126619"/>
                    <a:pt x="130048" y="130175"/>
                  </a:cubicBezTo>
                  <a:cubicBezTo>
                    <a:pt x="126492" y="133731"/>
                    <a:pt x="122682" y="136906"/>
                    <a:pt x="118491" y="139700"/>
                  </a:cubicBezTo>
                  <a:cubicBezTo>
                    <a:pt x="114300" y="142494"/>
                    <a:pt x="109982" y="144780"/>
                    <a:pt x="105283" y="146685"/>
                  </a:cubicBezTo>
                  <a:cubicBezTo>
                    <a:pt x="100584" y="148590"/>
                    <a:pt x="95885" y="149987"/>
                    <a:pt x="90932" y="151003"/>
                  </a:cubicBezTo>
                  <a:cubicBezTo>
                    <a:pt x="85979" y="152019"/>
                    <a:pt x="81153" y="152400"/>
                    <a:pt x="76200" y="152400"/>
                  </a:cubicBezTo>
                  <a:cubicBezTo>
                    <a:pt x="71247" y="152400"/>
                    <a:pt x="66294" y="151892"/>
                    <a:pt x="61341" y="150876"/>
                  </a:cubicBezTo>
                  <a:cubicBezTo>
                    <a:pt x="56388" y="149860"/>
                    <a:pt x="51689" y="148463"/>
                    <a:pt x="46990" y="146558"/>
                  </a:cubicBezTo>
                  <a:cubicBezTo>
                    <a:pt x="42291" y="144653"/>
                    <a:pt x="37973" y="142240"/>
                    <a:pt x="33782" y="139573"/>
                  </a:cubicBezTo>
                  <a:cubicBezTo>
                    <a:pt x="29591" y="136906"/>
                    <a:pt x="25781" y="133604"/>
                    <a:pt x="22225" y="130048"/>
                  </a:cubicBezTo>
                  <a:cubicBezTo>
                    <a:pt x="18669" y="126492"/>
                    <a:pt x="15494" y="122682"/>
                    <a:pt x="12700" y="118491"/>
                  </a:cubicBezTo>
                  <a:cubicBezTo>
                    <a:pt x="9906" y="114300"/>
                    <a:pt x="7747" y="109982"/>
                    <a:pt x="5842" y="105410"/>
                  </a:cubicBezTo>
                  <a:cubicBezTo>
                    <a:pt x="3937" y="100838"/>
                    <a:pt x="2413" y="96012"/>
                    <a:pt x="1524" y="91059"/>
                  </a:cubicBezTo>
                  <a:cubicBezTo>
                    <a:pt x="635" y="86106"/>
                    <a:pt x="0" y="81153"/>
                    <a:pt x="0" y="76200"/>
                  </a:cubicBezTo>
                  <a:cubicBezTo>
                    <a:pt x="0" y="71247"/>
                    <a:pt x="508" y="66294"/>
                    <a:pt x="1524" y="61341"/>
                  </a:cubicBezTo>
                  <a:cubicBezTo>
                    <a:pt x="2540" y="56388"/>
                    <a:pt x="3937" y="51689"/>
                    <a:pt x="5842" y="46990"/>
                  </a:cubicBezTo>
                  <a:cubicBezTo>
                    <a:pt x="7747" y="42291"/>
                    <a:pt x="10160" y="37973"/>
                    <a:pt x="12827" y="33782"/>
                  </a:cubicBezTo>
                  <a:cubicBezTo>
                    <a:pt x="15494" y="29591"/>
                    <a:pt x="18796" y="25781"/>
                    <a:pt x="22352" y="22225"/>
                  </a:cubicBezTo>
                  <a:cubicBezTo>
                    <a:pt x="25908" y="18669"/>
                    <a:pt x="29718" y="15494"/>
                    <a:pt x="33909" y="12700"/>
                  </a:cubicBezTo>
                  <a:cubicBezTo>
                    <a:pt x="38100" y="9906"/>
                    <a:pt x="42418" y="7747"/>
                    <a:pt x="46990" y="5842"/>
                  </a:cubicBezTo>
                  <a:cubicBezTo>
                    <a:pt x="51562" y="3937"/>
                    <a:pt x="56388" y="2413"/>
                    <a:pt x="61341" y="1524"/>
                  </a:cubicBezTo>
                  <a:cubicBezTo>
                    <a:pt x="66294" y="635"/>
                    <a:pt x="71247" y="0"/>
                    <a:pt x="76200" y="0"/>
                  </a:cubicBezTo>
                  <a:cubicBezTo>
                    <a:pt x="81153" y="0"/>
                    <a:pt x="86106" y="508"/>
                    <a:pt x="91059" y="1524"/>
                  </a:cubicBezTo>
                  <a:cubicBezTo>
                    <a:pt x="96012" y="2540"/>
                    <a:pt x="100711" y="3937"/>
                    <a:pt x="105410" y="5842"/>
                  </a:cubicBezTo>
                  <a:cubicBezTo>
                    <a:pt x="110109" y="7747"/>
                    <a:pt x="114427" y="10160"/>
                    <a:pt x="118618" y="12827"/>
                  </a:cubicBezTo>
                  <a:cubicBezTo>
                    <a:pt x="122809" y="15494"/>
                    <a:pt x="126619" y="18796"/>
                    <a:pt x="130175" y="22352"/>
                  </a:cubicBezTo>
                  <a:cubicBezTo>
                    <a:pt x="133731" y="25908"/>
                    <a:pt x="136906" y="29718"/>
                    <a:pt x="139700" y="33909"/>
                  </a:cubicBezTo>
                  <a:cubicBezTo>
                    <a:pt x="142494" y="38100"/>
                    <a:pt x="144780" y="42418"/>
                    <a:pt x="146685" y="47117"/>
                  </a:cubicBezTo>
                  <a:cubicBezTo>
                    <a:pt x="148590" y="51816"/>
                    <a:pt x="149987" y="56515"/>
                    <a:pt x="151003" y="61468"/>
                  </a:cubicBezTo>
                  <a:cubicBezTo>
                    <a:pt x="152019" y="66421"/>
                    <a:pt x="152400" y="71247"/>
                    <a:pt x="152400" y="76200"/>
                  </a:cubicBezTo>
                  <a:close/>
                </a:path>
              </a:pathLst>
            </a:custGeom>
            <a:solidFill>
              <a:srgbClr val="000000"/>
            </a:solidFill>
            <a:ln w="12700">
              <a:solidFill>
                <a:srgbClr val="000000"/>
              </a:solidFill>
            </a:ln>
          </p:spPr>
        </p:sp>
      </p:grpSp>
      <p:grpSp>
        <p:nvGrpSpPr>
          <p:cNvPr name="Group 6" id="6"/>
          <p:cNvGrpSpPr/>
          <p:nvPr/>
        </p:nvGrpSpPr>
        <p:grpSpPr>
          <a:xfrm rot="0">
            <a:off x="4793066" y="4291698"/>
            <a:ext cx="152400" cy="152400"/>
            <a:chOff x="0" y="0"/>
            <a:chExt cx="152400" cy="152400"/>
          </a:xfrm>
        </p:grpSpPr>
        <p:sp>
          <p:nvSpPr>
            <p:cNvPr name="Freeform 7" id="7"/>
            <p:cNvSpPr/>
            <p:nvPr/>
          </p:nvSpPr>
          <p:spPr>
            <a:xfrm flipH="false" flipV="false" rot="0">
              <a:off x="0" y="0"/>
              <a:ext cx="152400" cy="152400"/>
            </a:xfrm>
            <a:custGeom>
              <a:avLst/>
              <a:gdLst/>
              <a:ahLst/>
              <a:cxnLst/>
              <a:rect r="r" b="b" t="t" l="l"/>
              <a:pathLst>
                <a:path h="152400" w="152400">
                  <a:moveTo>
                    <a:pt x="152400" y="76200"/>
                  </a:moveTo>
                  <a:cubicBezTo>
                    <a:pt x="152400" y="81153"/>
                    <a:pt x="151892" y="86106"/>
                    <a:pt x="150876" y="91059"/>
                  </a:cubicBezTo>
                  <a:cubicBezTo>
                    <a:pt x="149860" y="96012"/>
                    <a:pt x="148463" y="100711"/>
                    <a:pt x="146558" y="105410"/>
                  </a:cubicBezTo>
                  <a:cubicBezTo>
                    <a:pt x="144653" y="110109"/>
                    <a:pt x="142240" y="114427"/>
                    <a:pt x="139573" y="118618"/>
                  </a:cubicBezTo>
                  <a:cubicBezTo>
                    <a:pt x="136906" y="122809"/>
                    <a:pt x="133604" y="126619"/>
                    <a:pt x="130048" y="130175"/>
                  </a:cubicBezTo>
                  <a:cubicBezTo>
                    <a:pt x="126492" y="133731"/>
                    <a:pt x="122682" y="136906"/>
                    <a:pt x="118491" y="139700"/>
                  </a:cubicBezTo>
                  <a:cubicBezTo>
                    <a:pt x="114300" y="142494"/>
                    <a:pt x="109982" y="144780"/>
                    <a:pt x="105283" y="146685"/>
                  </a:cubicBezTo>
                  <a:cubicBezTo>
                    <a:pt x="100584" y="148590"/>
                    <a:pt x="95885" y="149987"/>
                    <a:pt x="90932" y="151003"/>
                  </a:cubicBezTo>
                  <a:cubicBezTo>
                    <a:pt x="85979" y="152019"/>
                    <a:pt x="81153" y="152400"/>
                    <a:pt x="76200" y="152400"/>
                  </a:cubicBezTo>
                  <a:cubicBezTo>
                    <a:pt x="71247" y="152400"/>
                    <a:pt x="66294" y="151892"/>
                    <a:pt x="61341" y="150876"/>
                  </a:cubicBezTo>
                  <a:cubicBezTo>
                    <a:pt x="56388" y="149860"/>
                    <a:pt x="51689" y="148463"/>
                    <a:pt x="46990" y="146558"/>
                  </a:cubicBezTo>
                  <a:cubicBezTo>
                    <a:pt x="42291" y="144653"/>
                    <a:pt x="37973" y="142240"/>
                    <a:pt x="33782" y="139573"/>
                  </a:cubicBezTo>
                  <a:cubicBezTo>
                    <a:pt x="29591" y="136906"/>
                    <a:pt x="25781" y="133604"/>
                    <a:pt x="22225" y="130048"/>
                  </a:cubicBezTo>
                  <a:cubicBezTo>
                    <a:pt x="18669" y="126492"/>
                    <a:pt x="15494" y="122682"/>
                    <a:pt x="12700" y="118491"/>
                  </a:cubicBezTo>
                  <a:cubicBezTo>
                    <a:pt x="9906" y="114300"/>
                    <a:pt x="7747" y="109982"/>
                    <a:pt x="5842" y="105410"/>
                  </a:cubicBezTo>
                  <a:cubicBezTo>
                    <a:pt x="3937" y="100838"/>
                    <a:pt x="2413" y="96012"/>
                    <a:pt x="1524" y="91059"/>
                  </a:cubicBezTo>
                  <a:cubicBezTo>
                    <a:pt x="635" y="86106"/>
                    <a:pt x="0" y="81153"/>
                    <a:pt x="0" y="76200"/>
                  </a:cubicBezTo>
                  <a:cubicBezTo>
                    <a:pt x="0" y="71247"/>
                    <a:pt x="508" y="66294"/>
                    <a:pt x="1524" y="61341"/>
                  </a:cubicBezTo>
                  <a:cubicBezTo>
                    <a:pt x="2540" y="56388"/>
                    <a:pt x="3937" y="51689"/>
                    <a:pt x="5842" y="46990"/>
                  </a:cubicBezTo>
                  <a:cubicBezTo>
                    <a:pt x="7747" y="42291"/>
                    <a:pt x="10160" y="37973"/>
                    <a:pt x="12827" y="33782"/>
                  </a:cubicBezTo>
                  <a:cubicBezTo>
                    <a:pt x="15494" y="29591"/>
                    <a:pt x="18796" y="25781"/>
                    <a:pt x="22352" y="22225"/>
                  </a:cubicBezTo>
                  <a:cubicBezTo>
                    <a:pt x="25908" y="18669"/>
                    <a:pt x="29718" y="15494"/>
                    <a:pt x="33909" y="12700"/>
                  </a:cubicBezTo>
                  <a:cubicBezTo>
                    <a:pt x="38100" y="9906"/>
                    <a:pt x="42418" y="7747"/>
                    <a:pt x="46990" y="5842"/>
                  </a:cubicBezTo>
                  <a:cubicBezTo>
                    <a:pt x="51562" y="3937"/>
                    <a:pt x="56388" y="2413"/>
                    <a:pt x="61341" y="1524"/>
                  </a:cubicBezTo>
                  <a:cubicBezTo>
                    <a:pt x="66294" y="635"/>
                    <a:pt x="71247" y="0"/>
                    <a:pt x="76200" y="0"/>
                  </a:cubicBezTo>
                  <a:cubicBezTo>
                    <a:pt x="81153" y="0"/>
                    <a:pt x="86106" y="508"/>
                    <a:pt x="91059" y="1524"/>
                  </a:cubicBezTo>
                  <a:cubicBezTo>
                    <a:pt x="96012" y="2540"/>
                    <a:pt x="100711" y="3937"/>
                    <a:pt x="105410" y="5842"/>
                  </a:cubicBezTo>
                  <a:cubicBezTo>
                    <a:pt x="110109" y="7747"/>
                    <a:pt x="114427" y="10160"/>
                    <a:pt x="118618" y="12827"/>
                  </a:cubicBezTo>
                  <a:cubicBezTo>
                    <a:pt x="122809" y="15494"/>
                    <a:pt x="126619" y="18796"/>
                    <a:pt x="130175" y="22352"/>
                  </a:cubicBezTo>
                  <a:cubicBezTo>
                    <a:pt x="133731" y="25908"/>
                    <a:pt x="136906" y="29718"/>
                    <a:pt x="139700" y="33909"/>
                  </a:cubicBezTo>
                  <a:cubicBezTo>
                    <a:pt x="142494" y="38100"/>
                    <a:pt x="144780" y="42418"/>
                    <a:pt x="146685" y="47117"/>
                  </a:cubicBezTo>
                  <a:cubicBezTo>
                    <a:pt x="148590" y="51816"/>
                    <a:pt x="149987" y="56515"/>
                    <a:pt x="151003" y="61468"/>
                  </a:cubicBezTo>
                  <a:cubicBezTo>
                    <a:pt x="152019" y="66421"/>
                    <a:pt x="152400" y="71247"/>
                    <a:pt x="152400" y="76200"/>
                  </a:cubicBezTo>
                  <a:close/>
                </a:path>
              </a:pathLst>
            </a:custGeom>
            <a:solidFill>
              <a:srgbClr val="000000"/>
            </a:solidFill>
            <a:ln w="12700">
              <a:solidFill>
                <a:srgbClr val="000000"/>
              </a:solidFill>
            </a:ln>
          </p:spPr>
        </p:sp>
      </p:grpSp>
      <p:grpSp>
        <p:nvGrpSpPr>
          <p:cNvPr name="Group 8" id="8"/>
          <p:cNvGrpSpPr/>
          <p:nvPr/>
        </p:nvGrpSpPr>
        <p:grpSpPr>
          <a:xfrm rot="0">
            <a:off x="4793066" y="5034648"/>
            <a:ext cx="152400" cy="152400"/>
            <a:chOff x="0" y="0"/>
            <a:chExt cx="152400" cy="152400"/>
          </a:xfrm>
        </p:grpSpPr>
        <p:sp>
          <p:nvSpPr>
            <p:cNvPr name="Freeform 9" id="9"/>
            <p:cNvSpPr/>
            <p:nvPr/>
          </p:nvSpPr>
          <p:spPr>
            <a:xfrm flipH="false" flipV="false" rot="0">
              <a:off x="0" y="0"/>
              <a:ext cx="152400" cy="152400"/>
            </a:xfrm>
            <a:custGeom>
              <a:avLst/>
              <a:gdLst/>
              <a:ahLst/>
              <a:cxnLst/>
              <a:rect r="r" b="b" t="t" l="l"/>
              <a:pathLst>
                <a:path h="152400" w="152400">
                  <a:moveTo>
                    <a:pt x="152400" y="76200"/>
                  </a:moveTo>
                  <a:cubicBezTo>
                    <a:pt x="152400" y="81153"/>
                    <a:pt x="151892" y="86106"/>
                    <a:pt x="150876" y="91059"/>
                  </a:cubicBezTo>
                  <a:cubicBezTo>
                    <a:pt x="149860" y="96012"/>
                    <a:pt x="148463" y="100711"/>
                    <a:pt x="146558" y="105410"/>
                  </a:cubicBezTo>
                  <a:cubicBezTo>
                    <a:pt x="144653" y="110109"/>
                    <a:pt x="142240" y="114427"/>
                    <a:pt x="139573" y="118618"/>
                  </a:cubicBezTo>
                  <a:cubicBezTo>
                    <a:pt x="136906" y="122809"/>
                    <a:pt x="133604" y="126619"/>
                    <a:pt x="130048" y="130175"/>
                  </a:cubicBezTo>
                  <a:cubicBezTo>
                    <a:pt x="126492" y="133731"/>
                    <a:pt x="122682" y="136906"/>
                    <a:pt x="118491" y="139700"/>
                  </a:cubicBezTo>
                  <a:cubicBezTo>
                    <a:pt x="114300" y="142494"/>
                    <a:pt x="109982" y="144780"/>
                    <a:pt x="105283" y="146685"/>
                  </a:cubicBezTo>
                  <a:cubicBezTo>
                    <a:pt x="100584" y="148590"/>
                    <a:pt x="95885" y="149987"/>
                    <a:pt x="90932" y="151003"/>
                  </a:cubicBezTo>
                  <a:cubicBezTo>
                    <a:pt x="85979" y="152019"/>
                    <a:pt x="81153" y="152400"/>
                    <a:pt x="76200" y="152400"/>
                  </a:cubicBezTo>
                  <a:cubicBezTo>
                    <a:pt x="71247" y="152400"/>
                    <a:pt x="66294" y="151892"/>
                    <a:pt x="61341" y="150876"/>
                  </a:cubicBezTo>
                  <a:cubicBezTo>
                    <a:pt x="56388" y="149860"/>
                    <a:pt x="51689" y="148463"/>
                    <a:pt x="46990" y="146558"/>
                  </a:cubicBezTo>
                  <a:cubicBezTo>
                    <a:pt x="42291" y="144653"/>
                    <a:pt x="37973" y="142240"/>
                    <a:pt x="33782" y="139573"/>
                  </a:cubicBezTo>
                  <a:cubicBezTo>
                    <a:pt x="29591" y="136906"/>
                    <a:pt x="25781" y="133604"/>
                    <a:pt x="22225" y="130048"/>
                  </a:cubicBezTo>
                  <a:cubicBezTo>
                    <a:pt x="18669" y="126492"/>
                    <a:pt x="15494" y="122682"/>
                    <a:pt x="12700" y="118491"/>
                  </a:cubicBezTo>
                  <a:cubicBezTo>
                    <a:pt x="9906" y="114300"/>
                    <a:pt x="7747" y="109982"/>
                    <a:pt x="5842" y="105410"/>
                  </a:cubicBezTo>
                  <a:cubicBezTo>
                    <a:pt x="3937" y="100838"/>
                    <a:pt x="2413" y="96012"/>
                    <a:pt x="1524" y="91059"/>
                  </a:cubicBezTo>
                  <a:cubicBezTo>
                    <a:pt x="635" y="86106"/>
                    <a:pt x="0" y="81153"/>
                    <a:pt x="0" y="76200"/>
                  </a:cubicBezTo>
                  <a:cubicBezTo>
                    <a:pt x="0" y="71247"/>
                    <a:pt x="508" y="66294"/>
                    <a:pt x="1524" y="61341"/>
                  </a:cubicBezTo>
                  <a:cubicBezTo>
                    <a:pt x="2540" y="56388"/>
                    <a:pt x="3937" y="51689"/>
                    <a:pt x="5842" y="46990"/>
                  </a:cubicBezTo>
                  <a:cubicBezTo>
                    <a:pt x="7747" y="42291"/>
                    <a:pt x="10160" y="37973"/>
                    <a:pt x="12827" y="33782"/>
                  </a:cubicBezTo>
                  <a:cubicBezTo>
                    <a:pt x="15494" y="29591"/>
                    <a:pt x="18796" y="25781"/>
                    <a:pt x="22352" y="22225"/>
                  </a:cubicBezTo>
                  <a:cubicBezTo>
                    <a:pt x="25908" y="18669"/>
                    <a:pt x="29718" y="15494"/>
                    <a:pt x="33909" y="12700"/>
                  </a:cubicBezTo>
                  <a:cubicBezTo>
                    <a:pt x="38100" y="9906"/>
                    <a:pt x="42418" y="7747"/>
                    <a:pt x="46990" y="5842"/>
                  </a:cubicBezTo>
                  <a:cubicBezTo>
                    <a:pt x="51562" y="3937"/>
                    <a:pt x="56388" y="2413"/>
                    <a:pt x="61341" y="1524"/>
                  </a:cubicBezTo>
                  <a:cubicBezTo>
                    <a:pt x="66294" y="635"/>
                    <a:pt x="71247" y="0"/>
                    <a:pt x="76200" y="0"/>
                  </a:cubicBezTo>
                  <a:cubicBezTo>
                    <a:pt x="81153" y="0"/>
                    <a:pt x="86106" y="508"/>
                    <a:pt x="91059" y="1524"/>
                  </a:cubicBezTo>
                  <a:cubicBezTo>
                    <a:pt x="96012" y="2540"/>
                    <a:pt x="100711" y="3937"/>
                    <a:pt x="105410" y="5842"/>
                  </a:cubicBezTo>
                  <a:cubicBezTo>
                    <a:pt x="110109" y="7747"/>
                    <a:pt x="114427" y="10160"/>
                    <a:pt x="118618" y="12827"/>
                  </a:cubicBezTo>
                  <a:cubicBezTo>
                    <a:pt x="122809" y="15494"/>
                    <a:pt x="126619" y="18796"/>
                    <a:pt x="130175" y="22352"/>
                  </a:cubicBezTo>
                  <a:cubicBezTo>
                    <a:pt x="133731" y="25908"/>
                    <a:pt x="136906" y="29718"/>
                    <a:pt x="139700" y="33909"/>
                  </a:cubicBezTo>
                  <a:cubicBezTo>
                    <a:pt x="142494" y="38100"/>
                    <a:pt x="144780" y="42418"/>
                    <a:pt x="146685" y="47117"/>
                  </a:cubicBezTo>
                  <a:cubicBezTo>
                    <a:pt x="148590" y="51816"/>
                    <a:pt x="149987" y="56515"/>
                    <a:pt x="151003" y="61468"/>
                  </a:cubicBezTo>
                  <a:cubicBezTo>
                    <a:pt x="152019" y="66421"/>
                    <a:pt x="152400" y="71247"/>
                    <a:pt x="152400" y="76200"/>
                  </a:cubicBezTo>
                  <a:close/>
                </a:path>
              </a:pathLst>
            </a:custGeom>
            <a:solidFill>
              <a:srgbClr val="000000"/>
            </a:solidFill>
            <a:ln w="12700">
              <a:solidFill>
                <a:srgbClr val="000000"/>
              </a:solidFill>
            </a:ln>
          </p:spPr>
        </p:sp>
      </p:grpSp>
      <p:grpSp>
        <p:nvGrpSpPr>
          <p:cNvPr name="Group 10" id="10"/>
          <p:cNvGrpSpPr/>
          <p:nvPr/>
        </p:nvGrpSpPr>
        <p:grpSpPr>
          <a:xfrm rot="0">
            <a:off x="4793066" y="5777598"/>
            <a:ext cx="152400" cy="152400"/>
            <a:chOff x="0" y="0"/>
            <a:chExt cx="152400" cy="152400"/>
          </a:xfrm>
        </p:grpSpPr>
        <p:sp>
          <p:nvSpPr>
            <p:cNvPr name="Freeform 11" id="11"/>
            <p:cNvSpPr/>
            <p:nvPr/>
          </p:nvSpPr>
          <p:spPr>
            <a:xfrm flipH="false" flipV="false" rot="0">
              <a:off x="0" y="0"/>
              <a:ext cx="152400" cy="152400"/>
            </a:xfrm>
            <a:custGeom>
              <a:avLst/>
              <a:gdLst/>
              <a:ahLst/>
              <a:cxnLst/>
              <a:rect r="r" b="b" t="t" l="l"/>
              <a:pathLst>
                <a:path h="152400" w="152400">
                  <a:moveTo>
                    <a:pt x="152400" y="76200"/>
                  </a:moveTo>
                  <a:cubicBezTo>
                    <a:pt x="152400" y="81153"/>
                    <a:pt x="151892" y="86106"/>
                    <a:pt x="150876" y="91059"/>
                  </a:cubicBezTo>
                  <a:cubicBezTo>
                    <a:pt x="149860" y="96012"/>
                    <a:pt x="148463" y="100711"/>
                    <a:pt x="146558" y="105410"/>
                  </a:cubicBezTo>
                  <a:cubicBezTo>
                    <a:pt x="144653" y="110109"/>
                    <a:pt x="142240" y="114427"/>
                    <a:pt x="139573" y="118618"/>
                  </a:cubicBezTo>
                  <a:cubicBezTo>
                    <a:pt x="136906" y="122809"/>
                    <a:pt x="133604" y="126619"/>
                    <a:pt x="130048" y="130175"/>
                  </a:cubicBezTo>
                  <a:cubicBezTo>
                    <a:pt x="126492" y="133731"/>
                    <a:pt x="122682" y="136906"/>
                    <a:pt x="118491" y="139700"/>
                  </a:cubicBezTo>
                  <a:cubicBezTo>
                    <a:pt x="114300" y="142494"/>
                    <a:pt x="109982" y="144780"/>
                    <a:pt x="105283" y="146685"/>
                  </a:cubicBezTo>
                  <a:cubicBezTo>
                    <a:pt x="100584" y="148590"/>
                    <a:pt x="95885" y="149987"/>
                    <a:pt x="90932" y="151003"/>
                  </a:cubicBezTo>
                  <a:cubicBezTo>
                    <a:pt x="85979" y="152019"/>
                    <a:pt x="81153" y="152400"/>
                    <a:pt x="76200" y="152400"/>
                  </a:cubicBezTo>
                  <a:cubicBezTo>
                    <a:pt x="71247" y="152400"/>
                    <a:pt x="66294" y="151892"/>
                    <a:pt x="61341" y="150876"/>
                  </a:cubicBezTo>
                  <a:cubicBezTo>
                    <a:pt x="56388" y="149860"/>
                    <a:pt x="51689" y="148463"/>
                    <a:pt x="46990" y="146558"/>
                  </a:cubicBezTo>
                  <a:cubicBezTo>
                    <a:pt x="42291" y="144653"/>
                    <a:pt x="37973" y="142240"/>
                    <a:pt x="33782" y="139573"/>
                  </a:cubicBezTo>
                  <a:cubicBezTo>
                    <a:pt x="29591" y="136906"/>
                    <a:pt x="25781" y="133604"/>
                    <a:pt x="22225" y="130048"/>
                  </a:cubicBezTo>
                  <a:cubicBezTo>
                    <a:pt x="18669" y="126492"/>
                    <a:pt x="15494" y="122682"/>
                    <a:pt x="12700" y="118491"/>
                  </a:cubicBezTo>
                  <a:cubicBezTo>
                    <a:pt x="9906" y="114300"/>
                    <a:pt x="7747" y="109982"/>
                    <a:pt x="5842" y="105410"/>
                  </a:cubicBezTo>
                  <a:cubicBezTo>
                    <a:pt x="3937" y="100838"/>
                    <a:pt x="2413" y="96012"/>
                    <a:pt x="1524" y="91059"/>
                  </a:cubicBezTo>
                  <a:cubicBezTo>
                    <a:pt x="635" y="86106"/>
                    <a:pt x="0" y="81153"/>
                    <a:pt x="0" y="76200"/>
                  </a:cubicBezTo>
                  <a:cubicBezTo>
                    <a:pt x="0" y="71247"/>
                    <a:pt x="508" y="66294"/>
                    <a:pt x="1524" y="61341"/>
                  </a:cubicBezTo>
                  <a:cubicBezTo>
                    <a:pt x="2540" y="56388"/>
                    <a:pt x="3937" y="51689"/>
                    <a:pt x="5842" y="46990"/>
                  </a:cubicBezTo>
                  <a:cubicBezTo>
                    <a:pt x="7747" y="42291"/>
                    <a:pt x="10160" y="37973"/>
                    <a:pt x="12827" y="33782"/>
                  </a:cubicBezTo>
                  <a:cubicBezTo>
                    <a:pt x="15494" y="29591"/>
                    <a:pt x="18796" y="25781"/>
                    <a:pt x="22352" y="22225"/>
                  </a:cubicBezTo>
                  <a:cubicBezTo>
                    <a:pt x="25908" y="18669"/>
                    <a:pt x="29718" y="15494"/>
                    <a:pt x="33909" y="12700"/>
                  </a:cubicBezTo>
                  <a:cubicBezTo>
                    <a:pt x="38100" y="9906"/>
                    <a:pt x="42418" y="7747"/>
                    <a:pt x="46990" y="5842"/>
                  </a:cubicBezTo>
                  <a:cubicBezTo>
                    <a:pt x="51562" y="3937"/>
                    <a:pt x="56388" y="2413"/>
                    <a:pt x="61341" y="1524"/>
                  </a:cubicBezTo>
                  <a:cubicBezTo>
                    <a:pt x="66294" y="635"/>
                    <a:pt x="71247" y="0"/>
                    <a:pt x="76200" y="0"/>
                  </a:cubicBezTo>
                  <a:cubicBezTo>
                    <a:pt x="81153" y="0"/>
                    <a:pt x="86106" y="508"/>
                    <a:pt x="91059" y="1524"/>
                  </a:cubicBezTo>
                  <a:cubicBezTo>
                    <a:pt x="96012" y="2540"/>
                    <a:pt x="100711" y="3937"/>
                    <a:pt x="105410" y="5842"/>
                  </a:cubicBezTo>
                  <a:cubicBezTo>
                    <a:pt x="110109" y="7747"/>
                    <a:pt x="114427" y="10160"/>
                    <a:pt x="118618" y="12827"/>
                  </a:cubicBezTo>
                  <a:cubicBezTo>
                    <a:pt x="122809" y="15494"/>
                    <a:pt x="126619" y="18796"/>
                    <a:pt x="130175" y="22352"/>
                  </a:cubicBezTo>
                  <a:cubicBezTo>
                    <a:pt x="133731" y="25908"/>
                    <a:pt x="136906" y="29718"/>
                    <a:pt x="139700" y="33909"/>
                  </a:cubicBezTo>
                  <a:cubicBezTo>
                    <a:pt x="142494" y="38100"/>
                    <a:pt x="144780" y="42418"/>
                    <a:pt x="146685" y="47117"/>
                  </a:cubicBezTo>
                  <a:cubicBezTo>
                    <a:pt x="148590" y="51816"/>
                    <a:pt x="149987" y="56515"/>
                    <a:pt x="151003" y="61468"/>
                  </a:cubicBezTo>
                  <a:cubicBezTo>
                    <a:pt x="152019" y="66421"/>
                    <a:pt x="152400" y="71247"/>
                    <a:pt x="152400" y="76200"/>
                  </a:cubicBezTo>
                  <a:close/>
                </a:path>
              </a:pathLst>
            </a:custGeom>
            <a:solidFill>
              <a:srgbClr val="000000"/>
            </a:solidFill>
            <a:ln w="12700">
              <a:solidFill>
                <a:srgbClr val="000000"/>
              </a:solidFill>
            </a:ln>
          </p:spPr>
        </p:sp>
      </p:grpSp>
      <p:grpSp>
        <p:nvGrpSpPr>
          <p:cNvPr name="Group 12" id="12"/>
          <p:cNvGrpSpPr/>
          <p:nvPr/>
        </p:nvGrpSpPr>
        <p:grpSpPr>
          <a:xfrm rot="0">
            <a:off x="4793066" y="6520548"/>
            <a:ext cx="152400" cy="152400"/>
            <a:chOff x="0" y="0"/>
            <a:chExt cx="152400" cy="152400"/>
          </a:xfrm>
        </p:grpSpPr>
        <p:sp>
          <p:nvSpPr>
            <p:cNvPr name="Freeform 13" id="13"/>
            <p:cNvSpPr/>
            <p:nvPr/>
          </p:nvSpPr>
          <p:spPr>
            <a:xfrm flipH="false" flipV="false" rot="0">
              <a:off x="0" y="0"/>
              <a:ext cx="152400" cy="152400"/>
            </a:xfrm>
            <a:custGeom>
              <a:avLst/>
              <a:gdLst/>
              <a:ahLst/>
              <a:cxnLst/>
              <a:rect r="r" b="b" t="t" l="l"/>
              <a:pathLst>
                <a:path h="152400" w="152400">
                  <a:moveTo>
                    <a:pt x="152400" y="76200"/>
                  </a:moveTo>
                  <a:cubicBezTo>
                    <a:pt x="152400" y="81153"/>
                    <a:pt x="151892" y="86106"/>
                    <a:pt x="150876" y="91059"/>
                  </a:cubicBezTo>
                  <a:cubicBezTo>
                    <a:pt x="149860" y="96012"/>
                    <a:pt x="148463" y="100711"/>
                    <a:pt x="146558" y="105410"/>
                  </a:cubicBezTo>
                  <a:cubicBezTo>
                    <a:pt x="144653" y="110109"/>
                    <a:pt x="142240" y="114427"/>
                    <a:pt x="139573" y="118618"/>
                  </a:cubicBezTo>
                  <a:cubicBezTo>
                    <a:pt x="136906" y="122809"/>
                    <a:pt x="133604" y="126619"/>
                    <a:pt x="130048" y="130175"/>
                  </a:cubicBezTo>
                  <a:cubicBezTo>
                    <a:pt x="126492" y="133731"/>
                    <a:pt x="122682" y="136906"/>
                    <a:pt x="118491" y="139700"/>
                  </a:cubicBezTo>
                  <a:cubicBezTo>
                    <a:pt x="114300" y="142494"/>
                    <a:pt x="109982" y="144780"/>
                    <a:pt x="105283" y="146685"/>
                  </a:cubicBezTo>
                  <a:cubicBezTo>
                    <a:pt x="100584" y="148590"/>
                    <a:pt x="95885" y="149987"/>
                    <a:pt x="90932" y="151003"/>
                  </a:cubicBezTo>
                  <a:cubicBezTo>
                    <a:pt x="85979" y="152019"/>
                    <a:pt x="81153" y="152400"/>
                    <a:pt x="76200" y="152400"/>
                  </a:cubicBezTo>
                  <a:cubicBezTo>
                    <a:pt x="71247" y="152400"/>
                    <a:pt x="66294" y="151892"/>
                    <a:pt x="61341" y="150876"/>
                  </a:cubicBezTo>
                  <a:cubicBezTo>
                    <a:pt x="56388" y="149860"/>
                    <a:pt x="51689" y="148463"/>
                    <a:pt x="46990" y="146558"/>
                  </a:cubicBezTo>
                  <a:cubicBezTo>
                    <a:pt x="42291" y="144653"/>
                    <a:pt x="37973" y="142240"/>
                    <a:pt x="33782" y="139573"/>
                  </a:cubicBezTo>
                  <a:cubicBezTo>
                    <a:pt x="29591" y="136906"/>
                    <a:pt x="25781" y="133604"/>
                    <a:pt x="22225" y="130048"/>
                  </a:cubicBezTo>
                  <a:cubicBezTo>
                    <a:pt x="18669" y="126492"/>
                    <a:pt x="15494" y="122682"/>
                    <a:pt x="12700" y="118491"/>
                  </a:cubicBezTo>
                  <a:cubicBezTo>
                    <a:pt x="9906" y="114300"/>
                    <a:pt x="7747" y="109982"/>
                    <a:pt x="5842" y="105410"/>
                  </a:cubicBezTo>
                  <a:cubicBezTo>
                    <a:pt x="3937" y="100838"/>
                    <a:pt x="2413" y="96012"/>
                    <a:pt x="1524" y="91059"/>
                  </a:cubicBezTo>
                  <a:cubicBezTo>
                    <a:pt x="635" y="86106"/>
                    <a:pt x="0" y="81153"/>
                    <a:pt x="0" y="76200"/>
                  </a:cubicBezTo>
                  <a:cubicBezTo>
                    <a:pt x="0" y="71247"/>
                    <a:pt x="508" y="66294"/>
                    <a:pt x="1524" y="61341"/>
                  </a:cubicBezTo>
                  <a:cubicBezTo>
                    <a:pt x="2540" y="56388"/>
                    <a:pt x="3937" y="51689"/>
                    <a:pt x="5842" y="46990"/>
                  </a:cubicBezTo>
                  <a:cubicBezTo>
                    <a:pt x="7747" y="42291"/>
                    <a:pt x="10160" y="37973"/>
                    <a:pt x="12827" y="33782"/>
                  </a:cubicBezTo>
                  <a:cubicBezTo>
                    <a:pt x="15494" y="29591"/>
                    <a:pt x="18796" y="25781"/>
                    <a:pt x="22352" y="22225"/>
                  </a:cubicBezTo>
                  <a:cubicBezTo>
                    <a:pt x="25908" y="18669"/>
                    <a:pt x="29718" y="15494"/>
                    <a:pt x="33909" y="12700"/>
                  </a:cubicBezTo>
                  <a:cubicBezTo>
                    <a:pt x="38100" y="9906"/>
                    <a:pt x="42418" y="7747"/>
                    <a:pt x="46990" y="5842"/>
                  </a:cubicBezTo>
                  <a:cubicBezTo>
                    <a:pt x="51562" y="3937"/>
                    <a:pt x="56388" y="2413"/>
                    <a:pt x="61341" y="1524"/>
                  </a:cubicBezTo>
                  <a:cubicBezTo>
                    <a:pt x="66294" y="635"/>
                    <a:pt x="71247" y="0"/>
                    <a:pt x="76200" y="0"/>
                  </a:cubicBezTo>
                  <a:cubicBezTo>
                    <a:pt x="81153" y="0"/>
                    <a:pt x="86106" y="508"/>
                    <a:pt x="91059" y="1524"/>
                  </a:cubicBezTo>
                  <a:cubicBezTo>
                    <a:pt x="96012" y="2540"/>
                    <a:pt x="100711" y="3937"/>
                    <a:pt x="105410" y="5842"/>
                  </a:cubicBezTo>
                  <a:cubicBezTo>
                    <a:pt x="110109" y="7747"/>
                    <a:pt x="114427" y="10160"/>
                    <a:pt x="118618" y="12827"/>
                  </a:cubicBezTo>
                  <a:cubicBezTo>
                    <a:pt x="122809" y="15494"/>
                    <a:pt x="126619" y="18796"/>
                    <a:pt x="130175" y="22352"/>
                  </a:cubicBezTo>
                  <a:cubicBezTo>
                    <a:pt x="133731" y="25908"/>
                    <a:pt x="136906" y="29718"/>
                    <a:pt x="139700" y="33909"/>
                  </a:cubicBezTo>
                  <a:cubicBezTo>
                    <a:pt x="142494" y="38100"/>
                    <a:pt x="144780" y="42418"/>
                    <a:pt x="146685" y="47117"/>
                  </a:cubicBezTo>
                  <a:cubicBezTo>
                    <a:pt x="148590" y="51816"/>
                    <a:pt x="149987" y="56515"/>
                    <a:pt x="151003" y="61468"/>
                  </a:cubicBezTo>
                  <a:cubicBezTo>
                    <a:pt x="152019" y="66421"/>
                    <a:pt x="152400" y="71247"/>
                    <a:pt x="152400" y="76200"/>
                  </a:cubicBezTo>
                  <a:close/>
                </a:path>
              </a:pathLst>
            </a:custGeom>
            <a:solidFill>
              <a:srgbClr val="000000"/>
            </a:solidFill>
            <a:ln w="12700">
              <a:solidFill>
                <a:srgbClr val="000000"/>
              </a:solidFill>
            </a:ln>
          </p:spPr>
        </p:sp>
      </p:grpSp>
      <p:grpSp>
        <p:nvGrpSpPr>
          <p:cNvPr name="Group 14" id="14"/>
          <p:cNvGrpSpPr/>
          <p:nvPr/>
        </p:nvGrpSpPr>
        <p:grpSpPr>
          <a:xfrm rot="0">
            <a:off x="14518091" y="-63503"/>
            <a:ext cx="3833403" cy="2024682"/>
            <a:chOff x="0" y="0"/>
            <a:chExt cx="3833406" cy="2024685"/>
          </a:xfrm>
        </p:grpSpPr>
        <p:sp>
          <p:nvSpPr>
            <p:cNvPr name="Freeform 15" id="15"/>
            <p:cNvSpPr/>
            <p:nvPr/>
          </p:nvSpPr>
          <p:spPr>
            <a:xfrm flipH="false" flipV="false" rot="0">
              <a:off x="64516" y="65532"/>
              <a:ext cx="3704209" cy="1288545"/>
            </a:xfrm>
            <a:custGeom>
              <a:avLst/>
              <a:gdLst/>
              <a:ahLst/>
              <a:cxnLst/>
              <a:rect r="r" b="b" t="t" l="l"/>
              <a:pathLst>
                <a:path h="1288545" w="3704209">
                  <a:moveTo>
                    <a:pt x="0" y="0"/>
                  </a:moveTo>
                  <a:lnTo>
                    <a:pt x="0" y="345441"/>
                  </a:lnTo>
                  <a:cubicBezTo>
                    <a:pt x="16637" y="339853"/>
                    <a:pt x="326136" y="237618"/>
                    <a:pt x="604520" y="237618"/>
                  </a:cubicBezTo>
                  <a:cubicBezTo>
                    <a:pt x="715264" y="237618"/>
                    <a:pt x="821182" y="253874"/>
                    <a:pt x="901700" y="298705"/>
                  </a:cubicBezTo>
                  <a:cubicBezTo>
                    <a:pt x="1190117" y="459868"/>
                    <a:pt x="1713484" y="339091"/>
                    <a:pt x="2646045" y="493396"/>
                  </a:cubicBezTo>
                  <a:cubicBezTo>
                    <a:pt x="3539743" y="641225"/>
                    <a:pt x="3693033" y="1239015"/>
                    <a:pt x="3704209" y="1288546"/>
                  </a:cubicBezTo>
                  <a:lnTo>
                    <a:pt x="3704209" y="0"/>
                  </a:lnTo>
                  <a:close/>
                </a:path>
              </a:pathLst>
            </a:custGeom>
            <a:solidFill>
              <a:srgbClr val="FFFFFF"/>
            </a:solidFill>
            <a:ln w="12700">
              <a:solidFill>
                <a:srgbClr val="000000"/>
              </a:solidFill>
            </a:ln>
          </p:spPr>
        </p:sp>
        <p:sp>
          <p:nvSpPr>
            <p:cNvPr name="Freeform 16" id="16"/>
            <p:cNvSpPr/>
            <p:nvPr/>
          </p:nvSpPr>
          <p:spPr>
            <a:xfrm flipH="false" flipV="false" rot="0">
              <a:off x="710819" y="65532"/>
              <a:ext cx="3057906" cy="1890527"/>
            </a:xfrm>
            <a:custGeom>
              <a:avLst/>
              <a:gdLst/>
              <a:ahLst/>
              <a:cxnLst/>
              <a:rect r="r" b="b" t="t" l="l"/>
              <a:pathLst>
                <a:path h="1890527" w="3057906">
                  <a:moveTo>
                    <a:pt x="0" y="0"/>
                  </a:moveTo>
                  <a:cubicBezTo>
                    <a:pt x="208534" y="33782"/>
                    <a:pt x="2859913" y="489332"/>
                    <a:pt x="3057906" y="1890527"/>
                  </a:cubicBezTo>
                  <a:lnTo>
                    <a:pt x="3057906" y="0"/>
                  </a:lnTo>
                  <a:close/>
                </a:path>
              </a:pathLst>
            </a:custGeom>
            <a:solidFill>
              <a:srgbClr val="015592"/>
            </a:solidFill>
            <a:ln w="12700">
              <a:solidFill>
                <a:srgbClr val="000000"/>
              </a:solidFill>
            </a:ln>
          </p:spPr>
        </p:sp>
        <p:sp>
          <p:nvSpPr>
            <p:cNvPr name="Freeform 17" id="17"/>
            <p:cNvSpPr/>
            <p:nvPr/>
          </p:nvSpPr>
          <p:spPr>
            <a:xfrm flipH="false" flipV="false" rot="0">
              <a:off x="64516" y="65532"/>
              <a:ext cx="3704209" cy="1288418"/>
            </a:xfrm>
            <a:custGeom>
              <a:avLst/>
              <a:gdLst/>
              <a:ahLst/>
              <a:cxnLst/>
              <a:rect r="r" b="b" t="t" l="l"/>
              <a:pathLst>
                <a:path h="1288418" w="3704209">
                  <a:moveTo>
                    <a:pt x="0" y="0"/>
                  </a:moveTo>
                  <a:lnTo>
                    <a:pt x="0" y="345441"/>
                  </a:lnTo>
                  <a:cubicBezTo>
                    <a:pt x="16637" y="339853"/>
                    <a:pt x="326136" y="237618"/>
                    <a:pt x="604520" y="237618"/>
                  </a:cubicBezTo>
                  <a:cubicBezTo>
                    <a:pt x="715264" y="237618"/>
                    <a:pt x="821182" y="253874"/>
                    <a:pt x="901700" y="298705"/>
                  </a:cubicBezTo>
                  <a:cubicBezTo>
                    <a:pt x="1138301" y="430785"/>
                    <a:pt x="1533017" y="373254"/>
                    <a:pt x="2181860" y="433452"/>
                  </a:cubicBezTo>
                  <a:cubicBezTo>
                    <a:pt x="2181860" y="433452"/>
                    <a:pt x="2181987" y="433452"/>
                    <a:pt x="2181987" y="433452"/>
                  </a:cubicBezTo>
                  <a:cubicBezTo>
                    <a:pt x="2324100" y="446660"/>
                    <a:pt x="2478532" y="465456"/>
                    <a:pt x="2646045" y="493269"/>
                  </a:cubicBezTo>
                  <a:cubicBezTo>
                    <a:pt x="3539998" y="641225"/>
                    <a:pt x="3693160" y="1239142"/>
                    <a:pt x="3704209" y="1288418"/>
                  </a:cubicBezTo>
                  <a:lnTo>
                    <a:pt x="3704209" y="0"/>
                  </a:lnTo>
                  <a:close/>
                </a:path>
              </a:pathLst>
            </a:custGeom>
            <a:solidFill>
              <a:srgbClr val="228DDB"/>
            </a:solidFill>
            <a:ln w="12700">
              <a:solidFill>
                <a:srgbClr val="000000"/>
              </a:solidFill>
            </a:ln>
          </p:spPr>
        </p:sp>
        <p:sp>
          <p:nvSpPr>
            <p:cNvPr name="Freeform 18" id="18"/>
            <p:cNvSpPr/>
            <p:nvPr/>
          </p:nvSpPr>
          <p:spPr>
            <a:xfrm flipH="false" flipV="false" rot="0">
              <a:off x="2246503" y="498984"/>
              <a:ext cx="1522222" cy="857252"/>
            </a:xfrm>
            <a:custGeom>
              <a:avLst/>
              <a:gdLst/>
              <a:ahLst/>
              <a:cxnLst/>
              <a:rect r="r" b="b" t="t" l="l"/>
              <a:pathLst>
                <a:path h="857252" w="1522222">
                  <a:moveTo>
                    <a:pt x="0" y="127"/>
                  </a:moveTo>
                  <a:cubicBezTo>
                    <a:pt x="394335" y="67819"/>
                    <a:pt x="1076452" y="246762"/>
                    <a:pt x="1522222" y="857253"/>
                  </a:cubicBezTo>
                  <a:lnTo>
                    <a:pt x="1522222" y="854966"/>
                  </a:lnTo>
                  <a:cubicBezTo>
                    <a:pt x="1511046" y="805817"/>
                    <a:pt x="1358011" y="207773"/>
                    <a:pt x="464058" y="59817"/>
                  </a:cubicBezTo>
                  <a:cubicBezTo>
                    <a:pt x="296545" y="32131"/>
                    <a:pt x="142113" y="13208"/>
                    <a:pt x="0" y="0"/>
                  </a:cubicBezTo>
                  <a:close/>
                </a:path>
              </a:pathLst>
            </a:custGeom>
            <a:solidFill>
              <a:srgbClr val="015592"/>
            </a:solidFill>
            <a:ln w="12700">
              <a:solidFill>
                <a:srgbClr val="000000"/>
              </a:solidFill>
            </a:ln>
          </p:spPr>
        </p:sp>
        <p:sp>
          <p:nvSpPr>
            <p:cNvPr name="Freeform 19" id="19"/>
            <p:cNvSpPr/>
            <p:nvPr/>
          </p:nvSpPr>
          <p:spPr>
            <a:xfrm flipH="false" flipV="false" rot="0">
              <a:off x="1899666" y="65532"/>
              <a:ext cx="1869059" cy="686437"/>
            </a:xfrm>
            <a:custGeom>
              <a:avLst/>
              <a:gdLst/>
              <a:ahLst/>
              <a:cxnLst/>
              <a:rect r="r" b="b" t="t" l="l"/>
              <a:pathLst>
                <a:path h="686437" w="1869059">
                  <a:moveTo>
                    <a:pt x="0" y="0"/>
                  </a:moveTo>
                  <a:cubicBezTo>
                    <a:pt x="257810" y="14224"/>
                    <a:pt x="1598803" y="115189"/>
                    <a:pt x="1869059" y="686437"/>
                  </a:cubicBezTo>
                  <a:lnTo>
                    <a:pt x="1869059" y="0"/>
                  </a:lnTo>
                  <a:close/>
                </a:path>
              </a:pathLst>
            </a:custGeom>
            <a:solidFill>
              <a:srgbClr val="228DDB"/>
            </a:solidFill>
            <a:ln w="12700">
              <a:solidFill>
                <a:srgbClr val="000000"/>
              </a:solidFill>
            </a:ln>
          </p:spPr>
        </p:sp>
        <p:sp>
          <p:nvSpPr>
            <p:cNvPr name="Freeform 20" id="20"/>
            <p:cNvSpPr/>
            <p:nvPr/>
          </p:nvSpPr>
          <p:spPr>
            <a:xfrm flipH="false" flipV="false" rot="0">
              <a:off x="63500" y="6350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sp>
        <p:nvSpPr>
          <p:cNvPr name="Freeform 21" id="21"/>
          <p:cNvSpPr/>
          <p:nvPr/>
        </p:nvSpPr>
        <p:spPr>
          <a:xfrm flipH="false" flipV="false" rot="0">
            <a:off x="17195721" y="9375124"/>
            <a:ext cx="824122" cy="984847"/>
          </a:xfrm>
          <a:custGeom>
            <a:avLst/>
            <a:gdLst/>
            <a:ahLst/>
            <a:cxnLst/>
            <a:rect r="r" b="b" t="t" l="l"/>
            <a:pathLst>
              <a:path h="984847" w="824122">
                <a:moveTo>
                  <a:pt x="0" y="0"/>
                </a:moveTo>
                <a:lnTo>
                  <a:pt x="824122" y="0"/>
                </a:lnTo>
                <a:lnTo>
                  <a:pt x="824122" y="984847"/>
                </a:lnTo>
                <a:lnTo>
                  <a:pt x="0" y="984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2" id="22"/>
          <p:cNvSpPr txBox="true"/>
          <p:nvPr/>
        </p:nvSpPr>
        <p:spPr>
          <a:xfrm rot="0">
            <a:off x="1298953" y="132998"/>
            <a:ext cx="480490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3.5. Bir Dua Öğreniyorum: Kunut Duaları</a:t>
            </a:r>
          </a:p>
        </p:txBody>
      </p:sp>
      <p:sp>
        <p:nvSpPr>
          <p:cNvPr name="TextBox 23" id="23"/>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4" id="24"/>
          <p:cNvSpPr txBox="true"/>
          <p:nvPr/>
        </p:nvSpPr>
        <p:spPr>
          <a:xfrm rot="0">
            <a:off x="17340624" y="9522209"/>
            <a:ext cx="574338"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40</a:t>
            </a:r>
          </a:p>
        </p:txBody>
      </p:sp>
      <p:sp>
        <p:nvSpPr>
          <p:cNvPr name="TextBox 25" id="25"/>
          <p:cNvSpPr txBox="true"/>
          <p:nvPr/>
        </p:nvSpPr>
        <p:spPr>
          <a:xfrm rot="0">
            <a:off x="7336250" y="1393146"/>
            <a:ext cx="360002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Kunut (2) Duası</a:t>
            </a:r>
          </a:p>
        </p:txBody>
      </p:sp>
      <p:sp>
        <p:nvSpPr>
          <p:cNvPr name="TextBox 26" id="26"/>
          <p:cNvSpPr txBox="true"/>
          <p:nvPr/>
        </p:nvSpPr>
        <p:spPr>
          <a:xfrm rot="0">
            <a:off x="5167665" y="3087653"/>
            <a:ext cx="8180984" cy="3784378"/>
          </a:xfrm>
          <a:prstGeom prst="rect">
            <a:avLst/>
          </a:prstGeom>
        </p:spPr>
        <p:txBody>
          <a:bodyPr anchor="t" rtlCol="false" tIns="0" lIns="0" bIns="0" rIns="0">
            <a:spAutoFit/>
          </a:bodyPr>
          <a:lstStyle/>
          <a:p>
            <a:pPr algn="l">
              <a:lnSpc>
                <a:spcPts val="5851"/>
              </a:lnSpc>
            </a:pPr>
            <a:r>
              <a:rPr lang="en-US" sz="3499">
                <a:solidFill>
                  <a:srgbClr val="000000"/>
                </a:solidFill>
                <a:latin typeface="Crusoe Text"/>
                <a:ea typeface="Crusoe Text"/>
                <a:cs typeface="Crusoe Text"/>
                <a:sym typeface="Crusoe Text"/>
              </a:rPr>
              <a:t>Allâhümme iyyâkena’büdü Velekenüsallî Venescüdü Veileyke nes’â Venaḥfidü Nercû raḥmeteke Venaḫşâ aẕâbeke İnne aẕâbeke bilküffâri mülhiḳ</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FFF4F4"/>
        </a:solidFill>
      </p:bgPr>
    </p:bg>
    <p:spTree>
      <p:nvGrpSpPr>
        <p:cNvPr id="1" name=""/>
        <p:cNvGrpSpPr/>
        <p:nvPr/>
      </p:nvGrpSpPr>
      <p:grpSpPr>
        <a:xfrm>
          <a:off x="0" y="0"/>
          <a:ext cx="0" cy="0"/>
          <a:chOff x="0" y="0"/>
          <a:chExt cx="0" cy="0"/>
        </a:xfrm>
      </p:grpSpPr>
      <p:sp>
        <p:nvSpPr>
          <p:cNvPr name="Freeform 2" id="2"/>
          <p:cNvSpPr/>
          <p:nvPr/>
        </p:nvSpPr>
        <p:spPr>
          <a:xfrm flipH="false" flipV="false" rot="0">
            <a:off x="-11659" y="9842173"/>
            <a:ext cx="8687333" cy="427415"/>
          </a:xfrm>
          <a:custGeom>
            <a:avLst/>
            <a:gdLst/>
            <a:ahLst/>
            <a:cxnLst/>
            <a:rect r="r" b="b" t="t" l="l"/>
            <a:pathLst>
              <a:path h="427415" w="8687333">
                <a:moveTo>
                  <a:pt x="0" y="0"/>
                </a:moveTo>
                <a:lnTo>
                  <a:pt x="8687334" y="0"/>
                </a:lnTo>
                <a:lnTo>
                  <a:pt x="8687334" y="427415"/>
                </a:lnTo>
                <a:lnTo>
                  <a:pt x="0" y="4274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164640"/>
            <a:ext cx="1254500" cy="355597"/>
          </a:xfrm>
          <a:custGeom>
            <a:avLst/>
            <a:gdLst/>
            <a:ahLst/>
            <a:cxnLst/>
            <a:rect r="r" b="b" t="t" l="l"/>
            <a:pathLst>
              <a:path h="355597" w="1254500">
                <a:moveTo>
                  <a:pt x="0" y="0"/>
                </a:moveTo>
                <a:lnTo>
                  <a:pt x="1254499" y="0"/>
                </a:lnTo>
                <a:lnTo>
                  <a:pt x="1254499" y="355596"/>
                </a:lnTo>
                <a:lnTo>
                  <a:pt x="0" y="355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4518434" y="-63475"/>
            <a:ext cx="3832593" cy="2024529"/>
            <a:chOff x="0" y="0"/>
            <a:chExt cx="3832593" cy="2024532"/>
          </a:xfrm>
        </p:grpSpPr>
        <p:sp>
          <p:nvSpPr>
            <p:cNvPr name="Freeform 5" id="5"/>
            <p:cNvSpPr/>
            <p:nvPr/>
          </p:nvSpPr>
          <p:spPr>
            <a:xfrm flipH="false" flipV="false" rot="0">
              <a:off x="64262" y="65532"/>
              <a:ext cx="3704084" cy="1288417"/>
            </a:xfrm>
            <a:custGeom>
              <a:avLst/>
              <a:gdLst/>
              <a:ahLst/>
              <a:cxnLst/>
              <a:rect r="r" b="b" t="t" l="l"/>
              <a:pathLst>
                <a:path h="1288417" w="3704084">
                  <a:moveTo>
                    <a:pt x="0" y="0"/>
                  </a:moveTo>
                  <a:lnTo>
                    <a:pt x="0" y="345441"/>
                  </a:lnTo>
                  <a:cubicBezTo>
                    <a:pt x="16637" y="339853"/>
                    <a:pt x="326136" y="237617"/>
                    <a:pt x="604520" y="237617"/>
                  </a:cubicBezTo>
                  <a:cubicBezTo>
                    <a:pt x="715264" y="237617"/>
                    <a:pt x="821183" y="253874"/>
                    <a:pt x="901701" y="298705"/>
                  </a:cubicBezTo>
                  <a:cubicBezTo>
                    <a:pt x="1190118" y="459741"/>
                    <a:pt x="1713358" y="338964"/>
                    <a:pt x="2645920" y="493269"/>
                  </a:cubicBezTo>
                  <a:cubicBezTo>
                    <a:pt x="3539619" y="641097"/>
                    <a:pt x="3692908" y="1238887"/>
                    <a:pt x="3704084" y="1288417"/>
                  </a:cubicBezTo>
                  <a:lnTo>
                    <a:pt x="3704084" y="0"/>
                  </a:lnTo>
                  <a:close/>
                </a:path>
              </a:pathLst>
            </a:custGeom>
            <a:solidFill>
              <a:srgbClr val="FFFFFF"/>
            </a:solidFill>
            <a:ln w="12700">
              <a:solidFill>
                <a:srgbClr val="000000"/>
              </a:solidFill>
            </a:ln>
          </p:spPr>
        </p:sp>
        <p:sp>
          <p:nvSpPr>
            <p:cNvPr name="Freeform 6" id="6"/>
            <p:cNvSpPr/>
            <p:nvPr/>
          </p:nvSpPr>
          <p:spPr>
            <a:xfrm flipH="false" flipV="false" rot="0">
              <a:off x="710438" y="65532"/>
              <a:ext cx="3057908" cy="1890398"/>
            </a:xfrm>
            <a:custGeom>
              <a:avLst/>
              <a:gdLst/>
              <a:ahLst/>
              <a:cxnLst/>
              <a:rect r="r" b="b" t="t" l="l"/>
              <a:pathLst>
                <a:path h="1890398" w="3057908">
                  <a:moveTo>
                    <a:pt x="0" y="0"/>
                  </a:moveTo>
                  <a:cubicBezTo>
                    <a:pt x="208535" y="33782"/>
                    <a:pt x="2860043" y="489332"/>
                    <a:pt x="3057908" y="1890398"/>
                  </a:cubicBezTo>
                  <a:lnTo>
                    <a:pt x="3057908" y="0"/>
                  </a:lnTo>
                  <a:close/>
                </a:path>
              </a:pathLst>
            </a:custGeom>
            <a:solidFill>
              <a:srgbClr val="015592"/>
            </a:solidFill>
            <a:ln w="12700">
              <a:solidFill>
                <a:srgbClr val="000000"/>
              </a:solidFill>
            </a:ln>
          </p:spPr>
        </p:sp>
        <p:sp>
          <p:nvSpPr>
            <p:cNvPr name="Freeform 7" id="7"/>
            <p:cNvSpPr/>
            <p:nvPr/>
          </p:nvSpPr>
          <p:spPr>
            <a:xfrm flipH="false" flipV="false" rot="0">
              <a:off x="64262" y="65532"/>
              <a:ext cx="3704211" cy="1288417"/>
            </a:xfrm>
            <a:custGeom>
              <a:avLst/>
              <a:gdLst/>
              <a:ahLst/>
              <a:cxnLst/>
              <a:rect r="r" b="b" t="t" l="l"/>
              <a:pathLst>
                <a:path h="1288417" w="3704211">
                  <a:moveTo>
                    <a:pt x="0" y="0"/>
                  </a:moveTo>
                  <a:lnTo>
                    <a:pt x="0" y="345441"/>
                  </a:lnTo>
                  <a:cubicBezTo>
                    <a:pt x="16637" y="339853"/>
                    <a:pt x="326136" y="237617"/>
                    <a:pt x="604520" y="237617"/>
                  </a:cubicBezTo>
                  <a:cubicBezTo>
                    <a:pt x="715264" y="237617"/>
                    <a:pt x="821183" y="253874"/>
                    <a:pt x="901701" y="298705"/>
                  </a:cubicBezTo>
                  <a:cubicBezTo>
                    <a:pt x="1138302" y="430785"/>
                    <a:pt x="1533018" y="373254"/>
                    <a:pt x="2181861" y="433452"/>
                  </a:cubicBezTo>
                  <a:cubicBezTo>
                    <a:pt x="2181861" y="433452"/>
                    <a:pt x="2181988" y="433452"/>
                    <a:pt x="2181988" y="433452"/>
                  </a:cubicBezTo>
                  <a:cubicBezTo>
                    <a:pt x="2324102" y="446660"/>
                    <a:pt x="2478534" y="465456"/>
                    <a:pt x="2646047" y="493269"/>
                  </a:cubicBezTo>
                  <a:cubicBezTo>
                    <a:pt x="3540000" y="641224"/>
                    <a:pt x="3693162" y="1239141"/>
                    <a:pt x="3704211" y="1288417"/>
                  </a:cubicBezTo>
                  <a:lnTo>
                    <a:pt x="3704211" y="0"/>
                  </a:lnTo>
                  <a:close/>
                </a:path>
              </a:pathLst>
            </a:custGeom>
            <a:solidFill>
              <a:srgbClr val="228DDB"/>
            </a:solidFill>
            <a:ln w="12700">
              <a:solidFill>
                <a:srgbClr val="000000"/>
              </a:solidFill>
            </a:ln>
          </p:spPr>
        </p:sp>
        <p:sp>
          <p:nvSpPr>
            <p:cNvPr name="Freeform 8" id="8"/>
            <p:cNvSpPr/>
            <p:nvPr/>
          </p:nvSpPr>
          <p:spPr>
            <a:xfrm flipH="false" flipV="false" rot="0">
              <a:off x="2246123" y="498984"/>
              <a:ext cx="1522223" cy="857251"/>
            </a:xfrm>
            <a:custGeom>
              <a:avLst/>
              <a:gdLst/>
              <a:ahLst/>
              <a:cxnLst/>
              <a:rect r="r" b="b" t="t" l="l"/>
              <a:pathLst>
                <a:path h="857251" w="1522223">
                  <a:moveTo>
                    <a:pt x="0" y="127"/>
                  </a:moveTo>
                  <a:cubicBezTo>
                    <a:pt x="394336" y="67818"/>
                    <a:pt x="1076453" y="246761"/>
                    <a:pt x="1522223" y="857251"/>
                  </a:cubicBezTo>
                  <a:lnTo>
                    <a:pt x="1522223" y="854965"/>
                  </a:lnTo>
                  <a:cubicBezTo>
                    <a:pt x="1511047" y="805816"/>
                    <a:pt x="1358012" y="207772"/>
                    <a:pt x="464059" y="59817"/>
                  </a:cubicBezTo>
                  <a:cubicBezTo>
                    <a:pt x="296546" y="32131"/>
                    <a:pt x="142114" y="13208"/>
                    <a:pt x="0" y="0"/>
                  </a:cubicBezTo>
                  <a:close/>
                </a:path>
              </a:pathLst>
            </a:custGeom>
            <a:solidFill>
              <a:srgbClr val="015592"/>
            </a:solidFill>
            <a:ln w="12700">
              <a:solidFill>
                <a:srgbClr val="000000"/>
              </a:solidFill>
            </a:ln>
          </p:spPr>
        </p:sp>
        <p:sp>
          <p:nvSpPr>
            <p:cNvPr name="Freeform 9" id="9"/>
            <p:cNvSpPr/>
            <p:nvPr/>
          </p:nvSpPr>
          <p:spPr>
            <a:xfrm flipH="false" flipV="false" rot="0">
              <a:off x="1899413" y="65532"/>
              <a:ext cx="1869060" cy="686436"/>
            </a:xfrm>
            <a:custGeom>
              <a:avLst/>
              <a:gdLst/>
              <a:ahLst/>
              <a:cxnLst/>
              <a:rect r="r" b="b" t="t" l="l"/>
              <a:pathLst>
                <a:path h="686436" w="1869060">
                  <a:moveTo>
                    <a:pt x="0" y="0"/>
                  </a:moveTo>
                  <a:cubicBezTo>
                    <a:pt x="257810" y="14224"/>
                    <a:pt x="1598804" y="115189"/>
                    <a:pt x="1869060" y="686436"/>
                  </a:cubicBezTo>
                  <a:lnTo>
                    <a:pt x="1869060" y="0"/>
                  </a:lnTo>
                  <a:close/>
                </a:path>
              </a:pathLst>
            </a:custGeom>
            <a:solidFill>
              <a:srgbClr val="228DDB"/>
            </a:solidFill>
            <a:ln w="12700">
              <a:solidFill>
                <a:srgbClr val="000000"/>
              </a:solidFill>
            </a:ln>
          </p:spPr>
        </p:sp>
      </p:grpSp>
      <p:sp>
        <p:nvSpPr>
          <p:cNvPr name="Freeform 10" id="10"/>
          <p:cNvSpPr/>
          <p:nvPr/>
        </p:nvSpPr>
        <p:spPr>
          <a:xfrm flipH="false" flipV="false" rot="0">
            <a:off x="17259224" y="9438789"/>
            <a:ext cx="697039" cy="857688"/>
          </a:xfrm>
          <a:custGeom>
            <a:avLst/>
            <a:gdLst/>
            <a:ahLst/>
            <a:cxnLst/>
            <a:rect r="r" b="b" t="t" l="l"/>
            <a:pathLst>
              <a:path h="857688" w="697039">
                <a:moveTo>
                  <a:pt x="0" y="0"/>
                </a:moveTo>
                <a:lnTo>
                  <a:pt x="697039" y="0"/>
                </a:lnTo>
                <a:lnTo>
                  <a:pt x="697039" y="857688"/>
                </a:lnTo>
                <a:lnTo>
                  <a:pt x="0" y="8576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2347751" y="2711206"/>
            <a:ext cx="13554075" cy="5943600"/>
          </a:xfrm>
          <a:custGeom>
            <a:avLst/>
            <a:gdLst/>
            <a:ahLst/>
            <a:cxnLst/>
            <a:rect r="r" b="b" t="t" l="l"/>
            <a:pathLst>
              <a:path h="5943600" w="13554075">
                <a:moveTo>
                  <a:pt x="0" y="0"/>
                </a:moveTo>
                <a:lnTo>
                  <a:pt x="13554075" y="0"/>
                </a:lnTo>
                <a:lnTo>
                  <a:pt x="13554075" y="5943600"/>
                </a:lnTo>
                <a:lnTo>
                  <a:pt x="0" y="5943600"/>
                </a:lnTo>
                <a:lnTo>
                  <a:pt x="0" y="0"/>
                </a:lnTo>
                <a:close/>
              </a:path>
            </a:pathLst>
          </a:custGeom>
          <a:blipFill>
            <a:blip r:embed="rId8"/>
            <a:stretch>
              <a:fillRect l="0" t="0" r="0" b="0"/>
            </a:stretch>
          </a:blipFill>
        </p:spPr>
      </p:sp>
      <p:grpSp>
        <p:nvGrpSpPr>
          <p:cNvPr name="Group 12" id="12"/>
          <p:cNvGrpSpPr/>
          <p:nvPr/>
        </p:nvGrpSpPr>
        <p:grpSpPr>
          <a:xfrm rot="0">
            <a:off x="0" y="313858"/>
            <a:ext cx="1127503" cy="57150"/>
            <a:chOff x="0" y="0"/>
            <a:chExt cx="1127506" cy="57150"/>
          </a:xfrm>
        </p:grpSpPr>
        <p:sp>
          <p:nvSpPr>
            <p:cNvPr name="Freeform 13" id="13"/>
            <p:cNvSpPr/>
            <p:nvPr/>
          </p:nvSpPr>
          <p:spPr>
            <a:xfrm flipH="false" flipV="false" rot="0">
              <a:off x="0" y="0"/>
              <a:ext cx="1127509" cy="57150"/>
            </a:xfrm>
            <a:custGeom>
              <a:avLst/>
              <a:gdLst/>
              <a:ahLst/>
              <a:cxnLst/>
              <a:rect r="r" b="b" t="t" l="l"/>
              <a:pathLst>
                <a:path h="57150" w="1127509">
                  <a:moveTo>
                    <a:pt x="0" y="0"/>
                  </a:moveTo>
                  <a:lnTo>
                    <a:pt x="0" y="57150"/>
                  </a:lnTo>
                  <a:lnTo>
                    <a:pt x="1127509" y="57150"/>
                  </a:lnTo>
                  <a:lnTo>
                    <a:pt x="1127509" y="0"/>
                  </a:lnTo>
                  <a:close/>
                </a:path>
              </a:pathLst>
            </a:custGeom>
            <a:solidFill>
              <a:srgbClr val="000000">
                <a:alpha val="0"/>
              </a:srgbClr>
            </a:solidFill>
            <a:ln w="12700">
              <a:solidFill>
                <a:srgbClr val="000000"/>
              </a:solidFill>
            </a:ln>
          </p:spPr>
        </p:sp>
      </p:grpSp>
      <p:grpSp>
        <p:nvGrpSpPr>
          <p:cNvPr name="Group 14" id="14"/>
          <p:cNvGrpSpPr/>
          <p:nvPr/>
        </p:nvGrpSpPr>
        <p:grpSpPr>
          <a:xfrm rot="0">
            <a:off x="-63503" y="9842173"/>
            <a:ext cx="8739178" cy="427415"/>
            <a:chOff x="0" y="0"/>
            <a:chExt cx="8739175" cy="427418"/>
          </a:xfrm>
        </p:grpSpPr>
        <p:sp>
          <p:nvSpPr>
            <p:cNvPr name="Freeform 15" id="15"/>
            <p:cNvSpPr/>
            <p:nvPr/>
          </p:nvSpPr>
          <p:spPr>
            <a:xfrm flipH="false" flipV="false" rot="0">
              <a:off x="63500" y="63500"/>
              <a:ext cx="1672336" cy="295656"/>
            </a:xfrm>
            <a:custGeom>
              <a:avLst/>
              <a:gdLst/>
              <a:ahLst/>
              <a:cxnLst/>
              <a:rect r="r" b="b" t="t" l="l"/>
              <a:pathLst>
                <a:path h="295656" w="1672336">
                  <a:moveTo>
                    <a:pt x="0" y="295656"/>
                  </a:moveTo>
                  <a:lnTo>
                    <a:pt x="1672336" y="295656"/>
                  </a:lnTo>
                  <a:lnTo>
                    <a:pt x="1672336" y="0"/>
                  </a:lnTo>
                  <a:lnTo>
                    <a:pt x="0" y="0"/>
                  </a:lnTo>
                  <a:close/>
                </a:path>
              </a:pathLst>
            </a:custGeom>
            <a:solidFill>
              <a:srgbClr val="000000">
                <a:alpha val="0"/>
              </a:srgbClr>
            </a:solidFill>
            <a:ln w="12700">
              <a:solidFill>
                <a:srgbClr val="000000"/>
              </a:solidFill>
            </a:ln>
          </p:spPr>
        </p:sp>
        <p:sp>
          <p:nvSpPr>
            <p:cNvPr name="Freeform 16" id="16"/>
            <p:cNvSpPr/>
            <p:nvPr/>
          </p:nvSpPr>
          <p:spPr>
            <a:xfrm flipH="false" flipV="false" rot="0">
              <a:off x="177800" y="325755"/>
              <a:ext cx="8497825" cy="38100"/>
            </a:xfrm>
            <a:custGeom>
              <a:avLst/>
              <a:gdLst/>
              <a:ahLst/>
              <a:cxnLst/>
              <a:rect r="r" b="b" t="t" l="l"/>
              <a:pathLst>
                <a:path h="38100" w="8497825">
                  <a:moveTo>
                    <a:pt x="0" y="38100"/>
                  </a:moveTo>
                  <a:lnTo>
                    <a:pt x="8497825" y="38100"/>
                  </a:lnTo>
                  <a:lnTo>
                    <a:pt x="8497825" y="0"/>
                  </a:lnTo>
                  <a:lnTo>
                    <a:pt x="0" y="0"/>
                  </a:lnTo>
                  <a:close/>
                </a:path>
              </a:pathLst>
            </a:custGeom>
            <a:solidFill>
              <a:srgbClr val="000000">
                <a:alpha val="0"/>
              </a:srgbClr>
            </a:solidFill>
            <a:ln w="12700">
              <a:solidFill>
                <a:srgbClr val="000000"/>
              </a:solidFill>
            </a:ln>
          </p:spPr>
        </p:sp>
      </p:grpSp>
      <p:grpSp>
        <p:nvGrpSpPr>
          <p:cNvPr name="Group 17" id="17"/>
          <p:cNvGrpSpPr/>
          <p:nvPr/>
        </p:nvGrpSpPr>
        <p:grpSpPr>
          <a:xfrm rot="0">
            <a:off x="2347751" y="2711206"/>
            <a:ext cx="13550398" cy="5945238"/>
            <a:chOff x="0" y="0"/>
            <a:chExt cx="13550392" cy="5945238"/>
          </a:xfrm>
        </p:grpSpPr>
        <p:sp>
          <p:nvSpPr>
            <p:cNvPr name="Freeform 18" id="18"/>
            <p:cNvSpPr/>
            <p:nvPr/>
          </p:nvSpPr>
          <p:spPr>
            <a:xfrm flipH="false" flipV="false" rot="0">
              <a:off x="0" y="0"/>
              <a:ext cx="13550385" cy="5945252"/>
            </a:xfrm>
            <a:custGeom>
              <a:avLst/>
              <a:gdLst/>
              <a:ahLst/>
              <a:cxnLst/>
              <a:rect r="r" b="b" t="t" l="l"/>
              <a:pathLst>
                <a:path h="5945252" w="13550385">
                  <a:moveTo>
                    <a:pt x="0" y="5945252"/>
                  </a:moveTo>
                  <a:lnTo>
                    <a:pt x="13550385" y="5945252"/>
                  </a:lnTo>
                  <a:lnTo>
                    <a:pt x="13550385" y="0"/>
                  </a:lnTo>
                  <a:lnTo>
                    <a:pt x="0" y="0"/>
                  </a:lnTo>
                  <a:close/>
                </a:path>
              </a:pathLst>
            </a:custGeom>
            <a:solidFill>
              <a:srgbClr val="000000">
                <a:alpha val="0"/>
              </a:srgbClr>
            </a:solidFill>
            <a:ln w="12700">
              <a:solidFill>
                <a:srgbClr val="000000"/>
              </a:solidFill>
            </a:ln>
          </p:spPr>
        </p:sp>
      </p:grpSp>
      <p:grpSp>
        <p:nvGrpSpPr>
          <p:cNvPr name="Group 19" id="19"/>
          <p:cNvGrpSpPr/>
          <p:nvPr/>
        </p:nvGrpSpPr>
        <p:grpSpPr>
          <a:xfrm rot="0">
            <a:off x="14581594" y="0"/>
            <a:ext cx="3706406" cy="1897675"/>
            <a:chOff x="0" y="0"/>
            <a:chExt cx="3706406" cy="1897685"/>
          </a:xfrm>
        </p:grpSpPr>
        <p:sp>
          <p:nvSpPr>
            <p:cNvPr name="Freeform 20" id="20"/>
            <p:cNvSpPr/>
            <p:nvPr/>
          </p:nvSpPr>
          <p:spPr>
            <a:xfrm flipH="false" flipV="false" rot="0">
              <a:off x="0" y="0"/>
              <a:ext cx="3706368" cy="1897639"/>
            </a:xfrm>
            <a:custGeom>
              <a:avLst/>
              <a:gdLst/>
              <a:ahLst/>
              <a:cxnLst/>
              <a:rect r="r" b="b" t="t" l="l"/>
              <a:pathLst>
                <a:path h="1897639" w="3706368">
                  <a:moveTo>
                    <a:pt x="0" y="0"/>
                  </a:moveTo>
                  <a:lnTo>
                    <a:pt x="0" y="1897639"/>
                  </a:lnTo>
                  <a:lnTo>
                    <a:pt x="3706368" y="1897639"/>
                  </a:lnTo>
                  <a:lnTo>
                    <a:pt x="3706368" y="0"/>
                  </a:lnTo>
                  <a:close/>
                </a:path>
              </a:pathLst>
            </a:custGeom>
            <a:solidFill>
              <a:srgbClr val="000000">
                <a:alpha val="0"/>
              </a:srgbClr>
            </a:solidFill>
            <a:ln w="12700">
              <a:solidFill>
                <a:srgbClr val="000000"/>
              </a:solidFill>
            </a:ln>
          </p:spPr>
        </p:sp>
      </p:grpSp>
      <p:grpSp>
        <p:nvGrpSpPr>
          <p:cNvPr name="Group 21" id="21"/>
          <p:cNvGrpSpPr/>
          <p:nvPr/>
        </p:nvGrpSpPr>
        <p:grpSpPr>
          <a:xfrm rot="0">
            <a:off x="17259300" y="9438627"/>
            <a:ext cx="697040" cy="848373"/>
            <a:chOff x="0" y="0"/>
            <a:chExt cx="697040" cy="848373"/>
          </a:xfrm>
        </p:grpSpPr>
        <p:sp>
          <p:nvSpPr>
            <p:cNvPr name="Freeform 22" id="22"/>
            <p:cNvSpPr/>
            <p:nvPr/>
          </p:nvSpPr>
          <p:spPr>
            <a:xfrm flipH="false" flipV="false" rot="0">
              <a:off x="0" y="0"/>
              <a:ext cx="697100" cy="848360"/>
            </a:xfrm>
            <a:custGeom>
              <a:avLst/>
              <a:gdLst/>
              <a:ahLst/>
              <a:cxnLst/>
              <a:rect r="r" b="b" t="t" l="l"/>
              <a:pathLst>
                <a:path h="848360" w="697100">
                  <a:moveTo>
                    <a:pt x="0" y="0"/>
                  </a:moveTo>
                  <a:lnTo>
                    <a:pt x="0" y="848360"/>
                  </a:lnTo>
                  <a:lnTo>
                    <a:pt x="697100" y="848360"/>
                  </a:lnTo>
                  <a:lnTo>
                    <a:pt x="697100" y="0"/>
                  </a:lnTo>
                  <a:close/>
                </a:path>
              </a:pathLst>
            </a:custGeom>
            <a:solidFill>
              <a:srgbClr val="000000">
                <a:alpha val="0"/>
              </a:srgbClr>
            </a:solidFill>
            <a:ln w="12700">
              <a:solidFill>
                <a:srgbClr val="000000"/>
              </a:solidFill>
            </a:ln>
          </p:spPr>
        </p:sp>
      </p:grpSp>
      <p:sp>
        <p:nvSpPr>
          <p:cNvPr name="TextBox 23" id="23"/>
          <p:cNvSpPr txBox="true"/>
          <p:nvPr/>
        </p:nvSpPr>
        <p:spPr>
          <a:xfrm rot="0">
            <a:off x="1298953" y="132998"/>
            <a:ext cx="4804905" cy="329441"/>
          </a:xfrm>
          <a:prstGeom prst="rect">
            <a:avLst/>
          </a:prstGeom>
        </p:spPr>
        <p:txBody>
          <a:bodyPr anchor="t" rtlCol="false" tIns="0" lIns="0" bIns="0" rIns="0">
            <a:spAutoFit/>
          </a:bodyPr>
          <a:lstStyle/>
          <a:p>
            <a:pPr algn="l">
              <a:lnSpc>
                <a:spcPts val="2518"/>
              </a:lnSpc>
            </a:pPr>
            <a:r>
              <a:rPr lang="en-US" sz="1799">
                <a:solidFill>
                  <a:srgbClr val="000000"/>
                </a:solidFill>
                <a:latin typeface="Crusoe Text"/>
                <a:ea typeface="Crusoe Text"/>
                <a:cs typeface="Crusoe Text"/>
                <a:sym typeface="Crusoe Text"/>
              </a:rPr>
              <a:t>3.5. Bir Dua Öğreniyorum: Kunut Duaları</a:t>
            </a:r>
          </a:p>
        </p:txBody>
      </p:sp>
      <p:sp>
        <p:nvSpPr>
          <p:cNvPr name="TextBox 24" id="24"/>
          <p:cNvSpPr txBox="true"/>
          <p:nvPr/>
        </p:nvSpPr>
        <p:spPr>
          <a:xfrm rot="0">
            <a:off x="1831619" y="9870338"/>
            <a:ext cx="6898872" cy="280988"/>
          </a:xfrm>
          <a:prstGeom prst="rect">
            <a:avLst/>
          </a:prstGeom>
        </p:spPr>
        <p:txBody>
          <a:bodyPr anchor="t" rtlCol="false" tIns="0" lIns="0" bIns="0" rIns="0">
            <a:spAutoFit/>
          </a:bodyPr>
          <a:lstStyle/>
          <a:p>
            <a:pPr algn="l">
              <a:lnSpc>
                <a:spcPts val="2100"/>
              </a:lnSpc>
            </a:pPr>
            <a:r>
              <a:rPr lang="en-US" sz="1500">
                <a:solidFill>
                  <a:srgbClr val="000000"/>
                </a:solidFill>
                <a:latin typeface="Crusoe Text"/>
                <a:ea typeface="Crusoe Text"/>
                <a:cs typeface="Crusoe Text"/>
                <a:sym typeface="Crusoe Text"/>
              </a:rPr>
              <a:t>DİN KÜLTÜRÜ VE AHLAK BİLGİSİ - 6. Sınıf 3. Ünite: Ahlaki Davranışlar</a:t>
            </a:r>
          </a:p>
        </p:txBody>
      </p:sp>
      <p:sp>
        <p:nvSpPr>
          <p:cNvPr name="TextBox 25" id="25"/>
          <p:cNvSpPr txBox="true"/>
          <p:nvPr/>
        </p:nvSpPr>
        <p:spPr>
          <a:xfrm rot="0">
            <a:off x="17397774" y="9522209"/>
            <a:ext cx="465992" cy="607028"/>
          </a:xfrm>
          <a:prstGeom prst="rect">
            <a:avLst/>
          </a:prstGeom>
        </p:spPr>
        <p:txBody>
          <a:bodyPr anchor="t" rtlCol="false" tIns="0" lIns="0" bIns="0" rIns="0">
            <a:spAutoFit/>
          </a:bodyPr>
          <a:lstStyle/>
          <a:p>
            <a:pPr algn="l">
              <a:lnSpc>
                <a:spcPts val="4899"/>
              </a:lnSpc>
            </a:pPr>
            <a:r>
              <a:rPr lang="en-US" sz="3499">
                <a:solidFill>
                  <a:srgbClr val="FFFFFF"/>
                </a:solidFill>
                <a:latin typeface="Abril Fatface"/>
                <a:ea typeface="Abril Fatface"/>
                <a:cs typeface="Abril Fatface"/>
                <a:sym typeface="Abril Fatface"/>
              </a:rPr>
              <a:t>41</a:t>
            </a:r>
          </a:p>
        </p:txBody>
      </p:sp>
      <p:sp>
        <p:nvSpPr>
          <p:cNvPr name="TextBox 26" id="26"/>
          <p:cNvSpPr txBox="true"/>
          <p:nvPr/>
        </p:nvSpPr>
        <p:spPr>
          <a:xfrm rot="0">
            <a:off x="7315200" y="1253671"/>
            <a:ext cx="3600021" cy="633327"/>
          </a:xfrm>
          <a:prstGeom prst="rect">
            <a:avLst/>
          </a:prstGeom>
        </p:spPr>
        <p:txBody>
          <a:bodyPr anchor="t" rtlCol="false" tIns="0" lIns="0" bIns="0" rIns="0">
            <a:spAutoFit/>
          </a:bodyPr>
          <a:lstStyle/>
          <a:p>
            <a:pPr algn="l">
              <a:lnSpc>
                <a:spcPts val="4899"/>
              </a:lnSpc>
            </a:pPr>
            <a:r>
              <a:rPr lang="en-US" b="true" sz="3499">
                <a:solidFill>
                  <a:srgbClr val="000000"/>
                </a:solidFill>
                <a:latin typeface="Crusoe Text Bold"/>
                <a:ea typeface="Crusoe Text Bold"/>
                <a:cs typeface="Crusoe Text Bold"/>
                <a:sym typeface="Crusoe Text Bold"/>
              </a:rPr>
              <a:t>Kunut (2) Duası</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DAG9t48XNW4</dc:identifier>
  <dcterms:modified xsi:type="dcterms:W3CDTF">2011-08-01T06:04:30Z</dcterms:modified>
  <cp:revision>1</cp:revision>
  <dc:title>6.sınıf Dkab 3.ünite MEB Ders Sunusu powerpoint salimdurmus.com</dc:title>
</cp:coreProperties>
</file>