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x="18288000" cy="10287000"/>
  <p:notesSz cx="6858000" cy="9144000"/>
  <p:embeddedFontLst>
    <p:embeddedFont>
      <p:font typeface="Calibri (MS) Bold" charset="1" panose="020F0702030404030204"/>
      <p:regular r:id="rId22"/>
    </p:embeddedFont>
    <p:embeddedFont>
      <p:font typeface="Calibri (MS)" charset="1" panose="020F0502020204030204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Relationship Id="rId3" Target="../media/image12.png" Type="http://schemas.openxmlformats.org/officeDocument/2006/relationships/image"/><Relationship Id="rId4" Target="../media/image13.svg" Type="http://schemas.openxmlformats.org/officeDocument/2006/relationships/image"/><Relationship Id="rId5" Target="../media/image14.png" Type="http://schemas.openxmlformats.org/officeDocument/2006/relationships/image"/><Relationship Id="rId6" Target="../media/image15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15.svg" Type="http://schemas.openxmlformats.org/officeDocument/2006/relationships/image"/><Relationship Id="rId4" Target="../media/image16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png" Type="http://schemas.openxmlformats.org/officeDocument/2006/relationships/image"/><Relationship Id="rId11" Target="../media/image26.png" Type="http://schemas.openxmlformats.org/officeDocument/2006/relationships/image"/><Relationship Id="rId12" Target="../media/image27.png" Type="http://schemas.openxmlformats.org/officeDocument/2006/relationships/image"/><Relationship Id="rId13" Target="../media/image28.png" Type="http://schemas.openxmlformats.org/officeDocument/2006/relationships/image"/><Relationship Id="rId14" Target="../media/image29.png" Type="http://schemas.openxmlformats.org/officeDocument/2006/relationships/image"/><Relationship Id="rId15" Target="../media/image30.png" Type="http://schemas.openxmlformats.org/officeDocument/2006/relationships/image"/><Relationship Id="rId16" Target="../media/image31.png" Type="http://schemas.openxmlformats.org/officeDocument/2006/relationships/image"/><Relationship Id="rId17" Target="../media/image32.png" Type="http://schemas.openxmlformats.org/officeDocument/2006/relationships/image"/><Relationship Id="rId18" Target="../media/image33.png" Type="http://schemas.openxmlformats.org/officeDocument/2006/relationships/image"/><Relationship Id="rId19" Target="../media/image34.png" Type="http://schemas.openxmlformats.org/officeDocument/2006/relationships/image"/><Relationship Id="rId2" Target="../media/image17.png" Type="http://schemas.openxmlformats.org/officeDocument/2006/relationships/image"/><Relationship Id="rId20" Target="../media/image35.png" Type="http://schemas.openxmlformats.org/officeDocument/2006/relationships/image"/><Relationship Id="rId21" Target="../media/image36.png" Type="http://schemas.openxmlformats.org/officeDocument/2006/relationships/image"/><Relationship Id="rId22" Target="../media/image14.png" Type="http://schemas.openxmlformats.org/officeDocument/2006/relationships/image"/><Relationship Id="rId23" Target="../media/image37.svg" Type="http://schemas.openxmlformats.org/officeDocument/2006/relationships/image"/><Relationship Id="rId3" Target="../media/image18.svg" Type="http://schemas.openxmlformats.org/officeDocument/2006/relationships/image"/><Relationship Id="rId4" Target="../media/image19.svg" Type="http://schemas.openxmlformats.org/officeDocument/2006/relationships/image"/><Relationship Id="rId5" Target="../media/image20.png" Type="http://schemas.openxmlformats.org/officeDocument/2006/relationships/image"/><Relationship Id="rId6" Target="../media/image21.svg" Type="http://schemas.openxmlformats.org/officeDocument/2006/relationships/image"/><Relationship Id="rId7" Target="../media/image22.svg" Type="http://schemas.openxmlformats.org/officeDocument/2006/relationships/image"/><Relationship Id="rId8" Target="../media/image23.png" Type="http://schemas.openxmlformats.org/officeDocument/2006/relationships/image"/><Relationship Id="rId9" Target="../media/image2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4.png" Type="http://schemas.openxmlformats.org/officeDocument/2006/relationships/image"/><Relationship Id="rId11" Target="../media/image45.png" Type="http://schemas.openxmlformats.org/officeDocument/2006/relationships/image"/><Relationship Id="rId12" Target="../media/image46.png" Type="http://schemas.openxmlformats.org/officeDocument/2006/relationships/image"/><Relationship Id="rId13" Target="../media/image47.png" Type="http://schemas.openxmlformats.org/officeDocument/2006/relationships/image"/><Relationship Id="rId14" Target="../media/image48.png" Type="http://schemas.openxmlformats.org/officeDocument/2006/relationships/image"/><Relationship Id="rId15" Target="../media/image49.png" Type="http://schemas.openxmlformats.org/officeDocument/2006/relationships/image"/><Relationship Id="rId16" Target="../media/image50.png" Type="http://schemas.openxmlformats.org/officeDocument/2006/relationships/image"/><Relationship Id="rId17" Target="../media/image51.png" Type="http://schemas.openxmlformats.org/officeDocument/2006/relationships/image"/><Relationship Id="rId18" Target="../media/image52.png" Type="http://schemas.openxmlformats.org/officeDocument/2006/relationships/image"/><Relationship Id="rId19" Target="../media/image53.png" Type="http://schemas.openxmlformats.org/officeDocument/2006/relationships/image"/><Relationship Id="rId2" Target="../media/image14.png" Type="http://schemas.openxmlformats.org/officeDocument/2006/relationships/image"/><Relationship Id="rId3" Target="../media/image15.svg" Type="http://schemas.openxmlformats.org/officeDocument/2006/relationships/image"/><Relationship Id="rId4" Target="../media/image38.png" Type="http://schemas.openxmlformats.org/officeDocument/2006/relationships/image"/><Relationship Id="rId5" Target="../media/image39.png" Type="http://schemas.openxmlformats.org/officeDocument/2006/relationships/image"/><Relationship Id="rId6" Target="../media/image40.png" Type="http://schemas.openxmlformats.org/officeDocument/2006/relationships/image"/><Relationship Id="rId7" Target="../media/image41.png" Type="http://schemas.openxmlformats.org/officeDocument/2006/relationships/image"/><Relationship Id="rId8" Target="../media/image42.png" Type="http://schemas.openxmlformats.org/officeDocument/2006/relationships/image"/><Relationship Id="rId9" Target="../media/image4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4.png" Type="http://schemas.openxmlformats.org/officeDocument/2006/relationships/image"/><Relationship Id="rId3" Target="../media/image55.png" Type="http://schemas.openxmlformats.org/officeDocument/2006/relationships/image"/><Relationship Id="rId4" Target="../media/image14.png" Type="http://schemas.openxmlformats.org/officeDocument/2006/relationships/image"/><Relationship Id="rId5" Target="../media/image56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5.png" Type="http://schemas.openxmlformats.org/officeDocument/2006/relationships/image"/><Relationship Id="rId11" Target="../media/image66.svg" Type="http://schemas.openxmlformats.org/officeDocument/2006/relationships/image"/><Relationship Id="rId12" Target="../media/image14.png" Type="http://schemas.openxmlformats.org/officeDocument/2006/relationships/image"/><Relationship Id="rId13" Target="../media/image15.svg" Type="http://schemas.openxmlformats.org/officeDocument/2006/relationships/image"/><Relationship Id="rId14" Target="../media/image67.svg" Type="http://schemas.openxmlformats.org/officeDocument/2006/relationships/image"/><Relationship Id="rId15" Target="../media/image68.svg" Type="http://schemas.openxmlformats.org/officeDocument/2006/relationships/image"/><Relationship Id="rId16" Target="../media/image69.svg" Type="http://schemas.openxmlformats.org/officeDocument/2006/relationships/image"/><Relationship Id="rId17" Target="../media/image70.svg" Type="http://schemas.openxmlformats.org/officeDocument/2006/relationships/image"/><Relationship Id="rId18" Target="../media/image71.png" Type="http://schemas.openxmlformats.org/officeDocument/2006/relationships/image"/><Relationship Id="rId19" Target="../media/image72.png" Type="http://schemas.openxmlformats.org/officeDocument/2006/relationships/image"/><Relationship Id="rId2" Target="../media/image57.png" Type="http://schemas.openxmlformats.org/officeDocument/2006/relationships/image"/><Relationship Id="rId20" Target="../media/image73.png" Type="http://schemas.openxmlformats.org/officeDocument/2006/relationships/image"/><Relationship Id="rId21" Target="../media/image74.png" Type="http://schemas.openxmlformats.org/officeDocument/2006/relationships/image"/><Relationship Id="rId3" Target="../media/image58.svg" Type="http://schemas.openxmlformats.org/officeDocument/2006/relationships/image"/><Relationship Id="rId4" Target="../media/image59.png" Type="http://schemas.openxmlformats.org/officeDocument/2006/relationships/image"/><Relationship Id="rId5" Target="../media/image60.svg" Type="http://schemas.openxmlformats.org/officeDocument/2006/relationships/image"/><Relationship Id="rId6" Target="../media/image61.png" Type="http://schemas.openxmlformats.org/officeDocument/2006/relationships/image"/><Relationship Id="rId7" Target="../media/image62.svg" Type="http://schemas.openxmlformats.org/officeDocument/2006/relationships/image"/><Relationship Id="rId8" Target="../media/image63.png" Type="http://schemas.openxmlformats.org/officeDocument/2006/relationships/image"/><Relationship Id="rId9" Target="../media/image64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1.png" Type="http://schemas.openxmlformats.org/officeDocument/2006/relationships/image"/><Relationship Id="rId11" Target="../media/image82.png" Type="http://schemas.openxmlformats.org/officeDocument/2006/relationships/image"/><Relationship Id="rId12" Target="../media/image83.svg" Type="http://schemas.openxmlformats.org/officeDocument/2006/relationships/image"/><Relationship Id="rId13" Target="../media/image84.png" Type="http://schemas.openxmlformats.org/officeDocument/2006/relationships/image"/><Relationship Id="rId14" Target="../media/image85.svg" Type="http://schemas.openxmlformats.org/officeDocument/2006/relationships/image"/><Relationship Id="rId15" Target="../media/image86.png" Type="http://schemas.openxmlformats.org/officeDocument/2006/relationships/image"/><Relationship Id="rId16" Target="../media/image59.png" Type="http://schemas.openxmlformats.org/officeDocument/2006/relationships/image"/><Relationship Id="rId17" Target="../media/image87.svg" Type="http://schemas.openxmlformats.org/officeDocument/2006/relationships/image"/><Relationship Id="rId2" Target="../media/image75.png" Type="http://schemas.openxmlformats.org/officeDocument/2006/relationships/image"/><Relationship Id="rId3" Target="../media/image76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77.png" Type="http://schemas.openxmlformats.org/officeDocument/2006/relationships/image"/><Relationship Id="rId7" Target="../media/image78.svg" Type="http://schemas.openxmlformats.org/officeDocument/2006/relationships/image"/><Relationship Id="rId8" Target="../media/image79.png" Type="http://schemas.openxmlformats.org/officeDocument/2006/relationships/image"/><Relationship Id="rId9" Target="../media/image80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8.jpeg" Type="http://schemas.openxmlformats.org/officeDocument/2006/relationships/image"/><Relationship Id="rId3" Target="../media/image89.png" Type="http://schemas.openxmlformats.org/officeDocument/2006/relationships/image"/><Relationship Id="rId4" Target="../media/image90.svg" Type="http://schemas.openxmlformats.org/officeDocument/2006/relationships/image"/><Relationship Id="rId5" Target="../media/image14.png" Type="http://schemas.openxmlformats.org/officeDocument/2006/relationships/image"/><Relationship Id="rId6" Target="../media/image15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7.png" Type="http://schemas.openxmlformats.org/officeDocument/2006/relationships/image"/><Relationship Id="rId11" Target="../media/image98.svg" Type="http://schemas.openxmlformats.org/officeDocument/2006/relationships/image"/><Relationship Id="rId12" Target="../media/image99.png" Type="http://schemas.openxmlformats.org/officeDocument/2006/relationships/image"/><Relationship Id="rId13" Target="../media/image100.svg" Type="http://schemas.openxmlformats.org/officeDocument/2006/relationships/image"/><Relationship Id="rId14" Target="../media/image101.png" Type="http://schemas.openxmlformats.org/officeDocument/2006/relationships/image"/><Relationship Id="rId15" Target="../media/image102.svg" Type="http://schemas.openxmlformats.org/officeDocument/2006/relationships/image"/><Relationship Id="rId16" Target="../media/image103.png" Type="http://schemas.openxmlformats.org/officeDocument/2006/relationships/image"/><Relationship Id="rId17" Target="../media/image104.png" Type="http://schemas.openxmlformats.org/officeDocument/2006/relationships/image"/><Relationship Id="rId18" Target="../media/image105.png" Type="http://schemas.openxmlformats.org/officeDocument/2006/relationships/image"/><Relationship Id="rId19" Target="../media/image106.png" Type="http://schemas.openxmlformats.org/officeDocument/2006/relationships/image"/><Relationship Id="rId2" Target="../media/image91.png" Type="http://schemas.openxmlformats.org/officeDocument/2006/relationships/image"/><Relationship Id="rId20" Target="../media/image107.png" Type="http://schemas.openxmlformats.org/officeDocument/2006/relationships/image"/><Relationship Id="rId3" Target="../media/image92.svg" Type="http://schemas.openxmlformats.org/officeDocument/2006/relationships/image"/><Relationship Id="rId4" Target="../media/image93.png" Type="http://schemas.openxmlformats.org/officeDocument/2006/relationships/image"/><Relationship Id="rId5" Target="../media/image94.svg" Type="http://schemas.openxmlformats.org/officeDocument/2006/relationships/image"/><Relationship Id="rId6" Target="../media/image14.png" Type="http://schemas.openxmlformats.org/officeDocument/2006/relationships/image"/><Relationship Id="rId7" Target="../media/image15.svg" Type="http://schemas.openxmlformats.org/officeDocument/2006/relationships/image"/><Relationship Id="rId8" Target="../media/image95.png" Type="http://schemas.openxmlformats.org/officeDocument/2006/relationships/image"/><Relationship Id="rId9" Target="../media/image96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4.png" Type="http://schemas.openxmlformats.org/officeDocument/2006/relationships/image"/><Relationship Id="rId11" Target="../media/image115.png" Type="http://schemas.openxmlformats.org/officeDocument/2006/relationships/image"/><Relationship Id="rId12" Target="../media/image116.png" Type="http://schemas.openxmlformats.org/officeDocument/2006/relationships/image"/><Relationship Id="rId2" Target="../media/image108.png" Type="http://schemas.openxmlformats.org/officeDocument/2006/relationships/image"/><Relationship Id="rId3" Target="../media/image109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10.png" Type="http://schemas.openxmlformats.org/officeDocument/2006/relationships/image"/><Relationship Id="rId7" Target="../media/image111.png" Type="http://schemas.openxmlformats.org/officeDocument/2006/relationships/image"/><Relationship Id="rId8" Target="../media/image112.png" Type="http://schemas.openxmlformats.org/officeDocument/2006/relationships/image"/><Relationship Id="rId9" Target="../media/image113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8.png" Type="http://schemas.openxmlformats.org/officeDocument/2006/relationships/image"/><Relationship Id="rId3" Target="../media/image109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17.png" Type="http://schemas.openxmlformats.org/officeDocument/2006/relationships/image"/><Relationship Id="rId7" Target="../media/image118.png" Type="http://schemas.openxmlformats.org/officeDocument/2006/relationships/image"/><Relationship Id="rId8" Target="../media/image119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15.svg" Type="http://schemas.openxmlformats.org/officeDocument/2006/relationships/image"/><Relationship Id="rId4" Target="../media/image120.jpeg" Type="http://schemas.openxmlformats.org/officeDocument/2006/relationships/image"/><Relationship Id="rId5" Target="../media/image121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15.svg" Type="http://schemas.openxmlformats.org/officeDocument/2006/relationships/image"/><Relationship Id="rId4" Target="../media/image122.jpeg" Type="http://schemas.openxmlformats.org/officeDocument/2006/relationships/image"/><Relationship Id="rId5" Target="../media/image123.png" Type="http://schemas.openxmlformats.org/officeDocument/2006/relationships/image"/><Relationship Id="rId6" Target="../media/image124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5.png" Type="http://schemas.openxmlformats.org/officeDocument/2006/relationships/image"/><Relationship Id="rId3" Target="../media/image126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22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7.png" Type="http://schemas.openxmlformats.org/officeDocument/2006/relationships/image"/><Relationship Id="rId3" Target="../media/image128.svg" Type="http://schemas.openxmlformats.org/officeDocument/2006/relationships/image"/><Relationship Id="rId4" Target="../media/image129.png" Type="http://schemas.openxmlformats.org/officeDocument/2006/relationships/image"/><Relationship Id="rId5" Target="../media/image14.png" Type="http://schemas.openxmlformats.org/officeDocument/2006/relationships/image"/><Relationship Id="rId6" Target="../media/image130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0" y="0"/>
                </a:move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441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95255" y="-95240"/>
            <a:ext cx="1000496" cy="10477495"/>
            <a:chOff x="0" y="0"/>
            <a:chExt cx="667004" cy="6985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63500" y="63500"/>
              <a:ext cx="540007" cy="6858002"/>
            </a:xfrm>
            <a:custGeom>
              <a:avLst/>
              <a:gdLst/>
              <a:ahLst/>
              <a:cxnLst/>
              <a:rect r="r" b="b" t="t" l="l"/>
              <a:pathLst>
                <a:path h="6858002" w="540007">
                  <a:moveTo>
                    <a:pt x="0" y="0"/>
                  </a:moveTo>
                  <a:lnTo>
                    <a:pt x="0" y="6858002"/>
                  </a:lnTo>
                  <a:lnTo>
                    <a:pt x="540008" y="6858002"/>
                  </a:lnTo>
                  <a:lnTo>
                    <a:pt x="540008" y="0"/>
                  </a:lnTo>
                  <a:close/>
                </a:path>
              </a:pathLst>
            </a:custGeom>
            <a:solidFill>
              <a:srgbClr val="FFE699"/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77293" y="63500"/>
              <a:ext cx="312422" cy="6858002"/>
            </a:xfrm>
            <a:custGeom>
              <a:avLst/>
              <a:gdLst/>
              <a:ahLst/>
              <a:cxnLst/>
              <a:rect r="r" b="b" t="t" l="l"/>
              <a:pathLst>
                <a:path h="6858002" w="312422">
                  <a:moveTo>
                    <a:pt x="0" y="0"/>
                  </a:moveTo>
                  <a:lnTo>
                    <a:pt x="0" y="6858002"/>
                  </a:lnTo>
                  <a:lnTo>
                    <a:pt x="312422" y="6858002"/>
                  </a:lnTo>
                  <a:lnTo>
                    <a:pt x="312422" y="0"/>
                  </a:lnTo>
                  <a:close/>
                </a:path>
              </a:pathLst>
            </a:custGeom>
            <a:solidFill>
              <a:srgbClr val="1F4E79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618188" y="5424207"/>
            <a:ext cx="5990934" cy="1080792"/>
          </a:xfrm>
          <a:custGeom>
            <a:avLst/>
            <a:gdLst/>
            <a:ahLst/>
            <a:cxnLst/>
            <a:rect r="r" b="b" t="t" l="l"/>
            <a:pathLst>
              <a:path h="1080792" w="5990934">
                <a:moveTo>
                  <a:pt x="0" y="0"/>
                </a:moveTo>
                <a:lnTo>
                  <a:pt x="5990934" y="0"/>
                </a:lnTo>
                <a:lnTo>
                  <a:pt x="5990934" y="1080792"/>
                </a:lnTo>
                <a:lnTo>
                  <a:pt x="0" y="108079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327041" y="1059090"/>
            <a:ext cx="5960959" cy="7973868"/>
          </a:xfrm>
          <a:custGeom>
            <a:avLst/>
            <a:gdLst/>
            <a:ahLst/>
            <a:cxnLst/>
            <a:rect r="r" b="b" t="t" l="l"/>
            <a:pathLst>
              <a:path h="7973868" w="5960959">
                <a:moveTo>
                  <a:pt x="0" y="0"/>
                </a:moveTo>
                <a:lnTo>
                  <a:pt x="5960959" y="0"/>
                </a:lnTo>
                <a:lnTo>
                  <a:pt x="5960959" y="7973868"/>
                </a:lnTo>
                <a:lnTo>
                  <a:pt x="0" y="79738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7518604" y="9313150"/>
            <a:ext cx="864651" cy="878896"/>
          </a:xfrm>
          <a:custGeom>
            <a:avLst/>
            <a:gdLst/>
            <a:ahLst/>
            <a:cxnLst/>
            <a:rect r="r" b="b" t="t" l="l"/>
            <a:pathLst>
              <a:path h="878896" w="864651">
                <a:moveTo>
                  <a:pt x="0" y="0"/>
                </a:moveTo>
                <a:lnTo>
                  <a:pt x="864651" y="0"/>
                </a:lnTo>
                <a:lnTo>
                  <a:pt x="864651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8608419" y="1543050"/>
            <a:ext cx="7063397" cy="7063397"/>
            <a:chOff x="0" y="0"/>
            <a:chExt cx="6278575" cy="627857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278626" cy="6278626"/>
            </a:xfrm>
            <a:custGeom>
              <a:avLst/>
              <a:gdLst/>
              <a:ahLst/>
              <a:cxnLst/>
              <a:rect r="r" b="b" t="t" l="l"/>
              <a:pathLst>
                <a:path h="6278626" w="6278626">
                  <a:moveTo>
                    <a:pt x="3139313" y="0"/>
                  </a:moveTo>
                  <a:cubicBezTo>
                    <a:pt x="1405509" y="0"/>
                    <a:pt x="0" y="1405509"/>
                    <a:pt x="0" y="3139313"/>
                  </a:cubicBezTo>
                  <a:cubicBezTo>
                    <a:pt x="0" y="4873117"/>
                    <a:pt x="1405509" y="6278626"/>
                    <a:pt x="3139313" y="6278626"/>
                  </a:cubicBezTo>
                  <a:cubicBezTo>
                    <a:pt x="4872482" y="6278626"/>
                    <a:pt x="6277610" y="4874133"/>
                    <a:pt x="6278626" y="3141218"/>
                  </a:cubicBezTo>
                  <a:lnTo>
                    <a:pt x="6278626" y="3138805"/>
                  </a:lnTo>
                  <a:cubicBezTo>
                    <a:pt x="6278245" y="1405128"/>
                    <a:pt x="4872863" y="0"/>
                    <a:pt x="3139313" y="0"/>
                  </a:cubicBez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8494090" y="1428736"/>
            <a:ext cx="7292026" cy="7292026"/>
          </a:xfrm>
          <a:custGeom>
            <a:avLst/>
            <a:gdLst/>
            <a:ahLst/>
            <a:cxnLst/>
            <a:rect r="r" b="b" t="t" l="l"/>
            <a:pathLst>
              <a:path h="7292026" w="7292026">
                <a:moveTo>
                  <a:pt x="0" y="0"/>
                </a:moveTo>
                <a:lnTo>
                  <a:pt x="7292026" y="0"/>
                </a:lnTo>
                <a:lnTo>
                  <a:pt x="7292026" y="7292025"/>
                </a:lnTo>
                <a:lnTo>
                  <a:pt x="0" y="729202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787938" y="3716836"/>
            <a:ext cx="3933334" cy="12429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98"/>
              </a:lnSpc>
            </a:pPr>
            <a:r>
              <a:rPr lang="en-US" b="true" sz="4200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DİN KÜLTÜRÜ VE AHLAK BİLGİSİ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734703" y="7033989"/>
            <a:ext cx="4004729" cy="10455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59"/>
              </a:lnSpc>
            </a:pPr>
            <a:r>
              <a:rPr lang="en-US" b="true" sz="5400" spc="5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GÜZEL AHLAK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068473" y="5422663"/>
            <a:ext cx="4298952" cy="9347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b="true" sz="4799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4. SINIF 3. ÜNİTE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7880663" y="9489124"/>
            <a:ext cx="157620" cy="472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399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388434" y="548426"/>
            <a:ext cx="5899566" cy="3687232"/>
          </a:xfrm>
          <a:custGeom>
            <a:avLst/>
            <a:gdLst/>
            <a:ahLst/>
            <a:cxnLst/>
            <a:rect r="r" b="b" t="t" l="l"/>
            <a:pathLst>
              <a:path h="3687232" w="5899566">
                <a:moveTo>
                  <a:pt x="0" y="0"/>
                </a:moveTo>
                <a:lnTo>
                  <a:pt x="5899566" y="0"/>
                </a:lnTo>
                <a:lnTo>
                  <a:pt x="5899566" y="3687232"/>
                </a:lnTo>
                <a:lnTo>
                  <a:pt x="0" y="36872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95255" y="-95240"/>
            <a:ext cx="1000496" cy="10477495"/>
            <a:chOff x="0" y="0"/>
            <a:chExt cx="667004" cy="6985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63500" y="63500"/>
              <a:ext cx="540007" cy="6858002"/>
            </a:xfrm>
            <a:custGeom>
              <a:avLst/>
              <a:gdLst/>
              <a:ahLst/>
              <a:cxnLst/>
              <a:rect r="r" b="b" t="t" l="l"/>
              <a:pathLst>
                <a:path h="6858002" w="540007">
                  <a:moveTo>
                    <a:pt x="0" y="0"/>
                  </a:moveTo>
                  <a:lnTo>
                    <a:pt x="0" y="6858002"/>
                  </a:lnTo>
                  <a:lnTo>
                    <a:pt x="540008" y="6858002"/>
                  </a:lnTo>
                  <a:lnTo>
                    <a:pt x="540008" y="0"/>
                  </a:lnTo>
                  <a:close/>
                </a:path>
              </a:pathLst>
            </a:custGeom>
            <a:solidFill>
              <a:srgbClr val="FFE699"/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77293" y="63500"/>
              <a:ext cx="312422" cy="6858002"/>
            </a:xfrm>
            <a:custGeom>
              <a:avLst/>
              <a:gdLst/>
              <a:ahLst/>
              <a:cxnLst/>
              <a:rect r="r" b="b" t="t" l="l"/>
              <a:pathLst>
                <a:path h="6858002" w="312422">
                  <a:moveTo>
                    <a:pt x="0" y="0"/>
                  </a:moveTo>
                  <a:lnTo>
                    <a:pt x="0" y="6858002"/>
                  </a:lnTo>
                  <a:lnTo>
                    <a:pt x="312422" y="6858002"/>
                  </a:lnTo>
                  <a:lnTo>
                    <a:pt x="312422" y="0"/>
                  </a:lnTo>
                  <a:close/>
                </a:path>
              </a:pathLst>
            </a:custGeom>
            <a:solidFill>
              <a:srgbClr val="1F4E79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727087" y="2106178"/>
            <a:ext cx="7709835" cy="1404476"/>
          </a:xfrm>
          <a:custGeom>
            <a:avLst/>
            <a:gdLst/>
            <a:ahLst/>
            <a:cxnLst/>
            <a:rect r="r" b="b" t="t" l="l"/>
            <a:pathLst>
              <a:path h="1404476" w="7709835">
                <a:moveTo>
                  <a:pt x="0" y="0"/>
                </a:moveTo>
                <a:lnTo>
                  <a:pt x="7709835" y="0"/>
                </a:lnTo>
                <a:lnTo>
                  <a:pt x="7709835" y="1404475"/>
                </a:lnTo>
                <a:lnTo>
                  <a:pt x="0" y="14044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7324651" y="9313150"/>
            <a:ext cx="878896" cy="878896"/>
          </a:xfrm>
          <a:custGeom>
            <a:avLst/>
            <a:gdLst/>
            <a:ahLst/>
            <a:cxnLst/>
            <a:rect r="r" b="b" t="t" l="l"/>
            <a:pathLst>
              <a:path h="878896" w="878896">
                <a:moveTo>
                  <a:pt x="0" y="0"/>
                </a:moveTo>
                <a:lnTo>
                  <a:pt x="878896" y="0"/>
                </a:lnTo>
                <a:lnTo>
                  <a:pt x="878896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864233" y="3958861"/>
            <a:ext cx="11892401" cy="27048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02"/>
              </a:lnSpc>
            </a:pPr>
            <a:r>
              <a:rPr lang="en-US" b="true" sz="4799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1.Din Güzel Ahlaktır 2.İnsani İlişkilerin Temeli: Sevgi ve Saygı 3.Bir Sure Tanıyorum: Fatiha Suresi ve Anlamı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825982" y="2279109"/>
            <a:ext cx="5623346" cy="10455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59"/>
              </a:lnSpc>
            </a:pPr>
            <a:r>
              <a:rPr lang="en-US" b="true" sz="5400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Neler Öğreneceğiz?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7686711" y="9489124"/>
            <a:ext cx="157620" cy="472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399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5255" y="-95240"/>
            <a:ext cx="1000496" cy="10477495"/>
            <a:chOff x="0" y="0"/>
            <a:chExt cx="667004" cy="6985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63500" y="63500"/>
              <a:ext cx="540007" cy="6858002"/>
            </a:xfrm>
            <a:custGeom>
              <a:avLst/>
              <a:gdLst/>
              <a:ahLst/>
              <a:cxnLst/>
              <a:rect r="r" b="b" t="t" l="l"/>
              <a:pathLst>
                <a:path h="6858002" w="540007">
                  <a:moveTo>
                    <a:pt x="0" y="0"/>
                  </a:moveTo>
                  <a:lnTo>
                    <a:pt x="0" y="6858002"/>
                  </a:lnTo>
                  <a:lnTo>
                    <a:pt x="540008" y="6858002"/>
                  </a:lnTo>
                  <a:lnTo>
                    <a:pt x="540008" y="0"/>
                  </a:lnTo>
                  <a:close/>
                </a:path>
              </a:pathLst>
            </a:custGeom>
            <a:solidFill>
              <a:srgbClr val="FFE699"/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77293" y="63500"/>
              <a:ext cx="312422" cy="6858002"/>
            </a:xfrm>
            <a:custGeom>
              <a:avLst/>
              <a:gdLst/>
              <a:ahLst/>
              <a:cxnLst/>
              <a:rect r="r" b="b" t="t" l="l"/>
              <a:pathLst>
                <a:path h="6858002" w="312422">
                  <a:moveTo>
                    <a:pt x="0" y="0"/>
                  </a:moveTo>
                  <a:lnTo>
                    <a:pt x="0" y="6858002"/>
                  </a:lnTo>
                  <a:lnTo>
                    <a:pt x="312422" y="6858002"/>
                  </a:lnTo>
                  <a:lnTo>
                    <a:pt x="312422" y="0"/>
                  </a:lnTo>
                  <a:close/>
                </a:path>
              </a:pathLst>
            </a:custGeom>
            <a:solidFill>
              <a:srgbClr val="1F4E79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7324651" y="9313150"/>
            <a:ext cx="878896" cy="878896"/>
          </a:xfrm>
          <a:custGeom>
            <a:avLst/>
            <a:gdLst/>
            <a:ahLst/>
            <a:cxnLst/>
            <a:rect r="r" b="b" t="t" l="l"/>
            <a:pathLst>
              <a:path h="878896" w="878896">
                <a:moveTo>
                  <a:pt x="0" y="0"/>
                </a:moveTo>
                <a:lnTo>
                  <a:pt x="878896" y="0"/>
                </a:lnTo>
                <a:lnTo>
                  <a:pt x="878896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400000">
            <a:off x="722419" y="4598689"/>
            <a:ext cx="4376390" cy="2866573"/>
          </a:xfrm>
          <a:custGeom>
            <a:avLst/>
            <a:gdLst/>
            <a:ahLst/>
            <a:cxnLst/>
            <a:rect r="r" b="b" t="t" l="l"/>
            <a:pathLst>
              <a:path h="2866573" w="4376390">
                <a:moveTo>
                  <a:pt x="0" y="0"/>
                </a:moveTo>
                <a:lnTo>
                  <a:pt x="4376390" y="0"/>
                </a:lnTo>
                <a:lnTo>
                  <a:pt x="4376390" y="2866573"/>
                </a:lnTo>
                <a:lnTo>
                  <a:pt x="0" y="286657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1001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847917" y="960391"/>
            <a:ext cx="5264715" cy="9347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b="true" sz="4799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1. Din Güzel Ahlaktır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7686711" y="9489124"/>
            <a:ext cx="157620" cy="472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399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990917" y="2525754"/>
            <a:ext cx="2722326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Ahlak insanın,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003629" y="5554247"/>
            <a:ext cx="10465079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iyi veya kötü olarak nitelendirilen huy ve davranışlarıdır.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003629" y="7090439"/>
            <a:ext cx="11479478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sürekli yaptığı alışkanlık hâline getirdiği karakter özellikleridir.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106013" y="4018055"/>
            <a:ext cx="12845120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zorlama olmadan kendiliğinden ortaya çıkardığı tutum ve tavırlarıdır.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5255" y="-95240"/>
            <a:ext cx="1000496" cy="10477495"/>
            <a:chOff x="0" y="0"/>
            <a:chExt cx="667004" cy="6985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63500" y="63500"/>
              <a:ext cx="540007" cy="6858002"/>
            </a:xfrm>
            <a:custGeom>
              <a:avLst/>
              <a:gdLst/>
              <a:ahLst/>
              <a:cxnLst/>
              <a:rect r="r" b="b" t="t" l="l"/>
              <a:pathLst>
                <a:path h="6858002" w="540007">
                  <a:moveTo>
                    <a:pt x="0" y="0"/>
                  </a:moveTo>
                  <a:lnTo>
                    <a:pt x="0" y="6858002"/>
                  </a:lnTo>
                  <a:lnTo>
                    <a:pt x="540008" y="6858002"/>
                  </a:lnTo>
                  <a:lnTo>
                    <a:pt x="540008" y="0"/>
                  </a:lnTo>
                  <a:close/>
                </a:path>
              </a:pathLst>
            </a:custGeom>
            <a:solidFill>
              <a:srgbClr val="FFE699"/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77293" y="63500"/>
              <a:ext cx="312422" cy="6858002"/>
            </a:xfrm>
            <a:custGeom>
              <a:avLst/>
              <a:gdLst/>
              <a:ahLst/>
              <a:cxnLst/>
              <a:rect r="r" b="b" t="t" l="l"/>
              <a:pathLst>
                <a:path h="6858002" w="312422">
                  <a:moveTo>
                    <a:pt x="0" y="0"/>
                  </a:moveTo>
                  <a:lnTo>
                    <a:pt x="0" y="6858002"/>
                  </a:lnTo>
                  <a:lnTo>
                    <a:pt x="312422" y="6858002"/>
                  </a:lnTo>
                  <a:lnTo>
                    <a:pt x="312422" y="0"/>
                  </a:lnTo>
                  <a:close/>
                </a:path>
              </a:pathLst>
            </a:custGeom>
            <a:solidFill>
              <a:srgbClr val="1F4E79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2185287" y="2123651"/>
            <a:ext cx="5887622" cy="994624"/>
          </a:xfrm>
          <a:custGeom>
            <a:avLst/>
            <a:gdLst/>
            <a:ahLst/>
            <a:cxnLst/>
            <a:rect r="r" b="b" t="t" l="l"/>
            <a:pathLst>
              <a:path h="994624" w="5887622">
                <a:moveTo>
                  <a:pt x="0" y="0"/>
                </a:moveTo>
                <a:lnTo>
                  <a:pt x="5887622" y="0"/>
                </a:lnTo>
                <a:lnTo>
                  <a:pt x="5887622" y="994624"/>
                </a:lnTo>
                <a:lnTo>
                  <a:pt x="0" y="9946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185287" y="8376275"/>
            <a:ext cx="5887622" cy="994610"/>
          </a:xfrm>
          <a:custGeom>
            <a:avLst/>
            <a:gdLst/>
            <a:ahLst/>
            <a:cxnLst/>
            <a:rect r="r" b="b" t="t" l="l"/>
            <a:pathLst>
              <a:path h="994610" w="5887622">
                <a:moveTo>
                  <a:pt x="0" y="0"/>
                </a:moveTo>
                <a:lnTo>
                  <a:pt x="5887622" y="0"/>
                </a:lnTo>
                <a:lnTo>
                  <a:pt x="5887622" y="994610"/>
                </a:lnTo>
                <a:lnTo>
                  <a:pt x="0" y="9946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543661" y="2126051"/>
            <a:ext cx="5932599" cy="1016941"/>
          </a:xfrm>
          <a:custGeom>
            <a:avLst/>
            <a:gdLst/>
            <a:ahLst/>
            <a:cxnLst/>
            <a:rect r="r" b="b" t="t" l="l"/>
            <a:pathLst>
              <a:path h="1016941" w="5932599">
                <a:moveTo>
                  <a:pt x="0" y="0"/>
                </a:moveTo>
                <a:lnTo>
                  <a:pt x="5932598" y="0"/>
                </a:lnTo>
                <a:lnTo>
                  <a:pt x="5932598" y="1016942"/>
                </a:lnTo>
                <a:lnTo>
                  <a:pt x="0" y="101694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543661" y="8376275"/>
            <a:ext cx="5932599" cy="1016941"/>
          </a:xfrm>
          <a:custGeom>
            <a:avLst/>
            <a:gdLst/>
            <a:ahLst/>
            <a:cxnLst/>
            <a:rect r="r" b="b" t="t" l="l"/>
            <a:pathLst>
              <a:path h="1016941" w="5932599">
                <a:moveTo>
                  <a:pt x="0" y="0"/>
                </a:moveTo>
                <a:lnTo>
                  <a:pt x="5932598" y="0"/>
                </a:lnTo>
                <a:lnTo>
                  <a:pt x="5932598" y="1016942"/>
                </a:lnTo>
                <a:lnTo>
                  <a:pt x="0" y="101694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934074" y="537481"/>
            <a:ext cx="1753119" cy="1424407"/>
          </a:xfrm>
          <a:custGeom>
            <a:avLst/>
            <a:gdLst/>
            <a:ahLst/>
            <a:cxnLst/>
            <a:rect r="r" b="b" t="t" l="l"/>
            <a:pathLst>
              <a:path h="1424407" w="1753119">
                <a:moveTo>
                  <a:pt x="0" y="0"/>
                </a:moveTo>
                <a:lnTo>
                  <a:pt x="1753119" y="0"/>
                </a:lnTo>
                <a:lnTo>
                  <a:pt x="1753119" y="1424407"/>
                </a:lnTo>
                <a:lnTo>
                  <a:pt x="0" y="142440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4044948" y="326927"/>
            <a:ext cx="1753119" cy="1753119"/>
          </a:xfrm>
          <a:custGeom>
            <a:avLst/>
            <a:gdLst/>
            <a:ahLst/>
            <a:cxnLst/>
            <a:rect r="r" b="b" t="t" l="l"/>
            <a:pathLst>
              <a:path h="1753119" w="1753119">
                <a:moveTo>
                  <a:pt x="0" y="0"/>
                </a:moveTo>
                <a:lnTo>
                  <a:pt x="1753120" y="0"/>
                </a:lnTo>
                <a:lnTo>
                  <a:pt x="1753120" y="1753119"/>
                </a:lnTo>
                <a:lnTo>
                  <a:pt x="0" y="175311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1420856" y="4850892"/>
            <a:ext cx="923544" cy="923544"/>
          </a:xfrm>
          <a:custGeom>
            <a:avLst/>
            <a:gdLst/>
            <a:ahLst/>
            <a:cxnLst/>
            <a:rect r="r" b="b" t="t" l="l"/>
            <a:pathLst>
              <a:path h="923544" w="923544">
                <a:moveTo>
                  <a:pt x="0" y="0"/>
                </a:moveTo>
                <a:lnTo>
                  <a:pt x="923544" y="0"/>
                </a:lnTo>
                <a:lnTo>
                  <a:pt x="923544" y="923544"/>
                </a:lnTo>
                <a:lnTo>
                  <a:pt x="0" y="92354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1420856" y="3113532"/>
            <a:ext cx="923544" cy="923544"/>
          </a:xfrm>
          <a:custGeom>
            <a:avLst/>
            <a:gdLst/>
            <a:ahLst/>
            <a:cxnLst/>
            <a:rect r="r" b="b" t="t" l="l"/>
            <a:pathLst>
              <a:path h="923544" w="923544">
                <a:moveTo>
                  <a:pt x="0" y="0"/>
                </a:moveTo>
                <a:lnTo>
                  <a:pt x="923544" y="0"/>
                </a:lnTo>
                <a:lnTo>
                  <a:pt x="923544" y="923544"/>
                </a:lnTo>
                <a:lnTo>
                  <a:pt x="0" y="92354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1420856" y="3973068"/>
            <a:ext cx="923544" cy="928116"/>
          </a:xfrm>
          <a:custGeom>
            <a:avLst/>
            <a:gdLst/>
            <a:ahLst/>
            <a:cxnLst/>
            <a:rect r="r" b="b" t="t" l="l"/>
            <a:pathLst>
              <a:path h="928116" w="923544">
                <a:moveTo>
                  <a:pt x="0" y="0"/>
                </a:moveTo>
                <a:lnTo>
                  <a:pt x="923544" y="0"/>
                </a:lnTo>
                <a:lnTo>
                  <a:pt x="923544" y="928116"/>
                </a:lnTo>
                <a:lnTo>
                  <a:pt x="0" y="92811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1420856" y="5660136"/>
            <a:ext cx="923544" cy="923544"/>
          </a:xfrm>
          <a:custGeom>
            <a:avLst/>
            <a:gdLst/>
            <a:ahLst/>
            <a:cxnLst/>
            <a:rect r="r" b="b" t="t" l="l"/>
            <a:pathLst>
              <a:path h="923544" w="923544">
                <a:moveTo>
                  <a:pt x="0" y="0"/>
                </a:moveTo>
                <a:lnTo>
                  <a:pt x="923544" y="0"/>
                </a:lnTo>
                <a:lnTo>
                  <a:pt x="923544" y="923544"/>
                </a:lnTo>
                <a:lnTo>
                  <a:pt x="0" y="92354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1420856" y="6524244"/>
            <a:ext cx="923544" cy="923544"/>
          </a:xfrm>
          <a:custGeom>
            <a:avLst/>
            <a:gdLst/>
            <a:ahLst/>
            <a:cxnLst/>
            <a:rect r="r" b="b" t="t" l="l"/>
            <a:pathLst>
              <a:path h="923544" w="923544">
                <a:moveTo>
                  <a:pt x="0" y="0"/>
                </a:moveTo>
                <a:lnTo>
                  <a:pt x="923544" y="0"/>
                </a:lnTo>
                <a:lnTo>
                  <a:pt x="923544" y="923544"/>
                </a:lnTo>
                <a:lnTo>
                  <a:pt x="0" y="923544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1420856" y="7347204"/>
            <a:ext cx="928116" cy="923544"/>
          </a:xfrm>
          <a:custGeom>
            <a:avLst/>
            <a:gdLst/>
            <a:ahLst/>
            <a:cxnLst/>
            <a:rect r="r" b="b" t="t" l="l"/>
            <a:pathLst>
              <a:path h="923544" w="928116">
                <a:moveTo>
                  <a:pt x="0" y="0"/>
                </a:moveTo>
                <a:lnTo>
                  <a:pt x="928116" y="0"/>
                </a:lnTo>
                <a:lnTo>
                  <a:pt x="928116" y="923544"/>
                </a:lnTo>
                <a:lnTo>
                  <a:pt x="0" y="923544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3282696" y="4850892"/>
            <a:ext cx="923544" cy="923544"/>
          </a:xfrm>
          <a:custGeom>
            <a:avLst/>
            <a:gdLst/>
            <a:ahLst/>
            <a:cxnLst/>
            <a:rect r="r" b="b" t="t" l="l"/>
            <a:pathLst>
              <a:path h="923544" w="923544">
                <a:moveTo>
                  <a:pt x="0" y="0"/>
                </a:moveTo>
                <a:lnTo>
                  <a:pt x="923544" y="0"/>
                </a:lnTo>
                <a:lnTo>
                  <a:pt x="923544" y="923544"/>
                </a:lnTo>
                <a:lnTo>
                  <a:pt x="0" y="923544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3282696" y="3113532"/>
            <a:ext cx="923544" cy="923544"/>
          </a:xfrm>
          <a:custGeom>
            <a:avLst/>
            <a:gdLst/>
            <a:ahLst/>
            <a:cxnLst/>
            <a:rect r="r" b="b" t="t" l="l"/>
            <a:pathLst>
              <a:path h="923544" w="923544">
                <a:moveTo>
                  <a:pt x="0" y="0"/>
                </a:moveTo>
                <a:lnTo>
                  <a:pt x="923544" y="0"/>
                </a:lnTo>
                <a:lnTo>
                  <a:pt x="923544" y="923544"/>
                </a:lnTo>
                <a:lnTo>
                  <a:pt x="0" y="923544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3282696" y="3973068"/>
            <a:ext cx="923544" cy="928116"/>
          </a:xfrm>
          <a:custGeom>
            <a:avLst/>
            <a:gdLst/>
            <a:ahLst/>
            <a:cxnLst/>
            <a:rect r="r" b="b" t="t" l="l"/>
            <a:pathLst>
              <a:path h="928116" w="923544">
                <a:moveTo>
                  <a:pt x="0" y="0"/>
                </a:moveTo>
                <a:lnTo>
                  <a:pt x="923544" y="0"/>
                </a:lnTo>
                <a:lnTo>
                  <a:pt x="923544" y="928116"/>
                </a:lnTo>
                <a:lnTo>
                  <a:pt x="0" y="928116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3282696" y="5660136"/>
            <a:ext cx="923544" cy="923544"/>
          </a:xfrm>
          <a:custGeom>
            <a:avLst/>
            <a:gdLst/>
            <a:ahLst/>
            <a:cxnLst/>
            <a:rect r="r" b="b" t="t" l="l"/>
            <a:pathLst>
              <a:path h="923544" w="923544">
                <a:moveTo>
                  <a:pt x="0" y="0"/>
                </a:moveTo>
                <a:lnTo>
                  <a:pt x="923544" y="0"/>
                </a:lnTo>
                <a:lnTo>
                  <a:pt x="923544" y="923544"/>
                </a:lnTo>
                <a:lnTo>
                  <a:pt x="0" y="923544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3282696" y="6524244"/>
            <a:ext cx="923544" cy="923544"/>
          </a:xfrm>
          <a:custGeom>
            <a:avLst/>
            <a:gdLst/>
            <a:ahLst/>
            <a:cxnLst/>
            <a:rect r="r" b="b" t="t" l="l"/>
            <a:pathLst>
              <a:path h="923544" w="923544">
                <a:moveTo>
                  <a:pt x="0" y="0"/>
                </a:moveTo>
                <a:lnTo>
                  <a:pt x="923544" y="0"/>
                </a:lnTo>
                <a:lnTo>
                  <a:pt x="923544" y="923544"/>
                </a:lnTo>
                <a:lnTo>
                  <a:pt x="0" y="923544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3282696" y="7347204"/>
            <a:ext cx="923544" cy="923544"/>
          </a:xfrm>
          <a:custGeom>
            <a:avLst/>
            <a:gdLst/>
            <a:ahLst/>
            <a:cxnLst/>
            <a:rect r="r" b="b" t="t" l="l"/>
            <a:pathLst>
              <a:path h="923544" w="923544">
                <a:moveTo>
                  <a:pt x="0" y="0"/>
                </a:moveTo>
                <a:lnTo>
                  <a:pt x="923544" y="0"/>
                </a:lnTo>
                <a:lnTo>
                  <a:pt x="923544" y="923544"/>
                </a:lnTo>
                <a:lnTo>
                  <a:pt x="0" y="923544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7324651" y="9313150"/>
            <a:ext cx="878896" cy="878896"/>
          </a:xfrm>
          <a:custGeom>
            <a:avLst/>
            <a:gdLst/>
            <a:ahLst/>
            <a:cxnLst/>
            <a:rect r="r" b="b" t="t" l="l"/>
            <a:pathLst>
              <a:path h="878896" w="878896">
                <a:moveTo>
                  <a:pt x="0" y="0"/>
                </a:moveTo>
                <a:lnTo>
                  <a:pt x="878896" y="0"/>
                </a:lnTo>
                <a:lnTo>
                  <a:pt x="878896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3105460" y="2009118"/>
            <a:ext cx="4129059" cy="9129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88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Yüce Allah, insanların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4157248" y="2943635"/>
            <a:ext cx="2325505" cy="5146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88"/>
              </a:lnSpc>
            </a:pPr>
            <a:r>
              <a:rPr lang="en-US" sz="3600" spc="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adil</a:t>
            </a:r>
          </a:p>
          <a:p>
            <a:pPr algn="l">
              <a:lnSpc>
                <a:spcPts val="6048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sabırlı</a:t>
            </a:r>
          </a:p>
          <a:p>
            <a:pPr algn="l">
              <a:lnSpc>
                <a:spcPts val="7776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merhametli</a:t>
            </a:r>
          </a:p>
          <a:p>
            <a:pPr algn="l">
              <a:lnSpc>
                <a:spcPts val="4967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dürüst</a:t>
            </a:r>
          </a:p>
          <a:p>
            <a:pPr algn="l">
              <a:lnSpc>
                <a:spcPts val="86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güvenilir</a:t>
            </a:r>
          </a:p>
          <a:p>
            <a:pPr algn="l">
              <a:lnSpc>
                <a:spcPts val="432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yardımsever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3656771" y="8111214"/>
            <a:ext cx="3003261" cy="1065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00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olmalarını ister.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1145764" y="2032359"/>
            <a:ext cx="4823674" cy="9034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38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Hz. Peygamber, insanlara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2297080" y="2953160"/>
            <a:ext cx="3415856" cy="51371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38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adaletiyle</a:t>
            </a:r>
          </a:p>
          <a:p>
            <a:pPr algn="l">
              <a:lnSpc>
                <a:spcPts val="6156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sabrıyla</a:t>
            </a:r>
          </a:p>
          <a:p>
            <a:pPr algn="l">
              <a:lnSpc>
                <a:spcPts val="7667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merhametiyle</a:t>
            </a:r>
          </a:p>
          <a:p>
            <a:pPr algn="l">
              <a:lnSpc>
                <a:spcPts val="5076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dürüstlüğüyle</a:t>
            </a:r>
          </a:p>
          <a:p>
            <a:pPr algn="l">
              <a:lnSpc>
                <a:spcPts val="8532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güvenilirliğiyle</a:t>
            </a:r>
          </a:p>
          <a:p>
            <a:pPr algn="l">
              <a:lnSpc>
                <a:spcPts val="4428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yardımseverliğiyle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2007444" y="8120358"/>
            <a:ext cx="3066212" cy="1065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00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örnek olmuştur.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7686711" y="9489124"/>
            <a:ext cx="157620" cy="472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399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5255" y="-95240"/>
            <a:ext cx="1000496" cy="10477495"/>
            <a:chOff x="0" y="0"/>
            <a:chExt cx="667004" cy="6985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63500" y="63500"/>
              <a:ext cx="540007" cy="6858002"/>
            </a:xfrm>
            <a:custGeom>
              <a:avLst/>
              <a:gdLst/>
              <a:ahLst/>
              <a:cxnLst/>
              <a:rect r="r" b="b" t="t" l="l"/>
              <a:pathLst>
                <a:path h="6858002" w="540007">
                  <a:moveTo>
                    <a:pt x="0" y="0"/>
                  </a:moveTo>
                  <a:lnTo>
                    <a:pt x="0" y="6858002"/>
                  </a:lnTo>
                  <a:lnTo>
                    <a:pt x="540008" y="6858002"/>
                  </a:lnTo>
                  <a:lnTo>
                    <a:pt x="540008" y="0"/>
                  </a:lnTo>
                  <a:close/>
                </a:path>
              </a:pathLst>
            </a:custGeom>
            <a:solidFill>
              <a:srgbClr val="FFE699"/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77293" y="63500"/>
              <a:ext cx="312422" cy="6858002"/>
            </a:xfrm>
            <a:custGeom>
              <a:avLst/>
              <a:gdLst/>
              <a:ahLst/>
              <a:cxnLst/>
              <a:rect r="r" b="b" t="t" l="l"/>
              <a:pathLst>
                <a:path h="6858002" w="312422">
                  <a:moveTo>
                    <a:pt x="0" y="0"/>
                  </a:moveTo>
                  <a:lnTo>
                    <a:pt x="0" y="6858002"/>
                  </a:lnTo>
                  <a:lnTo>
                    <a:pt x="312422" y="6858002"/>
                  </a:lnTo>
                  <a:lnTo>
                    <a:pt x="312422" y="0"/>
                  </a:lnTo>
                  <a:close/>
                </a:path>
              </a:pathLst>
            </a:custGeom>
            <a:solidFill>
              <a:srgbClr val="1F4E79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7324651" y="9313150"/>
            <a:ext cx="878896" cy="878896"/>
          </a:xfrm>
          <a:custGeom>
            <a:avLst/>
            <a:gdLst/>
            <a:ahLst/>
            <a:cxnLst/>
            <a:rect r="r" b="b" t="t" l="l"/>
            <a:pathLst>
              <a:path h="878896" w="878896">
                <a:moveTo>
                  <a:pt x="0" y="0"/>
                </a:moveTo>
                <a:lnTo>
                  <a:pt x="878896" y="0"/>
                </a:lnTo>
                <a:lnTo>
                  <a:pt x="878896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504688" y="2400300"/>
            <a:ext cx="1705356" cy="1197864"/>
          </a:xfrm>
          <a:custGeom>
            <a:avLst/>
            <a:gdLst/>
            <a:ahLst/>
            <a:cxnLst/>
            <a:rect r="r" b="b" t="t" l="l"/>
            <a:pathLst>
              <a:path h="1197864" w="1705356">
                <a:moveTo>
                  <a:pt x="0" y="0"/>
                </a:moveTo>
                <a:lnTo>
                  <a:pt x="1705356" y="0"/>
                </a:lnTo>
                <a:lnTo>
                  <a:pt x="1705356" y="1197864"/>
                </a:lnTo>
                <a:lnTo>
                  <a:pt x="0" y="11978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141464" y="3031236"/>
            <a:ext cx="7278624" cy="566928"/>
          </a:xfrm>
          <a:custGeom>
            <a:avLst/>
            <a:gdLst/>
            <a:ahLst/>
            <a:cxnLst/>
            <a:rect r="r" b="b" t="t" l="l"/>
            <a:pathLst>
              <a:path h="566928" w="7278624">
                <a:moveTo>
                  <a:pt x="0" y="0"/>
                </a:moveTo>
                <a:lnTo>
                  <a:pt x="7278624" y="0"/>
                </a:lnTo>
                <a:lnTo>
                  <a:pt x="7278624" y="566928"/>
                </a:lnTo>
                <a:lnTo>
                  <a:pt x="0" y="56692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504688" y="3890772"/>
            <a:ext cx="1705356" cy="1197864"/>
          </a:xfrm>
          <a:custGeom>
            <a:avLst/>
            <a:gdLst/>
            <a:ahLst/>
            <a:cxnLst/>
            <a:rect r="r" b="b" t="t" l="l"/>
            <a:pathLst>
              <a:path h="1197864" w="1705356">
                <a:moveTo>
                  <a:pt x="0" y="0"/>
                </a:moveTo>
                <a:lnTo>
                  <a:pt x="1705356" y="0"/>
                </a:lnTo>
                <a:lnTo>
                  <a:pt x="1705356" y="1197864"/>
                </a:lnTo>
                <a:lnTo>
                  <a:pt x="0" y="11978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141464" y="4521708"/>
            <a:ext cx="7328916" cy="566928"/>
          </a:xfrm>
          <a:custGeom>
            <a:avLst/>
            <a:gdLst/>
            <a:ahLst/>
            <a:cxnLst/>
            <a:rect r="r" b="b" t="t" l="l"/>
            <a:pathLst>
              <a:path h="566928" w="7328916">
                <a:moveTo>
                  <a:pt x="0" y="0"/>
                </a:moveTo>
                <a:lnTo>
                  <a:pt x="7328916" y="0"/>
                </a:lnTo>
                <a:lnTo>
                  <a:pt x="7328916" y="566928"/>
                </a:lnTo>
                <a:lnTo>
                  <a:pt x="0" y="56692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504688" y="5381244"/>
            <a:ext cx="1705356" cy="1197864"/>
          </a:xfrm>
          <a:custGeom>
            <a:avLst/>
            <a:gdLst/>
            <a:ahLst/>
            <a:cxnLst/>
            <a:rect r="r" b="b" t="t" l="l"/>
            <a:pathLst>
              <a:path h="1197864" w="1705356">
                <a:moveTo>
                  <a:pt x="0" y="0"/>
                </a:moveTo>
                <a:lnTo>
                  <a:pt x="1705356" y="0"/>
                </a:lnTo>
                <a:lnTo>
                  <a:pt x="1705356" y="1197864"/>
                </a:lnTo>
                <a:lnTo>
                  <a:pt x="0" y="119786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7141464" y="6012180"/>
            <a:ext cx="7278624" cy="566928"/>
          </a:xfrm>
          <a:custGeom>
            <a:avLst/>
            <a:gdLst/>
            <a:ahLst/>
            <a:cxnLst/>
            <a:rect r="r" b="b" t="t" l="l"/>
            <a:pathLst>
              <a:path h="566928" w="7278624">
                <a:moveTo>
                  <a:pt x="0" y="0"/>
                </a:moveTo>
                <a:lnTo>
                  <a:pt x="7278624" y="0"/>
                </a:lnTo>
                <a:lnTo>
                  <a:pt x="7278624" y="566928"/>
                </a:lnTo>
                <a:lnTo>
                  <a:pt x="0" y="56692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5504688" y="6871716"/>
            <a:ext cx="1705356" cy="1197864"/>
          </a:xfrm>
          <a:custGeom>
            <a:avLst/>
            <a:gdLst/>
            <a:ahLst/>
            <a:cxnLst/>
            <a:rect r="r" b="b" t="t" l="l"/>
            <a:pathLst>
              <a:path h="1197864" w="1705356">
                <a:moveTo>
                  <a:pt x="0" y="0"/>
                </a:moveTo>
                <a:lnTo>
                  <a:pt x="1705356" y="0"/>
                </a:lnTo>
                <a:lnTo>
                  <a:pt x="1705356" y="1197864"/>
                </a:lnTo>
                <a:lnTo>
                  <a:pt x="0" y="119786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7141464" y="7502652"/>
            <a:ext cx="7278624" cy="566928"/>
          </a:xfrm>
          <a:custGeom>
            <a:avLst/>
            <a:gdLst/>
            <a:ahLst/>
            <a:cxnLst/>
            <a:rect r="r" b="b" t="t" l="l"/>
            <a:pathLst>
              <a:path h="566928" w="7278624">
                <a:moveTo>
                  <a:pt x="0" y="0"/>
                </a:moveTo>
                <a:lnTo>
                  <a:pt x="7278624" y="0"/>
                </a:lnTo>
                <a:lnTo>
                  <a:pt x="7278624" y="566928"/>
                </a:lnTo>
                <a:lnTo>
                  <a:pt x="0" y="56692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5504688" y="8362188"/>
            <a:ext cx="1705356" cy="1193292"/>
          </a:xfrm>
          <a:custGeom>
            <a:avLst/>
            <a:gdLst/>
            <a:ahLst/>
            <a:cxnLst/>
            <a:rect r="r" b="b" t="t" l="l"/>
            <a:pathLst>
              <a:path h="1193292" w="1705356">
                <a:moveTo>
                  <a:pt x="0" y="0"/>
                </a:moveTo>
                <a:lnTo>
                  <a:pt x="1705356" y="0"/>
                </a:lnTo>
                <a:lnTo>
                  <a:pt x="1705356" y="1193292"/>
                </a:lnTo>
                <a:lnTo>
                  <a:pt x="0" y="119329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7141464" y="8993124"/>
            <a:ext cx="7328916" cy="562356"/>
          </a:xfrm>
          <a:custGeom>
            <a:avLst/>
            <a:gdLst/>
            <a:ahLst/>
            <a:cxnLst/>
            <a:rect r="r" b="b" t="t" l="l"/>
            <a:pathLst>
              <a:path h="562356" w="7328916">
                <a:moveTo>
                  <a:pt x="0" y="0"/>
                </a:moveTo>
                <a:lnTo>
                  <a:pt x="7328916" y="0"/>
                </a:lnTo>
                <a:lnTo>
                  <a:pt x="7328916" y="562356"/>
                </a:lnTo>
                <a:lnTo>
                  <a:pt x="0" y="56235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6039612" y="1952244"/>
            <a:ext cx="1280160" cy="1330452"/>
          </a:xfrm>
          <a:custGeom>
            <a:avLst/>
            <a:gdLst/>
            <a:ahLst/>
            <a:cxnLst/>
            <a:rect r="r" b="b" t="t" l="l"/>
            <a:pathLst>
              <a:path h="1330452" w="1280160">
                <a:moveTo>
                  <a:pt x="0" y="0"/>
                </a:moveTo>
                <a:lnTo>
                  <a:pt x="1280160" y="0"/>
                </a:lnTo>
                <a:lnTo>
                  <a:pt x="1280160" y="1330452"/>
                </a:lnTo>
                <a:lnTo>
                  <a:pt x="0" y="133045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6039612" y="3429000"/>
            <a:ext cx="1280160" cy="1325880"/>
          </a:xfrm>
          <a:custGeom>
            <a:avLst/>
            <a:gdLst/>
            <a:ahLst/>
            <a:cxnLst/>
            <a:rect r="r" b="b" t="t" l="l"/>
            <a:pathLst>
              <a:path h="1325880" w="1280160">
                <a:moveTo>
                  <a:pt x="0" y="0"/>
                </a:moveTo>
                <a:lnTo>
                  <a:pt x="1280160" y="0"/>
                </a:lnTo>
                <a:lnTo>
                  <a:pt x="1280160" y="1325880"/>
                </a:lnTo>
                <a:lnTo>
                  <a:pt x="0" y="132588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6039612" y="4933188"/>
            <a:ext cx="1280160" cy="1330452"/>
          </a:xfrm>
          <a:custGeom>
            <a:avLst/>
            <a:gdLst/>
            <a:ahLst/>
            <a:cxnLst/>
            <a:rect r="r" b="b" t="t" l="l"/>
            <a:pathLst>
              <a:path h="1330452" w="1280160">
                <a:moveTo>
                  <a:pt x="0" y="0"/>
                </a:moveTo>
                <a:lnTo>
                  <a:pt x="1280160" y="0"/>
                </a:lnTo>
                <a:lnTo>
                  <a:pt x="1280160" y="1330452"/>
                </a:lnTo>
                <a:lnTo>
                  <a:pt x="0" y="1330452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6039612" y="6419088"/>
            <a:ext cx="1280160" cy="1325880"/>
          </a:xfrm>
          <a:custGeom>
            <a:avLst/>
            <a:gdLst/>
            <a:ahLst/>
            <a:cxnLst/>
            <a:rect r="r" b="b" t="t" l="l"/>
            <a:pathLst>
              <a:path h="1325880" w="1280160">
                <a:moveTo>
                  <a:pt x="0" y="0"/>
                </a:moveTo>
                <a:lnTo>
                  <a:pt x="1280160" y="0"/>
                </a:lnTo>
                <a:lnTo>
                  <a:pt x="1280160" y="1325880"/>
                </a:lnTo>
                <a:lnTo>
                  <a:pt x="0" y="1325880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6039612" y="7923276"/>
            <a:ext cx="1280160" cy="1330452"/>
          </a:xfrm>
          <a:custGeom>
            <a:avLst/>
            <a:gdLst/>
            <a:ahLst/>
            <a:cxnLst/>
            <a:rect r="r" b="b" t="t" l="l"/>
            <a:pathLst>
              <a:path h="1330452" w="1280160">
                <a:moveTo>
                  <a:pt x="0" y="0"/>
                </a:moveTo>
                <a:lnTo>
                  <a:pt x="1280160" y="0"/>
                </a:lnTo>
                <a:lnTo>
                  <a:pt x="1280160" y="1330452"/>
                </a:lnTo>
                <a:lnTo>
                  <a:pt x="0" y="1330452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3328416" y="2688336"/>
            <a:ext cx="1065276" cy="5481828"/>
          </a:xfrm>
          <a:custGeom>
            <a:avLst/>
            <a:gdLst/>
            <a:ahLst/>
            <a:cxnLst/>
            <a:rect r="r" b="b" t="t" l="l"/>
            <a:pathLst>
              <a:path h="5481828" w="1065276">
                <a:moveTo>
                  <a:pt x="0" y="0"/>
                </a:moveTo>
                <a:lnTo>
                  <a:pt x="1065276" y="0"/>
                </a:lnTo>
                <a:lnTo>
                  <a:pt x="1065276" y="5481828"/>
                </a:lnTo>
                <a:lnTo>
                  <a:pt x="0" y="5481828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1864247" y="859807"/>
            <a:ext cx="10335678" cy="9347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b="true" sz="4799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2. İnsani İlişkilerin Temeli: Sevgi ve Saygı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7686711" y="9489124"/>
            <a:ext cx="157620" cy="472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399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5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7562631" y="8430035"/>
            <a:ext cx="3154823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paylaştıkça artar.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7562631" y="5449091"/>
            <a:ext cx="3730338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şefkat göstermektir.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7562631" y="4045487"/>
            <a:ext cx="3893087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ilgi ve bağ kurmaktır.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7562631" y="2431571"/>
            <a:ext cx="4304409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Yüce Allah’ın nimetidir.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7562631" y="7026431"/>
            <a:ext cx="5283217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doğuştan gelen bir özelliktir.</a:t>
            </a:r>
          </a:p>
        </p:txBody>
      </p:sp>
      <p:sp>
        <p:nvSpPr>
          <p:cNvPr name="TextBox 29" id="29"/>
          <p:cNvSpPr txBox="true"/>
          <p:nvPr/>
        </p:nvSpPr>
        <p:spPr>
          <a:xfrm rot="-5400000">
            <a:off x="3262070" y="4983513"/>
            <a:ext cx="1139285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SEVGİ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899148" y="3332988"/>
            <a:ext cx="5221224" cy="4604004"/>
          </a:xfrm>
          <a:custGeom>
            <a:avLst/>
            <a:gdLst/>
            <a:ahLst/>
            <a:cxnLst/>
            <a:rect r="r" b="b" t="t" l="l"/>
            <a:pathLst>
              <a:path h="4604004" w="5221224">
                <a:moveTo>
                  <a:pt x="0" y="0"/>
                </a:moveTo>
                <a:lnTo>
                  <a:pt x="5221224" y="0"/>
                </a:lnTo>
                <a:lnTo>
                  <a:pt x="5221224" y="4604004"/>
                </a:lnTo>
                <a:lnTo>
                  <a:pt x="0" y="46040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106924" y="818388"/>
            <a:ext cx="8453628" cy="845820"/>
          </a:xfrm>
          <a:custGeom>
            <a:avLst/>
            <a:gdLst/>
            <a:ahLst/>
            <a:cxnLst/>
            <a:rect r="r" b="b" t="t" l="l"/>
            <a:pathLst>
              <a:path h="845820" w="8453628">
                <a:moveTo>
                  <a:pt x="0" y="0"/>
                </a:moveTo>
                <a:lnTo>
                  <a:pt x="8453628" y="0"/>
                </a:lnTo>
                <a:lnTo>
                  <a:pt x="8453628" y="845820"/>
                </a:lnTo>
                <a:lnTo>
                  <a:pt x="0" y="8458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-95255" y="-95240"/>
            <a:ext cx="1000496" cy="10477510"/>
            <a:chOff x="0" y="0"/>
            <a:chExt cx="667004" cy="6985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3500" y="63500"/>
              <a:ext cx="540007" cy="6857998"/>
            </a:xfrm>
            <a:custGeom>
              <a:avLst/>
              <a:gdLst/>
              <a:ahLst/>
              <a:cxnLst/>
              <a:rect r="r" b="b" t="t" l="l"/>
              <a:pathLst>
                <a:path h="6857998" w="540007">
                  <a:moveTo>
                    <a:pt x="0" y="0"/>
                  </a:moveTo>
                  <a:lnTo>
                    <a:pt x="540008" y="0"/>
                  </a:lnTo>
                  <a:lnTo>
                    <a:pt x="540008" y="6857998"/>
                  </a:lnTo>
                  <a:lnTo>
                    <a:pt x="0" y="6857998"/>
                  </a:lnTo>
                  <a:close/>
                </a:path>
              </a:pathLst>
            </a:custGeom>
            <a:solidFill>
              <a:srgbClr val="FFE699"/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177293" y="63500"/>
              <a:ext cx="312422" cy="6857998"/>
            </a:xfrm>
            <a:custGeom>
              <a:avLst/>
              <a:gdLst/>
              <a:ahLst/>
              <a:cxnLst/>
              <a:rect r="r" b="b" t="t" l="l"/>
              <a:pathLst>
                <a:path h="6857998" w="312422">
                  <a:moveTo>
                    <a:pt x="0" y="0"/>
                  </a:moveTo>
                  <a:lnTo>
                    <a:pt x="312422" y="0"/>
                  </a:lnTo>
                  <a:lnTo>
                    <a:pt x="312422" y="6857998"/>
                  </a:lnTo>
                  <a:lnTo>
                    <a:pt x="0" y="6857998"/>
                  </a:lnTo>
                  <a:close/>
                </a:path>
              </a:pathLst>
            </a:custGeom>
            <a:solidFill>
              <a:srgbClr val="1F4E79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17324651" y="9313150"/>
            <a:ext cx="878896" cy="878896"/>
          </a:xfrm>
          <a:custGeom>
            <a:avLst/>
            <a:gdLst/>
            <a:ahLst/>
            <a:cxnLst/>
            <a:rect r="r" b="b" t="t" l="l"/>
            <a:pathLst>
              <a:path h="878896" w="878896">
                <a:moveTo>
                  <a:pt x="0" y="0"/>
                </a:moveTo>
                <a:lnTo>
                  <a:pt x="878896" y="0"/>
                </a:lnTo>
                <a:lnTo>
                  <a:pt x="878896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4266490" y="5297986"/>
            <a:ext cx="2048956" cy="8047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b="true" sz="42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incitmez.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392449" y="7958890"/>
            <a:ext cx="2973386" cy="8047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b="true" sz="42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hakkı gözetir.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310096" y="2417626"/>
            <a:ext cx="3474148" cy="8047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b="true" sz="42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ölçülü davranır.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088172" y="7766866"/>
            <a:ext cx="1786509" cy="8047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b="true" sz="42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naziktir.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107217" y="2417626"/>
            <a:ext cx="2556962" cy="8047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b="true" sz="42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değer verir.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2407979" y="5211118"/>
            <a:ext cx="2545690" cy="8047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b="true" sz="42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anlayışlıdır.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214741" y="831371"/>
            <a:ext cx="2280242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Saygılı insan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7686711" y="9489124"/>
            <a:ext cx="157620" cy="472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399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5255" y="-95240"/>
            <a:ext cx="1000496" cy="10477495"/>
            <a:chOff x="0" y="0"/>
            <a:chExt cx="667004" cy="6985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63500" y="63500"/>
              <a:ext cx="540007" cy="6858002"/>
            </a:xfrm>
            <a:custGeom>
              <a:avLst/>
              <a:gdLst/>
              <a:ahLst/>
              <a:cxnLst/>
              <a:rect r="r" b="b" t="t" l="l"/>
              <a:pathLst>
                <a:path h="6858002" w="540007">
                  <a:moveTo>
                    <a:pt x="0" y="0"/>
                  </a:moveTo>
                  <a:lnTo>
                    <a:pt x="0" y="6858002"/>
                  </a:lnTo>
                  <a:lnTo>
                    <a:pt x="540008" y="6858002"/>
                  </a:lnTo>
                  <a:lnTo>
                    <a:pt x="540008" y="0"/>
                  </a:lnTo>
                  <a:close/>
                </a:path>
              </a:pathLst>
            </a:custGeom>
            <a:solidFill>
              <a:srgbClr val="FFE699"/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77293" y="63500"/>
              <a:ext cx="312422" cy="6858002"/>
            </a:xfrm>
            <a:custGeom>
              <a:avLst/>
              <a:gdLst/>
              <a:ahLst/>
              <a:cxnLst/>
              <a:rect r="r" b="b" t="t" l="l"/>
              <a:pathLst>
                <a:path h="6858002" w="312422">
                  <a:moveTo>
                    <a:pt x="0" y="0"/>
                  </a:moveTo>
                  <a:lnTo>
                    <a:pt x="0" y="6858002"/>
                  </a:lnTo>
                  <a:lnTo>
                    <a:pt x="312422" y="6858002"/>
                  </a:lnTo>
                  <a:lnTo>
                    <a:pt x="312422" y="0"/>
                  </a:lnTo>
                  <a:close/>
                </a:path>
              </a:pathLst>
            </a:custGeom>
            <a:solidFill>
              <a:srgbClr val="1F4E79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2738599" y="2819238"/>
            <a:ext cx="3796389" cy="6384469"/>
          </a:xfrm>
          <a:custGeom>
            <a:avLst/>
            <a:gdLst/>
            <a:ahLst/>
            <a:cxnLst/>
            <a:rect r="r" b="b" t="t" l="l"/>
            <a:pathLst>
              <a:path h="6384469" w="3796389">
                <a:moveTo>
                  <a:pt x="0" y="0"/>
                </a:moveTo>
                <a:lnTo>
                  <a:pt x="3796389" y="0"/>
                </a:lnTo>
                <a:lnTo>
                  <a:pt x="3796389" y="6384469"/>
                </a:lnTo>
                <a:lnTo>
                  <a:pt x="0" y="63844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44464" y="472330"/>
            <a:ext cx="8024089" cy="1260486"/>
          </a:xfrm>
          <a:custGeom>
            <a:avLst/>
            <a:gdLst/>
            <a:ahLst/>
            <a:cxnLst/>
            <a:rect r="r" b="b" t="t" l="l"/>
            <a:pathLst>
              <a:path h="1260486" w="8024089">
                <a:moveTo>
                  <a:pt x="0" y="0"/>
                </a:moveTo>
                <a:lnTo>
                  <a:pt x="8024089" y="0"/>
                </a:lnTo>
                <a:lnTo>
                  <a:pt x="8024089" y="1260487"/>
                </a:lnTo>
                <a:lnTo>
                  <a:pt x="0" y="12604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320701" y="2099062"/>
            <a:ext cx="3942278" cy="1466640"/>
          </a:xfrm>
          <a:custGeom>
            <a:avLst/>
            <a:gdLst/>
            <a:ahLst/>
            <a:cxnLst/>
            <a:rect r="r" b="b" t="t" l="l"/>
            <a:pathLst>
              <a:path h="1466640" w="3942278">
                <a:moveTo>
                  <a:pt x="0" y="0"/>
                </a:moveTo>
                <a:lnTo>
                  <a:pt x="3942278" y="0"/>
                </a:lnTo>
                <a:lnTo>
                  <a:pt x="3942278" y="1466641"/>
                </a:lnTo>
                <a:lnTo>
                  <a:pt x="0" y="146664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1700720" y="1945086"/>
            <a:ext cx="1899209" cy="1774593"/>
          </a:xfrm>
          <a:custGeom>
            <a:avLst/>
            <a:gdLst/>
            <a:ahLst/>
            <a:cxnLst/>
            <a:rect r="r" b="b" t="t" l="l"/>
            <a:pathLst>
              <a:path h="1774593" w="1899209">
                <a:moveTo>
                  <a:pt x="0" y="0"/>
                </a:moveTo>
                <a:lnTo>
                  <a:pt x="1899208" y="0"/>
                </a:lnTo>
                <a:lnTo>
                  <a:pt x="1899208" y="1774593"/>
                </a:lnTo>
                <a:lnTo>
                  <a:pt x="0" y="177459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376825" y="4145304"/>
            <a:ext cx="3456646" cy="3020792"/>
          </a:xfrm>
          <a:custGeom>
            <a:avLst/>
            <a:gdLst/>
            <a:ahLst/>
            <a:cxnLst/>
            <a:rect r="r" b="b" t="t" l="l"/>
            <a:pathLst>
              <a:path h="3020792" w="3456646">
                <a:moveTo>
                  <a:pt x="0" y="0"/>
                </a:moveTo>
                <a:lnTo>
                  <a:pt x="3456647" y="0"/>
                </a:lnTo>
                <a:lnTo>
                  <a:pt x="3456647" y="3020792"/>
                </a:lnTo>
                <a:lnTo>
                  <a:pt x="0" y="302079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7324651" y="9313150"/>
            <a:ext cx="878896" cy="878896"/>
          </a:xfrm>
          <a:custGeom>
            <a:avLst/>
            <a:gdLst/>
            <a:ahLst/>
            <a:cxnLst/>
            <a:rect r="r" b="b" t="t" l="l"/>
            <a:pathLst>
              <a:path h="878896" w="878896">
                <a:moveTo>
                  <a:pt x="0" y="0"/>
                </a:moveTo>
                <a:lnTo>
                  <a:pt x="878896" y="0"/>
                </a:lnTo>
                <a:lnTo>
                  <a:pt x="878896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7320701" y="6121579"/>
            <a:ext cx="3942278" cy="1466640"/>
          </a:xfrm>
          <a:custGeom>
            <a:avLst/>
            <a:gdLst/>
            <a:ahLst/>
            <a:cxnLst/>
            <a:rect r="r" b="b" t="t" l="l"/>
            <a:pathLst>
              <a:path h="1466640" w="3942278">
                <a:moveTo>
                  <a:pt x="0" y="0"/>
                </a:moveTo>
                <a:lnTo>
                  <a:pt x="3942278" y="0"/>
                </a:lnTo>
                <a:lnTo>
                  <a:pt x="3942278" y="1466641"/>
                </a:lnTo>
                <a:lnTo>
                  <a:pt x="0" y="146664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1700720" y="5967603"/>
            <a:ext cx="1899209" cy="1774593"/>
          </a:xfrm>
          <a:custGeom>
            <a:avLst/>
            <a:gdLst/>
            <a:ahLst/>
            <a:cxnLst/>
            <a:rect r="r" b="b" t="t" l="l"/>
            <a:pathLst>
              <a:path h="1774593" w="1899209">
                <a:moveTo>
                  <a:pt x="0" y="0"/>
                </a:moveTo>
                <a:lnTo>
                  <a:pt x="1899208" y="0"/>
                </a:lnTo>
                <a:lnTo>
                  <a:pt x="1899208" y="1774593"/>
                </a:lnTo>
                <a:lnTo>
                  <a:pt x="0" y="177459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7320701" y="8132845"/>
            <a:ext cx="3942278" cy="1466640"/>
          </a:xfrm>
          <a:custGeom>
            <a:avLst/>
            <a:gdLst/>
            <a:ahLst/>
            <a:cxnLst/>
            <a:rect r="r" b="b" t="t" l="l"/>
            <a:pathLst>
              <a:path h="1466640" w="3942278">
                <a:moveTo>
                  <a:pt x="0" y="0"/>
                </a:moveTo>
                <a:lnTo>
                  <a:pt x="3942278" y="0"/>
                </a:lnTo>
                <a:lnTo>
                  <a:pt x="3942278" y="1466641"/>
                </a:lnTo>
                <a:lnTo>
                  <a:pt x="0" y="146664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1700720" y="7978869"/>
            <a:ext cx="1899209" cy="1774593"/>
          </a:xfrm>
          <a:custGeom>
            <a:avLst/>
            <a:gdLst/>
            <a:ahLst/>
            <a:cxnLst/>
            <a:rect r="r" b="b" t="t" l="l"/>
            <a:pathLst>
              <a:path h="1774593" w="1899209">
                <a:moveTo>
                  <a:pt x="0" y="0"/>
                </a:moveTo>
                <a:lnTo>
                  <a:pt x="1899208" y="0"/>
                </a:lnTo>
                <a:lnTo>
                  <a:pt x="1899208" y="1774593"/>
                </a:lnTo>
                <a:lnTo>
                  <a:pt x="0" y="177459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1943036" y="2125108"/>
            <a:ext cx="1414548" cy="1414548"/>
          </a:xfrm>
          <a:custGeom>
            <a:avLst/>
            <a:gdLst/>
            <a:ahLst/>
            <a:cxnLst/>
            <a:rect r="r" b="b" t="t" l="l"/>
            <a:pathLst>
              <a:path h="1414548" w="1414548">
                <a:moveTo>
                  <a:pt x="0" y="0"/>
                </a:moveTo>
                <a:lnTo>
                  <a:pt x="1414548" y="0"/>
                </a:lnTo>
                <a:lnTo>
                  <a:pt x="1414548" y="1414549"/>
                </a:lnTo>
                <a:lnTo>
                  <a:pt x="0" y="1414549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1928348" y="6131052"/>
            <a:ext cx="1444752" cy="1444752"/>
          </a:xfrm>
          <a:custGeom>
            <a:avLst/>
            <a:gdLst/>
            <a:ahLst/>
            <a:cxnLst/>
            <a:rect r="r" b="b" t="t" l="l"/>
            <a:pathLst>
              <a:path h="1444752" w="1444752">
                <a:moveTo>
                  <a:pt x="0" y="0"/>
                </a:moveTo>
                <a:lnTo>
                  <a:pt x="1444752" y="0"/>
                </a:lnTo>
                <a:lnTo>
                  <a:pt x="1444752" y="1444752"/>
                </a:lnTo>
                <a:lnTo>
                  <a:pt x="0" y="1444752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1969496" y="8183880"/>
            <a:ext cx="1362456" cy="1362456"/>
          </a:xfrm>
          <a:custGeom>
            <a:avLst/>
            <a:gdLst/>
            <a:ahLst/>
            <a:cxnLst/>
            <a:rect r="r" b="b" t="t" l="l"/>
            <a:pathLst>
              <a:path h="1362456" w="1362456">
                <a:moveTo>
                  <a:pt x="0" y="0"/>
                </a:moveTo>
                <a:lnTo>
                  <a:pt x="1362456" y="0"/>
                </a:lnTo>
                <a:lnTo>
                  <a:pt x="1362456" y="1362456"/>
                </a:lnTo>
                <a:lnTo>
                  <a:pt x="0" y="1362456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7320701" y="4110328"/>
            <a:ext cx="3942278" cy="1466640"/>
          </a:xfrm>
          <a:custGeom>
            <a:avLst/>
            <a:gdLst/>
            <a:ahLst/>
            <a:cxnLst/>
            <a:rect r="r" b="b" t="t" l="l"/>
            <a:pathLst>
              <a:path h="1466640" w="3942278">
                <a:moveTo>
                  <a:pt x="0" y="0"/>
                </a:moveTo>
                <a:lnTo>
                  <a:pt x="3942278" y="0"/>
                </a:lnTo>
                <a:lnTo>
                  <a:pt x="3942278" y="1466640"/>
                </a:lnTo>
                <a:lnTo>
                  <a:pt x="0" y="14666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1700720" y="3956337"/>
            <a:ext cx="1899209" cy="1774593"/>
          </a:xfrm>
          <a:custGeom>
            <a:avLst/>
            <a:gdLst/>
            <a:ahLst/>
            <a:cxnLst/>
            <a:rect r="r" b="b" t="t" l="l"/>
            <a:pathLst>
              <a:path h="1774593" w="1899209">
                <a:moveTo>
                  <a:pt x="0" y="0"/>
                </a:moveTo>
                <a:lnTo>
                  <a:pt x="1899208" y="0"/>
                </a:lnTo>
                <a:lnTo>
                  <a:pt x="1899208" y="1774594"/>
                </a:lnTo>
                <a:lnTo>
                  <a:pt x="0" y="177459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2042648" y="4233672"/>
            <a:ext cx="1216152" cy="1220724"/>
          </a:xfrm>
          <a:custGeom>
            <a:avLst/>
            <a:gdLst/>
            <a:ahLst/>
            <a:cxnLst/>
            <a:rect r="r" b="b" t="t" l="l"/>
            <a:pathLst>
              <a:path h="1220724" w="1216152">
                <a:moveTo>
                  <a:pt x="0" y="0"/>
                </a:moveTo>
                <a:lnTo>
                  <a:pt x="1216152" y="0"/>
                </a:lnTo>
                <a:lnTo>
                  <a:pt x="1216152" y="1220724"/>
                </a:lnTo>
                <a:lnTo>
                  <a:pt x="0" y="1220724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2481124" y="631207"/>
            <a:ext cx="6275127" cy="9347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b="true" sz="479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Anne ve Babayla İlişkiler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7686711" y="9489124"/>
            <a:ext cx="157620" cy="472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399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7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3113746" y="5406038"/>
            <a:ext cx="3212416" cy="6176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Yüce Allah, anne 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3704963" y="5954678"/>
            <a:ext cx="1901466" cy="6176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ve babaya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8231243" y="4256637"/>
            <a:ext cx="2049899" cy="1170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356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"Öf!" bile dememeyi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8167335" y="6434814"/>
            <a:ext cx="2176615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dua etmeyi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7850967" y="2150850"/>
            <a:ext cx="2822081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iyi davranmayı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7687375" y="8234277"/>
            <a:ext cx="3260579" cy="6176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56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tatlı ve güzel söz 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8277820" y="8787489"/>
            <a:ext cx="1951144" cy="6176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56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söylemeyi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5269137" y="5257067"/>
            <a:ext cx="1706356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emreder.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5255" y="-95240"/>
            <a:ext cx="1000496" cy="10477495"/>
            <a:chOff x="0" y="0"/>
            <a:chExt cx="667004" cy="6985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63500" y="63500"/>
              <a:ext cx="540007" cy="6858002"/>
            </a:xfrm>
            <a:custGeom>
              <a:avLst/>
              <a:gdLst/>
              <a:ahLst/>
              <a:cxnLst/>
              <a:rect r="r" b="b" t="t" l="l"/>
              <a:pathLst>
                <a:path h="6858002" w="540007">
                  <a:moveTo>
                    <a:pt x="0" y="0"/>
                  </a:moveTo>
                  <a:lnTo>
                    <a:pt x="0" y="6858002"/>
                  </a:lnTo>
                  <a:lnTo>
                    <a:pt x="540008" y="6858002"/>
                  </a:lnTo>
                  <a:lnTo>
                    <a:pt x="540008" y="0"/>
                  </a:lnTo>
                  <a:close/>
                </a:path>
              </a:pathLst>
            </a:custGeom>
            <a:solidFill>
              <a:srgbClr val="FFE699"/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77293" y="63500"/>
              <a:ext cx="312422" cy="6858002"/>
            </a:xfrm>
            <a:custGeom>
              <a:avLst/>
              <a:gdLst/>
              <a:ahLst/>
              <a:cxnLst/>
              <a:rect r="r" b="b" t="t" l="l"/>
              <a:pathLst>
                <a:path h="6858002" w="312422">
                  <a:moveTo>
                    <a:pt x="0" y="0"/>
                  </a:moveTo>
                  <a:lnTo>
                    <a:pt x="0" y="6858002"/>
                  </a:lnTo>
                  <a:lnTo>
                    <a:pt x="312422" y="6858002"/>
                  </a:lnTo>
                  <a:lnTo>
                    <a:pt x="312422" y="0"/>
                  </a:lnTo>
                  <a:close/>
                </a:path>
              </a:pathLst>
            </a:custGeom>
            <a:solidFill>
              <a:srgbClr val="1F4E79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7789259" y="2602454"/>
            <a:ext cx="8298180" cy="1256843"/>
          </a:xfrm>
          <a:custGeom>
            <a:avLst/>
            <a:gdLst/>
            <a:ahLst/>
            <a:cxnLst/>
            <a:rect r="r" b="b" t="t" l="l"/>
            <a:pathLst>
              <a:path h="1256843" w="8298180">
                <a:moveTo>
                  <a:pt x="0" y="0"/>
                </a:moveTo>
                <a:lnTo>
                  <a:pt x="8298180" y="0"/>
                </a:lnTo>
                <a:lnTo>
                  <a:pt x="8298180" y="1256843"/>
                </a:lnTo>
                <a:lnTo>
                  <a:pt x="0" y="12568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7324651" y="9313150"/>
            <a:ext cx="878896" cy="878896"/>
          </a:xfrm>
          <a:custGeom>
            <a:avLst/>
            <a:gdLst/>
            <a:ahLst/>
            <a:cxnLst/>
            <a:rect r="r" b="b" t="t" l="l"/>
            <a:pathLst>
              <a:path h="878896" w="878896">
                <a:moveTo>
                  <a:pt x="0" y="0"/>
                </a:moveTo>
                <a:lnTo>
                  <a:pt x="878896" y="0"/>
                </a:lnTo>
                <a:lnTo>
                  <a:pt x="878896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779744" y="2592924"/>
            <a:ext cx="8307710" cy="2511400"/>
          </a:xfrm>
          <a:custGeom>
            <a:avLst/>
            <a:gdLst/>
            <a:ahLst/>
            <a:cxnLst/>
            <a:rect r="r" b="b" t="t" l="l"/>
            <a:pathLst>
              <a:path h="2511400" w="8307710">
                <a:moveTo>
                  <a:pt x="0" y="0"/>
                </a:moveTo>
                <a:lnTo>
                  <a:pt x="8307710" y="0"/>
                </a:lnTo>
                <a:lnTo>
                  <a:pt x="8307710" y="2511400"/>
                </a:lnTo>
                <a:lnTo>
                  <a:pt x="0" y="25114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7874984" y="3933206"/>
            <a:ext cx="1148215" cy="1085393"/>
            <a:chOff x="0" y="0"/>
            <a:chExt cx="765467" cy="72359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765423" cy="723645"/>
            </a:xfrm>
            <a:custGeom>
              <a:avLst/>
              <a:gdLst/>
              <a:ahLst/>
              <a:cxnLst/>
              <a:rect r="r" b="b" t="t" l="l"/>
              <a:pathLst>
                <a:path h="723645" w="765423">
                  <a:moveTo>
                    <a:pt x="3175" y="0"/>
                  </a:moveTo>
                  <a:lnTo>
                    <a:pt x="762248" y="0"/>
                  </a:lnTo>
                  <a:lnTo>
                    <a:pt x="765423" y="0"/>
                  </a:lnTo>
                  <a:lnTo>
                    <a:pt x="765423" y="3175"/>
                  </a:lnTo>
                  <a:lnTo>
                    <a:pt x="765423" y="720470"/>
                  </a:lnTo>
                  <a:lnTo>
                    <a:pt x="765423" y="723645"/>
                  </a:lnTo>
                  <a:lnTo>
                    <a:pt x="762248" y="723645"/>
                  </a:lnTo>
                  <a:lnTo>
                    <a:pt x="3175" y="723645"/>
                  </a:lnTo>
                  <a:lnTo>
                    <a:pt x="0" y="723645"/>
                  </a:lnTo>
                  <a:lnTo>
                    <a:pt x="0" y="720470"/>
                  </a:lnTo>
                  <a:lnTo>
                    <a:pt x="0" y="3175"/>
                  </a:lnTo>
                  <a:lnTo>
                    <a:pt x="0" y="0"/>
                  </a:lnTo>
                  <a:lnTo>
                    <a:pt x="3175" y="0"/>
                  </a:lnTo>
                  <a:moveTo>
                    <a:pt x="3175" y="6350"/>
                  </a:moveTo>
                  <a:lnTo>
                    <a:pt x="3175" y="3175"/>
                  </a:lnTo>
                  <a:lnTo>
                    <a:pt x="6350" y="3175"/>
                  </a:lnTo>
                  <a:lnTo>
                    <a:pt x="6350" y="720470"/>
                  </a:lnTo>
                  <a:lnTo>
                    <a:pt x="3175" y="720470"/>
                  </a:lnTo>
                  <a:lnTo>
                    <a:pt x="3175" y="717295"/>
                  </a:lnTo>
                  <a:lnTo>
                    <a:pt x="762248" y="717295"/>
                  </a:lnTo>
                  <a:lnTo>
                    <a:pt x="762248" y="720470"/>
                  </a:lnTo>
                  <a:lnTo>
                    <a:pt x="759073" y="720470"/>
                  </a:lnTo>
                  <a:lnTo>
                    <a:pt x="759073" y="3175"/>
                  </a:lnTo>
                  <a:lnTo>
                    <a:pt x="762248" y="3175"/>
                  </a:lnTo>
                  <a:lnTo>
                    <a:pt x="762248" y="6350"/>
                  </a:lnTo>
                  <a:lnTo>
                    <a:pt x="3175" y="6350"/>
                  </a:lnTo>
                  <a:close/>
                </a:path>
              </a:pathLst>
            </a:custGeom>
            <a:solidFill>
              <a:srgbClr val="5B9BD5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7790688" y="5173304"/>
            <a:ext cx="8296766" cy="1256843"/>
          </a:xfrm>
          <a:custGeom>
            <a:avLst/>
            <a:gdLst/>
            <a:ahLst/>
            <a:cxnLst/>
            <a:rect r="r" b="b" t="t" l="l"/>
            <a:pathLst>
              <a:path h="1256843" w="8296766">
                <a:moveTo>
                  <a:pt x="0" y="0"/>
                </a:moveTo>
                <a:lnTo>
                  <a:pt x="8296766" y="0"/>
                </a:lnTo>
                <a:lnTo>
                  <a:pt x="8296766" y="1256843"/>
                </a:lnTo>
                <a:lnTo>
                  <a:pt x="0" y="125684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7884514" y="2697694"/>
            <a:ext cx="1129155" cy="1066348"/>
          </a:xfrm>
          <a:custGeom>
            <a:avLst/>
            <a:gdLst/>
            <a:ahLst/>
            <a:cxnLst/>
            <a:rect r="r" b="b" t="t" l="l"/>
            <a:pathLst>
              <a:path h="1066348" w="1129155">
                <a:moveTo>
                  <a:pt x="0" y="0"/>
                </a:moveTo>
                <a:lnTo>
                  <a:pt x="1129155" y="0"/>
                </a:lnTo>
                <a:lnTo>
                  <a:pt x="1129155" y="1066348"/>
                </a:lnTo>
                <a:lnTo>
                  <a:pt x="0" y="106634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7884514" y="3942736"/>
            <a:ext cx="1129155" cy="1066348"/>
          </a:xfrm>
          <a:custGeom>
            <a:avLst/>
            <a:gdLst/>
            <a:ahLst/>
            <a:cxnLst/>
            <a:rect r="r" b="b" t="t" l="l"/>
            <a:pathLst>
              <a:path h="1066348" w="1129155">
                <a:moveTo>
                  <a:pt x="0" y="0"/>
                </a:moveTo>
                <a:lnTo>
                  <a:pt x="1129155" y="0"/>
                </a:lnTo>
                <a:lnTo>
                  <a:pt x="1129155" y="1066347"/>
                </a:lnTo>
                <a:lnTo>
                  <a:pt x="0" y="106634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7885928" y="5268558"/>
            <a:ext cx="1129155" cy="1066348"/>
          </a:xfrm>
          <a:custGeom>
            <a:avLst/>
            <a:gdLst/>
            <a:ahLst/>
            <a:cxnLst/>
            <a:rect r="r" b="b" t="t" l="l"/>
            <a:pathLst>
              <a:path h="1066348" w="1129155">
                <a:moveTo>
                  <a:pt x="0" y="0"/>
                </a:moveTo>
                <a:lnTo>
                  <a:pt x="1129156" y="0"/>
                </a:lnTo>
                <a:lnTo>
                  <a:pt x="1129156" y="1066348"/>
                </a:lnTo>
                <a:lnTo>
                  <a:pt x="0" y="106634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7876413" y="5259029"/>
            <a:ext cx="1148215" cy="1085393"/>
            <a:chOff x="0" y="0"/>
            <a:chExt cx="765467" cy="723595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765423" cy="723645"/>
            </a:xfrm>
            <a:custGeom>
              <a:avLst/>
              <a:gdLst/>
              <a:ahLst/>
              <a:cxnLst/>
              <a:rect r="r" b="b" t="t" l="l"/>
              <a:pathLst>
                <a:path h="723645" w="765423">
                  <a:moveTo>
                    <a:pt x="3175" y="0"/>
                  </a:moveTo>
                  <a:lnTo>
                    <a:pt x="762248" y="0"/>
                  </a:lnTo>
                  <a:lnTo>
                    <a:pt x="765423" y="0"/>
                  </a:lnTo>
                  <a:lnTo>
                    <a:pt x="765423" y="3175"/>
                  </a:lnTo>
                  <a:lnTo>
                    <a:pt x="765423" y="720470"/>
                  </a:lnTo>
                  <a:lnTo>
                    <a:pt x="765423" y="723645"/>
                  </a:lnTo>
                  <a:lnTo>
                    <a:pt x="762248" y="723645"/>
                  </a:lnTo>
                  <a:lnTo>
                    <a:pt x="3175" y="723645"/>
                  </a:lnTo>
                  <a:lnTo>
                    <a:pt x="0" y="723645"/>
                  </a:lnTo>
                  <a:lnTo>
                    <a:pt x="0" y="720470"/>
                  </a:lnTo>
                  <a:lnTo>
                    <a:pt x="0" y="3175"/>
                  </a:lnTo>
                  <a:lnTo>
                    <a:pt x="0" y="0"/>
                  </a:lnTo>
                  <a:lnTo>
                    <a:pt x="3175" y="0"/>
                  </a:lnTo>
                  <a:moveTo>
                    <a:pt x="3175" y="6350"/>
                  </a:moveTo>
                  <a:lnTo>
                    <a:pt x="3175" y="3175"/>
                  </a:lnTo>
                  <a:lnTo>
                    <a:pt x="6350" y="3175"/>
                  </a:lnTo>
                  <a:lnTo>
                    <a:pt x="6350" y="720470"/>
                  </a:lnTo>
                  <a:lnTo>
                    <a:pt x="3175" y="720470"/>
                  </a:lnTo>
                  <a:lnTo>
                    <a:pt x="3175" y="717295"/>
                  </a:lnTo>
                  <a:lnTo>
                    <a:pt x="762248" y="717295"/>
                  </a:lnTo>
                  <a:lnTo>
                    <a:pt x="762248" y="720470"/>
                  </a:lnTo>
                  <a:lnTo>
                    <a:pt x="759073" y="720470"/>
                  </a:lnTo>
                  <a:lnTo>
                    <a:pt x="759073" y="3175"/>
                  </a:lnTo>
                  <a:lnTo>
                    <a:pt x="762248" y="3175"/>
                  </a:lnTo>
                  <a:lnTo>
                    <a:pt x="762248" y="6350"/>
                  </a:lnTo>
                  <a:lnTo>
                    <a:pt x="3175" y="6350"/>
                  </a:lnTo>
                  <a:close/>
                </a:path>
              </a:pathLst>
            </a:custGeom>
            <a:solidFill>
              <a:srgbClr val="5B9BD5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16" id="16"/>
          <p:cNvSpPr/>
          <p:nvPr/>
        </p:nvSpPr>
        <p:spPr>
          <a:xfrm flipH="false" flipV="false" rot="0">
            <a:off x="7855596" y="7617881"/>
            <a:ext cx="8231857" cy="1256843"/>
          </a:xfrm>
          <a:custGeom>
            <a:avLst/>
            <a:gdLst/>
            <a:ahLst/>
            <a:cxnLst/>
            <a:rect r="r" b="b" t="t" l="l"/>
            <a:pathLst>
              <a:path h="1256843" w="8231857">
                <a:moveTo>
                  <a:pt x="0" y="0"/>
                </a:moveTo>
                <a:lnTo>
                  <a:pt x="8231858" y="0"/>
                </a:lnTo>
                <a:lnTo>
                  <a:pt x="8231858" y="1256842"/>
                </a:lnTo>
                <a:lnTo>
                  <a:pt x="0" y="125684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7950851" y="7713121"/>
            <a:ext cx="1129155" cy="1066348"/>
          </a:xfrm>
          <a:custGeom>
            <a:avLst/>
            <a:gdLst/>
            <a:ahLst/>
            <a:cxnLst/>
            <a:rect r="r" b="b" t="t" l="l"/>
            <a:pathLst>
              <a:path h="1066348" w="1129155">
                <a:moveTo>
                  <a:pt x="0" y="0"/>
                </a:moveTo>
                <a:lnTo>
                  <a:pt x="1129155" y="0"/>
                </a:lnTo>
                <a:lnTo>
                  <a:pt x="1129155" y="1066348"/>
                </a:lnTo>
                <a:lnTo>
                  <a:pt x="0" y="106634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7789259" y="6363010"/>
            <a:ext cx="8337313" cy="2521244"/>
          </a:xfrm>
          <a:custGeom>
            <a:avLst/>
            <a:gdLst/>
            <a:ahLst/>
            <a:cxnLst/>
            <a:rect r="r" b="b" t="t" l="l"/>
            <a:pathLst>
              <a:path h="2521244" w="8337313">
                <a:moveTo>
                  <a:pt x="0" y="0"/>
                </a:moveTo>
                <a:lnTo>
                  <a:pt x="8337314" y="0"/>
                </a:lnTo>
                <a:lnTo>
                  <a:pt x="8337314" y="2521243"/>
                </a:lnTo>
                <a:lnTo>
                  <a:pt x="0" y="252124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7884514" y="6458264"/>
            <a:ext cx="1129155" cy="1066348"/>
          </a:xfrm>
          <a:custGeom>
            <a:avLst/>
            <a:gdLst/>
            <a:ahLst/>
            <a:cxnLst/>
            <a:rect r="r" b="b" t="t" l="l"/>
            <a:pathLst>
              <a:path h="1066348" w="1129155">
                <a:moveTo>
                  <a:pt x="0" y="0"/>
                </a:moveTo>
                <a:lnTo>
                  <a:pt x="1129155" y="0"/>
                </a:lnTo>
                <a:lnTo>
                  <a:pt x="1129155" y="1066348"/>
                </a:lnTo>
                <a:lnTo>
                  <a:pt x="0" y="106634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7874984" y="6448735"/>
            <a:ext cx="1148215" cy="1085393"/>
            <a:chOff x="0" y="0"/>
            <a:chExt cx="765467" cy="723595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65423" cy="723645"/>
            </a:xfrm>
            <a:custGeom>
              <a:avLst/>
              <a:gdLst/>
              <a:ahLst/>
              <a:cxnLst/>
              <a:rect r="r" b="b" t="t" l="l"/>
              <a:pathLst>
                <a:path h="723645" w="765423">
                  <a:moveTo>
                    <a:pt x="3175" y="0"/>
                  </a:moveTo>
                  <a:lnTo>
                    <a:pt x="762248" y="0"/>
                  </a:lnTo>
                  <a:lnTo>
                    <a:pt x="765423" y="0"/>
                  </a:lnTo>
                  <a:lnTo>
                    <a:pt x="765423" y="3175"/>
                  </a:lnTo>
                  <a:lnTo>
                    <a:pt x="765423" y="720470"/>
                  </a:lnTo>
                  <a:lnTo>
                    <a:pt x="765423" y="723645"/>
                  </a:lnTo>
                  <a:lnTo>
                    <a:pt x="762248" y="723645"/>
                  </a:lnTo>
                  <a:lnTo>
                    <a:pt x="3175" y="723645"/>
                  </a:lnTo>
                  <a:lnTo>
                    <a:pt x="0" y="723645"/>
                  </a:lnTo>
                  <a:lnTo>
                    <a:pt x="0" y="720470"/>
                  </a:lnTo>
                  <a:lnTo>
                    <a:pt x="0" y="3175"/>
                  </a:lnTo>
                  <a:lnTo>
                    <a:pt x="0" y="0"/>
                  </a:lnTo>
                  <a:lnTo>
                    <a:pt x="3175" y="0"/>
                  </a:lnTo>
                  <a:moveTo>
                    <a:pt x="3175" y="6350"/>
                  </a:moveTo>
                  <a:lnTo>
                    <a:pt x="3175" y="3175"/>
                  </a:lnTo>
                  <a:lnTo>
                    <a:pt x="6350" y="3175"/>
                  </a:lnTo>
                  <a:lnTo>
                    <a:pt x="6350" y="720470"/>
                  </a:lnTo>
                  <a:lnTo>
                    <a:pt x="3175" y="720470"/>
                  </a:lnTo>
                  <a:lnTo>
                    <a:pt x="3175" y="717295"/>
                  </a:lnTo>
                  <a:lnTo>
                    <a:pt x="762248" y="717295"/>
                  </a:lnTo>
                  <a:lnTo>
                    <a:pt x="762248" y="720470"/>
                  </a:lnTo>
                  <a:lnTo>
                    <a:pt x="759073" y="720470"/>
                  </a:lnTo>
                  <a:lnTo>
                    <a:pt x="759073" y="3175"/>
                  </a:lnTo>
                  <a:lnTo>
                    <a:pt x="762248" y="3175"/>
                  </a:lnTo>
                  <a:lnTo>
                    <a:pt x="762248" y="6350"/>
                  </a:lnTo>
                  <a:lnTo>
                    <a:pt x="3175" y="6350"/>
                  </a:lnTo>
                  <a:close/>
                </a:path>
              </a:pathLst>
            </a:custGeom>
            <a:solidFill>
              <a:srgbClr val="5B9BD5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22" id="22"/>
          <p:cNvSpPr/>
          <p:nvPr/>
        </p:nvSpPr>
        <p:spPr>
          <a:xfrm flipH="false" flipV="false" rot="0">
            <a:off x="3182112" y="2436876"/>
            <a:ext cx="3630168" cy="7850124"/>
          </a:xfrm>
          <a:custGeom>
            <a:avLst/>
            <a:gdLst/>
            <a:ahLst/>
            <a:cxnLst/>
            <a:rect r="r" b="b" t="t" l="l"/>
            <a:pathLst>
              <a:path h="7850124" w="3630168">
                <a:moveTo>
                  <a:pt x="0" y="0"/>
                </a:moveTo>
                <a:lnTo>
                  <a:pt x="3630168" y="0"/>
                </a:lnTo>
                <a:lnTo>
                  <a:pt x="3630168" y="7850124"/>
                </a:lnTo>
                <a:lnTo>
                  <a:pt x="0" y="7850124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544464" y="586630"/>
            <a:ext cx="8024089" cy="1260486"/>
          </a:xfrm>
          <a:custGeom>
            <a:avLst/>
            <a:gdLst/>
            <a:ahLst/>
            <a:cxnLst/>
            <a:rect r="r" b="b" t="t" l="l"/>
            <a:pathLst>
              <a:path h="1260486" w="8024089">
                <a:moveTo>
                  <a:pt x="0" y="0"/>
                </a:moveTo>
                <a:lnTo>
                  <a:pt x="8024089" y="0"/>
                </a:lnTo>
                <a:lnTo>
                  <a:pt x="8024089" y="1260487"/>
                </a:lnTo>
                <a:lnTo>
                  <a:pt x="0" y="1260487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17686711" y="9489124"/>
            <a:ext cx="157620" cy="472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399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8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3839523" y="4942437"/>
            <a:ext cx="2363824" cy="1170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356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Kardeşimle ilişkilerimde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978544" y="6546371"/>
            <a:ext cx="3316843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onlara güvenirim.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0865315" y="7826531"/>
            <a:ext cx="3468062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onlarla paylaşırım.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0513986" y="5293643"/>
            <a:ext cx="4184780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onlara yardım ederim.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0502313" y="4040915"/>
            <a:ext cx="4208640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onlara zaman ayırırım.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0197660" y="2779043"/>
            <a:ext cx="4830032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onlara güzel söz söylerim.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3155437" y="745507"/>
            <a:ext cx="4897855" cy="9347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b="true" sz="479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Kardeşlerle İlişkiler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74967" y="-95255"/>
            <a:ext cx="1000496" cy="10477495"/>
            <a:chOff x="0" y="0"/>
            <a:chExt cx="667004" cy="6985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63500" y="63500"/>
              <a:ext cx="540007" cy="6858000"/>
            </a:xfrm>
            <a:custGeom>
              <a:avLst/>
              <a:gdLst/>
              <a:ahLst/>
              <a:cxnLst/>
              <a:rect r="r" b="b" t="t" l="l"/>
              <a:pathLst>
                <a:path h="6858000" w="540007">
                  <a:moveTo>
                    <a:pt x="0" y="0"/>
                  </a:moveTo>
                  <a:lnTo>
                    <a:pt x="0" y="6858000"/>
                  </a:lnTo>
                  <a:lnTo>
                    <a:pt x="540008" y="6858000"/>
                  </a:lnTo>
                  <a:lnTo>
                    <a:pt x="540008" y="0"/>
                  </a:lnTo>
                  <a:close/>
                </a:path>
              </a:pathLst>
            </a:custGeom>
            <a:solidFill>
              <a:srgbClr val="FFE699"/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77293" y="63500"/>
              <a:ext cx="312422" cy="6858000"/>
            </a:xfrm>
            <a:custGeom>
              <a:avLst/>
              <a:gdLst/>
              <a:ahLst/>
              <a:cxnLst/>
              <a:rect r="r" b="b" t="t" l="l"/>
              <a:pathLst>
                <a:path h="6858000" w="312422">
                  <a:moveTo>
                    <a:pt x="0" y="0"/>
                  </a:moveTo>
                  <a:lnTo>
                    <a:pt x="0" y="6858000"/>
                  </a:lnTo>
                  <a:lnTo>
                    <a:pt x="312422" y="6858000"/>
                  </a:lnTo>
                  <a:lnTo>
                    <a:pt x="312422" y="0"/>
                  </a:lnTo>
                  <a:close/>
                </a:path>
              </a:pathLst>
            </a:custGeom>
            <a:solidFill>
              <a:srgbClr val="1F4E79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5" id="5"/>
          <p:cNvSpPr/>
          <p:nvPr/>
        </p:nvSpPr>
        <p:spPr>
          <a:xfrm flipH="false" flipV="true" rot="0">
            <a:off x="2367639" y="1036258"/>
            <a:ext cx="14793692" cy="8716332"/>
          </a:xfrm>
          <a:custGeom>
            <a:avLst/>
            <a:gdLst/>
            <a:ahLst/>
            <a:cxnLst/>
            <a:rect r="r" b="b" t="t" l="l"/>
            <a:pathLst>
              <a:path h="8716332" w="14793692">
                <a:moveTo>
                  <a:pt x="0" y="8716332"/>
                </a:moveTo>
                <a:lnTo>
                  <a:pt x="14793692" y="8716332"/>
                </a:lnTo>
                <a:lnTo>
                  <a:pt x="14793692" y="0"/>
                </a:lnTo>
                <a:lnTo>
                  <a:pt x="0" y="0"/>
                </a:lnTo>
                <a:lnTo>
                  <a:pt x="0" y="8716332"/>
                </a:lnTo>
                <a:close/>
              </a:path>
            </a:pathLst>
          </a:custGeom>
          <a:blipFill>
            <a:blip r:embed="rId2"/>
            <a:stretch>
              <a:fillRect l="-4473" t="-12364" r="-4687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11351" y="592145"/>
            <a:ext cx="7065440" cy="1260486"/>
          </a:xfrm>
          <a:custGeom>
            <a:avLst/>
            <a:gdLst/>
            <a:ahLst/>
            <a:cxnLst/>
            <a:rect r="r" b="b" t="t" l="l"/>
            <a:pathLst>
              <a:path h="1260486" w="7065440">
                <a:moveTo>
                  <a:pt x="0" y="0"/>
                </a:moveTo>
                <a:lnTo>
                  <a:pt x="7065441" y="0"/>
                </a:lnTo>
                <a:lnTo>
                  <a:pt x="7065441" y="1260487"/>
                </a:lnTo>
                <a:lnTo>
                  <a:pt x="0" y="126048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7324651" y="9313150"/>
            <a:ext cx="878896" cy="878896"/>
          </a:xfrm>
          <a:custGeom>
            <a:avLst/>
            <a:gdLst/>
            <a:ahLst/>
            <a:cxnLst/>
            <a:rect r="r" b="b" t="t" l="l"/>
            <a:pathLst>
              <a:path h="878896" w="878896">
                <a:moveTo>
                  <a:pt x="0" y="0"/>
                </a:moveTo>
                <a:lnTo>
                  <a:pt x="878896" y="0"/>
                </a:lnTo>
                <a:lnTo>
                  <a:pt x="878896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973539" y="7641746"/>
            <a:ext cx="2128680" cy="6176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56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Kusurlarını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929534" y="8194958"/>
            <a:ext cx="2113936" cy="6176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56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bağışlamak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368492" y="4491638"/>
            <a:ext cx="3443816" cy="1170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3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İyi davranmak, işlerinde yardımcı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436997" y="5593490"/>
            <a:ext cx="1159331" cy="6176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3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olmak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635265" y="6425670"/>
            <a:ext cx="2136081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Sılayırahim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708717" y="1967894"/>
            <a:ext cx="2604997" cy="1719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3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İhtiyacı olana destekte bulunmak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999750" y="7641746"/>
            <a:ext cx="1400718" cy="6176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56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Ziyaret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4045655" y="8194958"/>
            <a:ext cx="1202893" cy="6176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56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etmek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3305992" y="4391054"/>
            <a:ext cx="2816523" cy="1170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56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Sevinçlerini ve üzüntülerini 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659364" y="5497478"/>
            <a:ext cx="1991292" cy="6176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56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paylaşmak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310003" y="754651"/>
            <a:ext cx="4967492" cy="9347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b="true" sz="479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Akrabalarla İlişkiler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7686711" y="9489124"/>
            <a:ext cx="157620" cy="472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399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5255" y="-95240"/>
            <a:ext cx="1000496" cy="10477495"/>
            <a:chOff x="0" y="0"/>
            <a:chExt cx="667004" cy="6985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63500" y="63500"/>
              <a:ext cx="540007" cy="6858002"/>
            </a:xfrm>
            <a:custGeom>
              <a:avLst/>
              <a:gdLst/>
              <a:ahLst/>
              <a:cxnLst/>
              <a:rect r="r" b="b" t="t" l="l"/>
              <a:pathLst>
                <a:path h="6858002" w="540007">
                  <a:moveTo>
                    <a:pt x="0" y="0"/>
                  </a:moveTo>
                  <a:lnTo>
                    <a:pt x="0" y="6858002"/>
                  </a:lnTo>
                  <a:lnTo>
                    <a:pt x="540008" y="6858002"/>
                  </a:lnTo>
                  <a:lnTo>
                    <a:pt x="540008" y="0"/>
                  </a:lnTo>
                  <a:close/>
                </a:path>
              </a:pathLst>
            </a:custGeom>
            <a:solidFill>
              <a:srgbClr val="FFE699"/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77293" y="63500"/>
              <a:ext cx="312422" cy="6858002"/>
            </a:xfrm>
            <a:custGeom>
              <a:avLst/>
              <a:gdLst/>
              <a:ahLst/>
              <a:cxnLst/>
              <a:rect r="r" b="b" t="t" l="l"/>
              <a:pathLst>
                <a:path h="6858002" w="312422">
                  <a:moveTo>
                    <a:pt x="0" y="0"/>
                  </a:moveTo>
                  <a:lnTo>
                    <a:pt x="0" y="6858002"/>
                  </a:lnTo>
                  <a:lnTo>
                    <a:pt x="312422" y="6858002"/>
                  </a:lnTo>
                  <a:lnTo>
                    <a:pt x="312422" y="0"/>
                  </a:lnTo>
                  <a:close/>
                </a:path>
              </a:pathLst>
            </a:custGeom>
            <a:solidFill>
              <a:srgbClr val="1F4E79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544464" y="553969"/>
            <a:ext cx="7542386" cy="1225839"/>
          </a:xfrm>
          <a:custGeom>
            <a:avLst/>
            <a:gdLst/>
            <a:ahLst/>
            <a:cxnLst/>
            <a:rect r="r" b="b" t="t" l="l"/>
            <a:pathLst>
              <a:path h="1225839" w="7542386">
                <a:moveTo>
                  <a:pt x="0" y="0"/>
                </a:moveTo>
                <a:lnTo>
                  <a:pt x="7542386" y="0"/>
                </a:lnTo>
                <a:lnTo>
                  <a:pt x="7542386" y="1225839"/>
                </a:lnTo>
                <a:lnTo>
                  <a:pt x="0" y="12258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497133" y="2203375"/>
            <a:ext cx="9311507" cy="1281503"/>
          </a:xfrm>
          <a:custGeom>
            <a:avLst/>
            <a:gdLst/>
            <a:ahLst/>
            <a:cxnLst/>
            <a:rect r="r" b="b" t="t" l="l"/>
            <a:pathLst>
              <a:path h="1281503" w="9311507">
                <a:moveTo>
                  <a:pt x="0" y="0"/>
                </a:moveTo>
                <a:lnTo>
                  <a:pt x="9311507" y="0"/>
                </a:lnTo>
                <a:lnTo>
                  <a:pt x="9311507" y="1281503"/>
                </a:lnTo>
                <a:lnTo>
                  <a:pt x="0" y="12815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7324651" y="9313150"/>
            <a:ext cx="878896" cy="878896"/>
          </a:xfrm>
          <a:custGeom>
            <a:avLst/>
            <a:gdLst/>
            <a:ahLst/>
            <a:cxnLst/>
            <a:rect r="r" b="b" t="t" l="l"/>
            <a:pathLst>
              <a:path h="878896" w="878896">
                <a:moveTo>
                  <a:pt x="0" y="0"/>
                </a:moveTo>
                <a:lnTo>
                  <a:pt x="878896" y="0"/>
                </a:lnTo>
                <a:lnTo>
                  <a:pt x="878896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497133" y="3696291"/>
            <a:ext cx="9311507" cy="1281503"/>
          </a:xfrm>
          <a:custGeom>
            <a:avLst/>
            <a:gdLst/>
            <a:ahLst/>
            <a:cxnLst/>
            <a:rect r="r" b="b" t="t" l="l"/>
            <a:pathLst>
              <a:path h="1281503" w="9311507">
                <a:moveTo>
                  <a:pt x="0" y="0"/>
                </a:moveTo>
                <a:lnTo>
                  <a:pt x="9311507" y="0"/>
                </a:lnTo>
                <a:lnTo>
                  <a:pt x="9311507" y="1281503"/>
                </a:lnTo>
                <a:lnTo>
                  <a:pt x="0" y="128150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8497133" y="5189206"/>
            <a:ext cx="9311507" cy="1281503"/>
          </a:xfrm>
          <a:custGeom>
            <a:avLst/>
            <a:gdLst/>
            <a:ahLst/>
            <a:cxnLst/>
            <a:rect r="r" b="b" t="t" l="l"/>
            <a:pathLst>
              <a:path h="1281503" w="9311507">
                <a:moveTo>
                  <a:pt x="0" y="0"/>
                </a:moveTo>
                <a:lnTo>
                  <a:pt x="9311507" y="0"/>
                </a:lnTo>
                <a:lnTo>
                  <a:pt x="9311507" y="1281503"/>
                </a:lnTo>
                <a:lnTo>
                  <a:pt x="0" y="128150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497133" y="6682121"/>
            <a:ext cx="9311507" cy="1281503"/>
          </a:xfrm>
          <a:custGeom>
            <a:avLst/>
            <a:gdLst/>
            <a:ahLst/>
            <a:cxnLst/>
            <a:rect r="r" b="b" t="t" l="l"/>
            <a:pathLst>
              <a:path h="1281503" w="9311507">
                <a:moveTo>
                  <a:pt x="0" y="0"/>
                </a:moveTo>
                <a:lnTo>
                  <a:pt x="9311507" y="0"/>
                </a:lnTo>
                <a:lnTo>
                  <a:pt x="9311507" y="1281503"/>
                </a:lnTo>
                <a:lnTo>
                  <a:pt x="0" y="128150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8497133" y="8175036"/>
            <a:ext cx="9311507" cy="1281503"/>
          </a:xfrm>
          <a:custGeom>
            <a:avLst/>
            <a:gdLst/>
            <a:ahLst/>
            <a:cxnLst/>
            <a:rect r="r" b="b" t="t" l="l"/>
            <a:pathLst>
              <a:path h="1281503" w="9311507">
                <a:moveTo>
                  <a:pt x="0" y="0"/>
                </a:moveTo>
                <a:lnTo>
                  <a:pt x="9311507" y="0"/>
                </a:lnTo>
                <a:lnTo>
                  <a:pt x="9311507" y="1281503"/>
                </a:lnTo>
                <a:lnTo>
                  <a:pt x="0" y="128150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485900" y="2157984"/>
            <a:ext cx="7123176" cy="1371600"/>
          </a:xfrm>
          <a:custGeom>
            <a:avLst/>
            <a:gdLst/>
            <a:ahLst/>
            <a:cxnLst/>
            <a:rect r="r" b="b" t="t" l="l"/>
            <a:pathLst>
              <a:path h="1371600" w="7123176">
                <a:moveTo>
                  <a:pt x="0" y="0"/>
                </a:moveTo>
                <a:lnTo>
                  <a:pt x="7123176" y="0"/>
                </a:lnTo>
                <a:lnTo>
                  <a:pt x="7123176" y="1371600"/>
                </a:lnTo>
                <a:lnTo>
                  <a:pt x="0" y="13716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85900" y="3648456"/>
            <a:ext cx="7123176" cy="1376172"/>
          </a:xfrm>
          <a:custGeom>
            <a:avLst/>
            <a:gdLst/>
            <a:ahLst/>
            <a:cxnLst/>
            <a:rect r="r" b="b" t="t" l="l"/>
            <a:pathLst>
              <a:path h="1376172" w="7123176">
                <a:moveTo>
                  <a:pt x="0" y="0"/>
                </a:moveTo>
                <a:lnTo>
                  <a:pt x="7123176" y="0"/>
                </a:lnTo>
                <a:lnTo>
                  <a:pt x="7123176" y="1376172"/>
                </a:lnTo>
                <a:lnTo>
                  <a:pt x="0" y="1376172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485900" y="5143500"/>
            <a:ext cx="7123176" cy="1371600"/>
          </a:xfrm>
          <a:custGeom>
            <a:avLst/>
            <a:gdLst/>
            <a:ahLst/>
            <a:cxnLst/>
            <a:rect r="r" b="b" t="t" l="l"/>
            <a:pathLst>
              <a:path h="1371600" w="7123176">
                <a:moveTo>
                  <a:pt x="0" y="0"/>
                </a:moveTo>
                <a:lnTo>
                  <a:pt x="7123176" y="0"/>
                </a:lnTo>
                <a:lnTo>
                  <a:pt x="7123176" y="1371600"/>
                </a:lnTo>
                <a:lnTo>
                  <a:pt x="0" y="137160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485900" y="6633972"/>
            <a:ext cx="7123176" cy="1376172"/>
          </a:xfrm>
          <a:custGeom>
            <a:avLst/>
            <a:gdLst/>
            <a:ahLst/>
            <a:cxnLst/>
            <a:rect r="r" b="b" t="t" l="l"/>
            <a:pathLst>
              <a:path h="1376172" w="7123176">
                <a:moveTo>
                  <a:pt x="0" y="0"/>
                </a:moveTo>
                <a:lnTo>
                  <a:pt x="7123176" y="0"/>
                </a:lnTo>
                <a:lnTo>
                  <a:pt x="7123176" y="1376172"/>
                </a:lnTo>
                <a:lnTo>
                  <a:pt x="0" y="1376172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485900" y="8129016"/>
            <a:ext cx="7123176" cy="1376172"/>
          </a:xfrm>
          <a:custGeom>
            <a:avLst/>
            <a:gdLst/>
            <a:ahLst/>
            <a:cxnLst/>
            <a:rect r="r" b="b" t="t" l="l"/>
            <a:pathLst>
              <a:path h="1376172" w="7123176">
                <a:moveTo>
                  <a:pt x="0" y="0"/>
                </a:moveTo>
                <a:lnTo>
                  <a:pt x="7123176" y="0"/>
                </a:lnTo>
                <a:lnTo>
                  <a:pt x="7123176" y="1376172"/>
                </a:lnTo>
                <a:lnTo>
                  <a:pt x="0" y="1376172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2919065" y="695215"/>
            <a:ext cx="4888025" cy="9347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b="true" sz="479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Komşularla İlişkiler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7609315" y="9489124"/>
            <a:ext cx="315497" cy="472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399" spc="2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10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8968621" y="2367182"/>
            <a:ext cx="7494151" cy="4877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75"/>
              </a:lnSpc>
            </a:pPr>
            <a:r>
              <a:rPr lang="en-US" sz="29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•Birinin başına gelen kötü bir durum, senin de 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311521" y="2783234"/>
            <a:ext cx="2438476" cy="4877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75"/>
              </a:lnSpc>
            </a:pPr>
            <a:r>
              <a:rPr lang="en-US" sz="29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başına gelebilir.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8968621" y="5352698"/>
            <a:ext cx="8234272" cy="4877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75"/>
              </a:lnSpc>
            </a:pPr>
            <a:r>
              <a:rPr lang="en-US" sz="29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•Komşuluk ilişkileri, iyi bir komşuya sahip olma çok 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9311521" y="5768750"/>
            <a:ext cx="1581755" cy="4877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75"/>
              </a:lnSpc>
            </a:pPr>
            <a:r>
              <a:rPr lang="en-US" sz="29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önemlidir.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8968621" y="3848129"/>
            <a:ext cx="8366489" cy="4972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sz="29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•Komşular, en küçük şey için bile birbirlerine ihtiyaç 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9311521" y="4268753"/>
            <a:ext cx="958877" cy="4972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sz="29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duyar.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8968621" y="8328689"/>
            <a:ext cx="8514979" cy="4972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sz="29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•Başkaları için iyi şeyler dile ki başkaları da senin için 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9311521" y="8749313"/>
            <a:ext cx="2592438" cy="4972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sz="2999" spc="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iyi şeyler dilesin.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8968621" y="6833645"/>
            <a:ext cx="8461700" cy="4972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sz="29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•Komşunun komşu üzerindeki hakkı, Allah’ın (cc) kul 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9311521" y="7254269"/>
            <a:ext cx="5202493" cy="4972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sz="29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üzerindeki hakkı kadar önemlidir.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3296898" y="5433546"/>
            <a:ext cx="3572146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Ev alma, komşu al.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2658875" y="3810486"/>
            <a:ext cx="4979994" cy="5700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88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Komşu komşunun külüne 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4075709" y="4304262"/>
            <a:ext cx="1984062" cy="5700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88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muhtaçtır.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2298773" y="6796002"/>
            <a:ext cx="5713743" cy="5700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88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Komşu hakkı, Allah (cc) hakkı 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4404751" y="7289778"/>
            <a:ext cx="1312578" cy="5700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88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gibidir.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2204004" y="7795746"/>
            <a:ext cx="5907038" cy="1065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00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Hayır dile komşuna, hayır gele 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4367989" y="8975322"/>
            <a:ext cx="1387373" cy="3795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başına.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2254053" y="2448030"/>
            <a:ext cx="5699555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Gülme komşuna, gelir başına.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5255" y="-95240"/>
            <a:ext cx="1000496" cy="10477495"/>
            <a:chOff x="0" y="0"/>
            <a:chExt cx="667004" cy="6985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63500" y="63500"/>
              <a:ext cx="540007" cy="6858002"/>
            </a:xfrm>
            <a:custGeom>
              <a:avLst/>
              <a:gdLst/>
              <a:ahLst/>
              <a:cxnLst/>
              <a:rect r="r" b="b" t="t" l="l"/>
              <a:pathLst>
                <a:path h="6858002" w="540007">
                  <a:moveTo>
                    <a:pt x="0" y="0"/>
                  </a:moveTo>
                  <a:lnTo>
                    <a:pt x="0" y="6858002"/>
                  </a:lnTo>
                  <a:lnTo>
                    <a:pt x="540008" y="6858002"/>
                  </a:lnTo>
                  <a:lnTo>
                    <a:pt x="540008" y="0"/>
                  </a:lnTo>
                  <a:close/>
                </a:path>
              </a:pathLst>
            </a:custGeom>
            <a:solidFill>
              <a:srgbClr val="FFE699"/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77293" y="63500"/>
              <a:ext cx="312422" cy="6858002"/>
            </a:xfrm>
            <a:custGeom>
              <a:avLst/>
              <a:gdLst/>
              <a:ahLst/>
              <a:cxnLst/>
              <a:rect r="r" b="b" t="t" l="l"/>
              <a:pathLst>
                <a:path h="6858002" w="312422">
                  <a:moveTo>
                    <a:pt x="0" y="0"/>
                  </a:moveTo>
                  <a:lnTo>
                    <a:pt x="0" y="6858002"/>
                  </a:lnTo>
                  <a:lnTo>
                    <a:pt x="312422" y="6858002"/>
                  </a:lnTo>
                  <a:lnTo>
                    <a:pt x="312422" y="0"/>
                  </a:lnTo>
                  <a:close/>
                </a:path>
              </a:pathLst>
            </a:custGeom>
            <a:solidFill>
              <a:srgbClr val="1F4E79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544464" y="733592"/>
            <a:ext cx="8843934" cy="1260472"/>
          </a:xfrm>
          <a:custGeom>
            <a:avLst/>
            <a:gdLst/>
            <a:ahLst/>
            <a:cxnLst/>
            <a:rect r="r" b="b" t="t" l="l"/>
            <a:pathLst>
              <a:path h="1260472" w="8843934">
                <a:moveTo>
                  <a:pt x="0" y="0"/>
                </a:moveTo>
                <a:lnTo>
                  <a:pt x="8843934" y="0"/>
                </a:lnTo>
                <a:lnTo>
                  <a:pt x="8843934" y="1260472"/>
                </a:lnTo>
                <a:lnTo>
                  <a:pt x="0" y="12604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444452" y="3175568"/>
            <a:ext cx="5749190" cy="1432108"/>
            <a:chOff x="0" y="0"/>
            <a:chExt cx="3832784" cy="95473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66675" y="66675"/>
              <a:ext cx="3699378" cy="821435"/>
            </a:xfrm>
            <a:custGeom>
              <a:avLst/>
              <a:gdLst/>
              <a:ahLst/>
              <a:cxnLst/>
              <a:rect r="r" b="b" t="t" l="l"/>
              <a:pathLst>
                <a:path h="821435" w="3699378">
                  <a:moveTo>
                    <a:pt x="0" y="0"/>
                  </a:moveTo>
                  <a:lnTo>
                    <a:pt x="3699378" y="0"/>
                  </a:lnTo>
                  <a:lnTo>
                    <a:pt x="3699378" y="821435"/>
                  </a:lnTo>
                  <a:lnTo>
                    <a:pt x="0" y="821435"/>
                  </a:lnTo>
                  <a:close/>
                </a:path>
              </a:pathLst>
            </a:custGeom>
            <a:solidFill>
              <a:srgbClr val="FFCDCC"/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63500" y="63500"/>
              <a:ext cx="3705728" cy="827785"/>
            </a:xfrm>
            <a:custGeom>
              <a:avLst/>
              <a:gdLst/>
              <a:ahLst/>
              <a:cxnLst/>
              <a:rect r="r" b="b" t="t" l="l"/>
              <a:pathLst>
                <a:path h="827785" w="3705728">
                  <a:moveTo>
                    <a:pt x="3175" y="0"/>
                  </a:moveTo>
                  <a:lnTo>
                    <a:pt x="3702553" y="0"/>
                  </a:lnTo>
                  <a:lnTo>
                    <a:pt x="3705728" y="0"/>
                  </a:lnTo>
                  <a:lnTo>
                    <a:pt x="3705728" y="3175"/>
                  </a:lnTo>
                  <a:lnTo>
                    <a:pt x="3705728" y="824610"/>
                  </a:lnTo>
                  <a:lnTo>
                    <a:pt x="3705728" y="827785"/>
                  </a:lnTo>
                  <a:lnTo>
                    <a:pt x="3702553" y="827785"/>
                  </a:lnTo>
                  <a:lnTo>
                    <a:pt x="3175" y="827785"/>
                  </a:lnTo>
                  <a:lnTo>
                    <a:pt x="0" y="827785"/>
                  </a:lnTo>
                  <a:lnTo>
                    <a:pt x="0" y="824610"/>
                  </a:lnTo>
                  <a:lnTo>
                    <a:pt x="0" y="3175"/>
                  </a:lnTo>
                  <a:lnTo>
                    <a:pt x="0" y="0"/>
                  </a:lnTo>
                  <a:lnTo>
                    <a:pt x="3175" y="0"/>
                  </a:lnTo>
                  <a:moveTo>
                    <a:pt x="3175" y="6350"/>
                  </a:moveTo>
                  <a:lnTo>
                    <a:pt x="3175" y="3175"/>
                  </a:lnTo>
                  <a:lnTo>
                    <a:pt x="6350" y="3175"/>
                  </a:lnTo>
                  <a:lnTo>
                    <a:pt x="6350" y="824610"/>
                  </a:lnTo>
                  <a:lnTo>
                    <a:pt x="3175" y="824610"/>
                  </a:lnTo>
                  <a:lnTo>
                    <a:pt x="3175" y="821435"/>
                  </a:lnTo>
                  <a:lnTo>
                    <a:pt x="3702553" y="821435"/>
                  </a:lnTo>
                  <a:lnTo>
                    <a:pt x="3702553" y="824610"/>
                  </a:lnTo>
                  <a:lnTo>
                    <a:pt x="3699378" y="824610"/>
                  </a:lnTo>
                  <a:lnTo>
                    <a:pt x="3699378" y="3175"/>
                  </a:lnTo>
                  <a:lnTo>
                    <a:pt x="3702553" y="3175"/>
                  </a:lnTo>
                  <a:lnTo>
                    <a:pt x="3702553" y="6350"/>
                  </a:lnTo>
                  <a:lnTo>
                    <a:pt x="3175" y="6350"/>
                  </a:lnTo>
                  <a:close/>
                </a:path>
              </a:pathLst>
            </a:custGeom>
            <a:solidFill>
              <a:srgbClr val="FF8E8B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17324651" y="9313150"/>
            <a:ext cx="878896" cy="878896"/>
          </a:xfrm>
          <a:custGeom>
            <a:avLst/>
            <a:gdLst/>
            <a:ahLst/>
            <a:cxnLst/>
            <a:rect r="r" b="b" t="t" l="l"/>
            <a:pathLst>
              <a:path h="878896" w="878896">
                <a:moveTo>
                  <a:pt x="0" y="0"/>
                </a:moveTo>
                <a:lnTo>
                  <a:pt x="878896" y="0"/>
                </a:lnTo>
                <a:lnTo>
                  <a:pt x="878896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7942836" y="3201243"/>
            <a:ext cx="5749190" cy="823746"/>
            <a:chOff x="0" y="0"/>
            <a:chExt cx="3832784" cy="54916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66675" y="66674"/>
              <a:ext cx="3699378" cy="415793"/>
            </a:xfrm>
            <a:custGeom>
              <a:avLst/>
              <a:gdLst/>
              <a:ahLst/>
              <a:cxnLst/>
              <a:rect r="r" b="b" t="t" l="l"/>
              <a:pathLst>
                <a:path h="415793" w="3699378">
                  <a:moveTo>
                    <a:pt x="0" y="0"/>
                  </a:moveTo>
                  <a:lnTo>
                    <a:pt x="3699378" y="0"/>
                  </a:lnTo>
                  <a:lnTo>
                    <a:pt x="3699378" y="415794"/>
                  </a:lnTo>
                  <a:lnTo>
                    <a:pt x="0" y="415794"/>
                  </a:lnTo>
                  <a:close/>
                </a:path>
              </a:pathLst>
            </a:custGeom>
            <a:solidFill>
              <a:srgbClr val="FFCDCC"/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63500" y="63499"/>
              <a:ext cx="3705728" cy="422143"/>
            </a:xfrm>
            <a:custGeom>
              <a:avLst/>
              <a:gdLst/>
              <a:ahLst/>
              <a:cxnLst/>
              <a:rect r="r" b="b" t="t" l="l"/>
              <a:pathLst>
                <a:path h="422143" w="3705728">
                  <a:moveTo>
                    <a:pt x="3175" y="0"/>
                  </a:moveTo>
                  <a:lnTo>
                    <a:pt x="3702553" y="0"/>
                  </a:lnTo>
                  <a:lnTo>
                    <a:pt x="3705728" y="0"/>
                  </a:lnTo>
                  <a:lnTo>
                    <a:pt x="3705728" y="3175"/>
                  </a:lnTo>
                  <a:lnTo>
                    <a:pt x="3705728" y="418969"/>
                  </a:lnTo>
                  <a:lnTo>
                    <a:pt x="3705728" y="422144"/>
                  </a:lnTo>
                  <a:lnTo>
                    <a:pt x="3702553" y="422144"/>
                  </a:lnTo>
                  <a:lnTo>
                    <a:pt x="3175" y="422144"/>
                  </a:lnTo>
                  <a:lnTo>
                    <a:pt x="0" y="422144"/>
                  </a:lnTo>
                  <a:lnTo>
                    <a:pt x="0" y="418969"/>
                  </a:lnTo>
                  <a:lnTo>
                    <a:pt x="0" y="3175"/>
                  </a:lnTo>
                  <a:lnTo>
                    <a:pt x="0" y="0"/>
                  </a:lnTo>
                  <a:lnTo>
                    <a:pt x="3175" y="0"/>
                  </a:lnTo>
                  <a:moveTo>
                    <a:pt x="3175" y="6350"/>
                  </a:moveTo>
                  <a:lnTo>
                    <a:pt x="3175" y="3175"/>
                  </a:lnTo>
                  <a:lnTo>
                    <a:pt x="6350" y="3175"/>
                  </a:lnTo>
                  <a:lnTo>
                    <a:pt x="6350" y="418969"/>
                  </a:lnTo>
                  <a:lnTo>
                    <a:pt x="3175" y="418969"/>
                  </a:lnTo>
                  <a:lnTo>
                    <a:pt x="3175" y="415794"/>
                  </a:lnTo>
                  <a:lnTo>
                    <a:pt x="3702553" y="415794"/>
                  </a:lnTo>
                  <a:lnTo>
                    <a:pt x="3702553" y="418969"/>
                  </a:lnTo>
                  <a:lnTo>
                    <a:pt x="3699378" y="418969"/>
                  </a:lnTo>
                  <a:lnTo>
                    <a:pt x="3699378" y="3175"/>
                  </a:lnTo>
                  <a:lnTo>
                    <a:pt x="3702553" y="3175"/>
                  </a:lnTo>
                  <a:lnTo>
                    <a:pt x="3702553" y="6350"/>
                  </a:lnTo>
                  <a:lnTo>
                    <a:pt x="3175" y="6350"/>
                  </a:lnTo>
                  <a:close/>
                </a:path>
              </a:pathLst>
            </a:custGeom>
            <a:solidFill>
              <a:srgbClr val="FF8E8B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13" id="13"/>
          <p:cNvGrpSpPr/>
          <p:nvPr/>
        </p:nvGrpSpPr>
        <p:grpSpPr>
          <a:xfrm rot="0">
            <a:off x="7947750" y="4062093"/>
            <a:ext cx="5749190" cy="823746"/>
            <a:chOff x="0" y="0"/>
            <a:chExt cx="3832784" cy="549161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66675" y="66674"/>
              <a:ext cx="3699378" cy="415793"/>
            </a:xfrm>
            <a:custGeom>
              <a:avLst/>
              <a:gdLst/>
              <a:ahLst/>
              <a:cxnLst/>
              <a:rect r="r" b="b" t="t" l="l"/>
              <a:pathLst>
                <a:path h="415793" w="3699378">
                  <a:moveTo>
                    <a:pt x="0" y="0"/>
                  </a:moveTo>
                  <a:lnTo>
                    <a:pt x="3699378" y="0"/>
                  </a:lnTo>
                  <a:lnTo>
                    <a:pt x="3699378" y="415794"/>
                  </a:lnTo>
                  <a:lnTo>
                    <a:pt x="0" y="415794"/>
                  </a:lnTo>
                  <a:close/>
                </a:path>
              </a:pathLst>
            </a:custGeom>
            <a:solidFill>
              <a:srgbClr val="FFCDCC"/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63500" y="63499"/>
              <a:ext cx="3705728" cy="422143"/>
            </a:xfrm>
            <a:custGeom>
              <a:avLst/>
              <a:gdLst/>
              <a:ahLst/>
              <a:cxnLst/>
              <a:rect r="r" b="b" t="t" l="l"/>
              <a:pathLst>
                <a:path h="422143" w="3705728">
                  <a:moveTo>
                    <a:pt x="3175" y="0"/>
                  </a:moveTo>
                  <a:lnTo>
                    <a:pt x="3702553" y="0"/>
                  </a:lnTo>
                  <a:lnTo>
                    <a:pt x="3705728" y="0"/>
                  </a:lnTo>
                  <a:lnTo>
                    <a:pt x="3705728" y="3175"/>
                  </a:lnTo>
                  <a:lnTo>
                    <a:pt x="3705728" y="418969"/>
                  </a:lnTo>
                  <a:lnTo>
                    <a:pt x="3705728" y="422144"/>
                  </a:lnTo>
                  <a:lnTo>
                    <a:pt x="3702553" y="422144"/>
                  </a:lnTo>
                  <a:lnTo>
                    <a:pt x="3175" y="422144"/>
                  </a:lnTo>
                  <a:lnTo>
                    <a:pt x="0" y="422144"/>
                  </a:lnTo>
                  <a:lnTo>
                    <a:pt x="0" y="418969"/>
                  </a:lnTo>
                  <a:lnTo>
                    <a:pt x="0" y="3175"/>
                  </a:lnTo>
                  <a:lnTo>
                    <a:pt x="0" y="0"/>
                  </a:lnTo>
                  <a:lnTo>
                    <a:pt x="3175" y="0"/>
                  </a:lnTo>
                  <a:moveTo>
                    <a:pt x="3175" y="6350"/>
                  </a:moveTo>
                  <a:lnTo>
                    <a:pt x="3175" y="3175"/>
                  </a:lnTo>
                  <a:lnTo>
                    <a:pt x="6350" y="3175"/>
                  </a:lnTo>
                  <a:lnTo>
                    <a:pt x="6350" y="418969"/>
                  </a:lnTo>
                  <a:lnTo>
                    <a:pt x="3175" y="418969"/>
                  </a:lnTo>
                  <a:lnTo>
                    <a:pt x="3175" y="415794"/>
                  </a:lnTo>
                  <a:lnTo>
                    <a:pt x="3702553" y="415794"/>
                  </a:lnTo>
                  <a:lnTo>
                    <a:pt x="3702553" y="418969"/>
                  </a:lnTo>
                  <a:lnTo>
                    <a:pt x="3699378" y="418969"/>
                  </a:lnTo>
                  <a:lnTo>
                    <a:pt x="3699378" y="3175"/>
                  </a:lnTo>
                  <a:lnTo>
                    <a:pt x="3702553" y="3175"/>
                  </a:lnTo>
                  <a:lnTo>
                    <a:pt x="3702553" y="6350"/>
                  </a:lnTo>
                  <a:lnTo>
                    <a:pt x="3175" y="6350"/>
                  </a:lnTo>
                  <a:close/>
                </a:path>
              </a:pathLst>
            </a:custGeom>
            <a:solidFill>
              <a:srgbClr val="FF8E8B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16" id="16"/>
          <p:cNvGrpSpPr/>
          <p:nvPr/>
        </p:nvGrpSpPr>
        <p:grpSpPr>
          <a:xfrm rot="0">
            <a:off x="7942836" y="5012426"/>
            <a:ext cx="5749190" cy="823746"/>
            <a:chOff x="0" y="0"/>
            <a:chExt cx="3832784" cy="549173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66675" y="66676"/>
              <a:ext cx="3699378" cy="415803"/>
            </a:xfrm>
            <a:custGeom>
              <a:avLst/>
              <a:gdLst/>
              <a:ahLst/>
              <a:cxnLst/>
              <a:rect r="r" b="b" t="t" l="l"/>
              <a:pathLst>
                <a:path h="415803" w="3699378">
                  <a:moveTo>
                    <a:pt x="0" y="0"/>
                  </a:moveTo>
                  <a:lnTo>
                    <a:pt x="3699378" y="0"/>
                  </a:lnTo>
                  <a:lnTo>
                    <a:pt x="3699378" y="415803"/>
                  </a:lnTo>
                  <a:lnTo>
                    <a:pt x="0" y="415803"/>
                  </a:lnTo>
                  <a:close/>
                </a:path>
              </a:pathLst>
            </a:custGeom>
            <a:solidFill>
              <a:srgbClr val="FFCDCC"/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63500" y="63501"/>
              <a:ext cx="3705728" cy="422153"/>
            </a:xfrm>
            <a:custGeom>
              <a:avLst/>
              <a:gdLst/>
              <a:ahLst/>
              <a:cxnLst/>
              <a:rect r="r" b="b" t="t" l="l"/>
              <a:pathLst>
                <a:path h="422153" w="3705728">
                  <a:moveTo>
                    <a:pt x="3175" y="0"/>
                  </a:moveTo>
                  <a:lnTo>
                    <a:pt x="3702553" y="0"/>
                  </a:lnTo>
                  <a:lnTo>
                    <a:pt x="3705728" y="0"/>
                  </a:lnTo>
                  <a:lnTo>
                    <a:pt x="3705728" y="3175"/>
                  </a:lnTo>
                  <a:lnTo>
                    <a:pt x="3705728" y="418978"/>
                  </a:lnTo>
                  <a:lnTo>
                    <a:pt x="3705728" y="422153"/>
                  </a:lnTo>
                  <a:lnTo>
                    <a:pt x="3702553" y="422153"/>
                  </a:lnTo>
                  <a:lnTo>
                    <a:pt x="3175" y="422153"/>
                  </a:lnTo>
                  <a:lnTo>
                    <a:pt x="0" y="422153"/>
                  </a:lnTo>
                  <a:lnTo>
                    <a:pt x="0" y="418978"/>
                  </a:lnTo>
                  <a:lnTo>
                    <a:pt x="0" y="3175"/>
                  </a:lnTo>
                  <a:lnTo>
                    <a:pt x="0" y="0"/>
                  </a:lnTo>
                  <a:lnTo>
                    <a:pt x="3175" y="0"/>
                  </a:lnTo>
                  <a:moveTo>
                    <a:pt x="3175" y="6350"/>
                  </a:moveTo>
                  <a:lnTo>
                    <a:pt x="3175" y="3175"/>
                  </a:lnTo>
                  <a:lnTo>
                    <a:pt x="6350" y="3175"/>
                  </a:lnTo>
                  <a:lnTo>
                    <a:pt x="6350" y="418978"/>
                  </a:lnTo>
                  <a:lnTo>
                    <a:pt x="3175" y="418978"/>
                  </a:lnTo>
                  <a:lnTo>
                    <a:pt x="3175" y="415803"/>
                  </a:lnTo>
                  <a:lnTo>
                    <a:pt x="3702553" y="415803"/>
                  </a:lnTo>
                  <a:lnTo>
                    <a:pt x="3702553" y="418978"/>
                  </a:lnTo>
                  <a:lnTo>
                    <a:pt x="3699378" y="418978"/>
                  </a:lnTo>
                  <a:lnTo>
                    <a:pt x="3699378" y="3175"/>
                  </a:lnTo>
                  <a:lnTo>
                    <a:pt x="3702553" y="3175"/>
                  </a:lnTo>
                  <a:lnTo>
                    <a:pt x="3702553" y="6350"/>
                  </a:lnTo>
                  <a:lnTo>
                    <a:pt x="3175" y="6350"/>
                  </a:lnTo>
                  <a:close/>
                </a:path>
              </a:pathLst>
            </a:custGeom>
            <a:solidFill>
              <a:srgbClr val="FF8E8B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19" id="19"/>
          <p:cNvGrpSpPr/>
          <p:nvPr/>
        </p:nvGrpSpPr>
        <p:grpSpPr>
          <a:xfrm rot="0">
            <a:off x="7947750" y="5962760"/>
            <a:ext cx="5749190" cy="823746"/>
            <a:chOff x="0" y="0"/>
            <a:chExt cx="3832784" cy="549173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66675" y="66676"/>
              <a:ext cx="3699378" cy="415803"/>
            </a:xfrm>
            <a:custGeom>
              <a:avLst/>
              <a:gdLst/>
              <a:ahLst/>
              <a:cxnLst/>
              <a:rect r="r" b="b" t="t" l="l"/>
              <a:pathLst>
                <a:path h="415803" w="3699378">
                  <a:moveTo>
                    <a:pt x="0" y="0"/>
                  </a:moveTo>
                  <a:lnTo>
                    <a:pt x="3699378" y="0"/>
                  </a:lnTo>
                  <a:lnTo>
                    <a:pt x="3699378" y="415803"/>
                  </a:lnTo>
                  <a:lnTo>
                    <a:pt x="0" y="415803"/>
                  </a:lnTo>
                  <a:close/>
                </a:path>
              </a:pathLst>
            </a:custGeom>
            <a:solidFill>
              <a:srgbClr val="FFCDCC"/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63500" y="63501"/>
              <a:ext cx="3705728" cy="422153"/>
            </a:xfrm>
            <a:custGeom>
              <a:avLst/>
              <a:gdLst/>
              <a:ahLst/>
              <a:cxnLst/>
              <a:rect r="r" b="b" t="t" l="l"/>
              <a:pathLst>
                <a:path h="422153" w="3705728">
                  <a:moveTo>
                    <a:pt x="3175" y="0"/>
                  </a:moveTo>
                  <a:lnTo>
                    <a:pt x="3702553" y="0"/>
                  </a:lnTo>
                  <a:lnTo>
                    <a:pt x="3705728" y="0"/>
                  </a:lnTo>
                  <a:lnTo>
                    <a:pt x="3705728" y="3175"/>
                  </a:lnTo>
                  <a:lnTo>
                    <a:pt x="3705728" y="418978"/>
                  </a:lnTo>
                  <a:lnTo>
                    <a:pt x="3705728" y="422153"/>
                  </a:lnTo>
                  <a:lnTo>
                    <a:pt x="3702553" y="422153"/>
                  </a:lnTo>
                  <a:lnTo>
                    <a:pt x="3175" y="422153"/>
                  </a:lnTo>
                  <a:lnTo>
                    <a:pt x="0" y="422153"/>
                  </a:lnTo>
                  <a:lnTo>
                    <a:pt x="0" y="418978"/>
                  </a:lnTo>
                  <a:lnTo>
                    <a:pt x="0" y="3175"/>
                  </a:lnTo>
                  <a:lnTo>
                    <a:pt x="0" y="0"/>
                  </a:lnTo>
                  <a:lnTo>
                    <a:pt x="3175" y="0"/>
                  </a:lnTo>
                  <a:moveTo>
                    <a:pt x="3175" y="6350"/>
                  </a:moveTo>
                  <a:lnTo>
                    <a:pt x="3175" y="3175"/>
                  </a:lnTo>
                  <a:lnTo>
                    <a:pt x="6350" y="3175"/>
                  </a:lnTo>
                  <a:lnTo>
                    <a:pt x="6350" y="418978"/>
                  </a:lnTo>
                  <a:lnTo>
                    <a:pt x="3175" y="418978"/>
                  </a:lnTo>
                  <a:lnTo>
                    <a:pt x="3175" y="415803"/>
                  </a:lnTo>
                  <a:lnTo>
                    <a:pt x="3702553" y="415803"/>
                  </a:lnTo>
                  <a:lnTo>
                    <a:pt x="3702553" y="418978"/>
                  </a:lnTo>
                  <a:lnTo>
                    <a:pt x="3699378" y="418978"/>
                  </a:lnTo>
                  <a:lnTo>
                    <a:pt x="3699378" y="3175"/>
                  </a:lnTo>
                  <a:lnTo>
                    <a:pt x="3702553" y="3175"/>
                  </a:lnTo>
                  <a:lnTo>
                    <a:pt x="3702553" y="6350"/>
                  </a:lnTo>
                  <a:lnTo>
                    <a:pt x="3175" y="6350"/>
                  </a:lnTo>
                  <a:close/>
                </a:path>
              </a:pathLst>
            </a:custGeom>
            <a:solidFill>
              <a:srgbClr val="FF8E8B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22" id="22"/>
          <p:cNvGrpSpPr/>
          <p:nvPr/>
        </p:nvGrpSpPr>
        <p:grpSpPr>
          <a:xfrm rot="0">
            <a:off x="7942836" y="6917393"/>
            <a:ext cx="5749190" cy="823746"/>
            <a:chOff x="0" y="0"/>
            <a:chExt cx="3832784" cy="549173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66675" y="66676"/>
              <a:ext cx="3699378" cy="415803"/>
            </a:xfrm>
            <a:custGeom>
              <a:avLst/>
              <a:gdLst/>
              <a:ahLst/>
              <a:cxnLst/>
              <a:rect r="r" b="b" t="t" l="l"/>
              <a:pathLst>
                <a:path h="415803" w="3699378">
                  <a:moveTo>
                    <a:pt x="0" y="0"/>
                  </a:moveTo>
                  <a:lnTo>
                    <a:pt x="3699378" y="0"/>
                  </a:lnTo>
                  <a:lnTo>
                    <a:pt x="3699378" y="415803"/>
                  </a:lnTo>
                  <a:lnTo>
                    <a:pt x="0" y="415803"/>
                  </a:lnTo>
                  <a:close/>
                </a:path>
              </a:pathLst>
            </a:custGeom>
            <a:solidFill>
              <a:srgbClr val="FFCDCC"/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63500" y="63501"/>
              <a:ext cx="3705728" cy="422153"/>
            </a:xfrm>
            <a:custGeom>
              <a:avLst/>
              <a:gdLst/>
              <a:ahLst/>
              <a:cxnLst/>
              <a:rect r="r" b="b" t="t" l="l"/>
              <a:pathLst>
                <a:path h="422153" w="3705728">
                  <a:moveTo>
                    <a:pt x="3175" y="0"/>
                  </a:moveTo>
                  <a:lnTo>
                    <a:pt x="3702553" y="0"/>
                  </a:lnTo>
                  <a:lnTo>
                    <a:pt x="3705728" y="0"/>
                  </a:lnTo>
                  <a:lnTo>
                    <a:pt x="3705728" y="3175"/>
                  </a:lnTo>
                  <a:lnTo>
                    <a:pt x="3705728" y="418978"/>
                  </a:lnTo>
                  <a:lnTo>
                    <a:pt x="3705728" y="422153"/>
                  </a:lnTo>
                  <a:lnTo>
                    <a:pt x="3702553" y="422153"/>
                  </a:lnTo>
                  <a:lnTo>
                    <a:pt x="3175" y="422153"/>
                  </a:lnTo>
                  <a:lnTo>
                    <a:pt x="0" y="422153"/>
                  </a:lnTo>
                  <a:lnTo>
                    <a:pt x="0" y="418978"/>
                  </a:lnTo>
                  <a:lnTo>
                    <a:pt x="0" y="3175"/>
                  </a:lnTo>
                  <a:lnTo>
                    <a:pt x="0" y="0"/>
                  </a:lnTo>
                  <a:lnTo>
                    <a:pt x="3175" y="0"/>
                  </a:lnTo>
                  <a:moveTo>
                    <a:pt x="3175" y="6350"/>
                  </a:moveTo>
                  <a:lnTo>
                    <a:pt x="3175" y="3175"/>
                  </a:lnTo>
                  <a:lnTo>
                    <a:pt x="6350" y="3175"/>
                  </a:lnTo>
                  <a:lnTo>
                    <a:pt x="6350" y="418978"/>
                  </a:lnTo>
                  <a:lnTo>
                    <a:pt x="3175" y="418978"/>
                  </a:lnTo>
                  <a:lnTo>
                    <a:pt x="3175" y="415803"/>
                  </a:lnTo>
                  <a:lnTo>
                    <a:pt x="3702553" y="415803"/>
                  </a:lnTo>
                  <a:lnTo>
                    <a:pt x="3702553" y="418978"/>
                  </a:lnTo>
                  <a:lnTo>
                    <a:pt x="3699378" y="418978"/>
                  </a:lnTo>
                  <a:lnTo>
                    <a:pt x="3699378" y="3175"/>
                  </a:lnTo>
                  <a:lnTo>
                    <a:pt x="3702553" y="3175"/>
                  </a:lnTo>
                  <a:lnTo>
                    <a:pt x="3702553" y="6350"/>
                  </a:lnTo>
                  <a:lnTo>
                    <a:pt x="3175" y="6350"/>
                  </a:lnTo>
                  <a:close/>
                </a:path>
              </a:pathLst>
            </a:custGeom>
            <a:solidFill>
              <a:srgbClr val="FF8E8B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25" id="25"/>
          <p:cNvGrpSpPr/>
          <p:nvPr/>
        </p:nvGrpSpPr>
        <p:grpSpPr>
          <a:xfrm rot="0">
            <a:off x="7942836" y="3201243"/>
            <a:ext cx="9937028" cy="5436865"/>
            <a:chOff x="0" y="0"/>
            <a:chExt cx="6624688" cy="362458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66675" y="3142110"/>
              <a:ext cx="3699384" cy="415798"/>
            </a:xfrm>
            <a:custGeom>
              <a:avLst/>
              <a:gdLst/>
              <a:ahLst/>
              <a:cxnLst/>
              <a:rect r="r" b="b" t="t" l="l"/>
              <a:pathLst>
                <a:path h="415798" w="3699384">
                  <a:moveTo>
                    <a:pt x="0" y="0"/>
                  </a:moveTo>
                  <a:lnTo>
                    <a:pt x="3699384" y="0"/>
                  </a:lnTo>
                  <a:lnTo>
                    <a:pt x="3699384" y="415799"/>
                  </a:lnTo>
                  <a:lnTo>
                    <a:pt x="0" y="415799"/>
                  </a:lnTo>
                  <a:close/>
                </a:path>
              </a:pathLst>
            </a:custGeom>
            <a:solidFill>
              <a:srgbClr val="FFCDCC"/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63500" y="3138935"/>
              <a:ext cx="3705734" cy="422148"/>
            </a:xfrm>
            <a:custGeom>
              <a:avLst/>
              <a:gdLst/>
              <a:ahLst/>
              <a:cxnLst/>
              <a:rect r="r" b="b" t="t" l="l"/>
              <a:pathLst>
                <a:path h="422148" w="3705734">
                  <a:moveTo>
                    <a:pt x="3175" y="0"/>
                  </a:moveTo>
                  <a:lnTo>
                    <a:pt x="3702559" y="0"/>
                  </a:lnTo>
                  <a:lnTo>
                    <a:pt x="3705734" y="0"/>
                  </a:lnTo>
                  <a:lnTo>
                    <a:pt x="3705734" y="3175"/>
                  </a:lnTo>
                  <a:lnTo>
                    <a:pt x="3705734" y="418974"/>
                  </a:lnTo>
                  <a:lnTo>
                    <a:pt x="3705734" y="422149"/>
                  </a:lnTo>
                  <a:lnTo>
                    <a:pt x="3702559" y="422149"/>
                  </a:lnTo>
                  <a:lnTo>
                    <a:pt x="3175" y="422149"/>
                  </a:lnTo>
                  <a:lnTo>
                    <a:pt x="0" y="422149"/>
                  </a:lnTo>
                  <a:lnTo>
                    <a:pt x="0" y="418974"/>
                  </a:lnTo>
                  <a:lnTo>
                    <a:pt x="0" y="3175"/>
                  </a:lnTo>
                  <a:lnTo>
                    <a:pt x="0" y="0"/>
                  </a:lnTo>
                  <a:lnTo>
                    <a:pt x="3175" y="0"/>
                  </a:lnTo>
                  <a:moveTo>
                    <a:pt x="3175" y="6350"/>
                  </a:moveTo>
                  <a:lnTo>
                    <a:pt x="3175" y="3175"/>
                  </a:lnTo>
                  <a:lnTo>
                    <a:pt x="6350" y="3175"/>
                  </a:lnTo>
                  <a:lnTo>
                    <a:pt x="6350" y="418974"/>
                  </a:lnTo>
                  <a:lnTo>
                    <a:pt x="3175" y="418974"/>
                  </a:lnTo>
                  <a:lnTo>
                    <a:pt x="3175" y="415799"/>
                  </a:lnTo>
                  <a:lnTo>
                    <a:pt x="3702559" y="415799"/>
                  </a:lnTo>
                  <a:lnTo>
                    <a:pt x="3702559" y="418974"/>
                  </a:lnTo>
                  <a:lnTo>
                    <a:pt x="3699384" y="418974"/>
                  </a:lnTo>
                  <a:lnTo>
                    <a:pt x="3699384" y="3175"/>
                  </a:lnTo>
                  <a:lnTo>
                    <a:pt x="3702559" y="3175"/>
                  </a:lnTo>
                  <a:lnTo>
                    <a:pt x="3702559" y="6350"/>
                  </a:lnTo>
                  <a:lnTo>
                    <a:pt x="3175" y="6350"/>
                  </a:lnTo>
                  <a:close/>
                </a:path>
              </a:pathLst>
            </a:custGeom>
            <a:solidFill>
              <a:srgbClr val="FF8E8B"/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28" id="28"/>
            <p:cNvSpPr/>
            <p:nvPr/>
          </p:nvSpPr>
          <p:spPr>
            <a:xfrm flipH="false" flipV="false" rot="0">
              <a:off x="3868675" y="66675"/>
              <a:ext cx="2689353" cy="3491234"/>
            </a:xfrm>
            <a:custGeom>
              <a:avLst/>
              <a:gdLst/>
              <a:ahLst/>
              <a:cxnLst/>
              <a:rect r="r" b="b" t="t" l="l"/>
              <a:pathLst>
                <a:path h="3491234" w="2689353">
                  <a:moveTo>
                    <a:pt x="0" y="0"/>
                  </a:moveTo>
                  <a:lnTo>
                    <a:pt x="2689353" y="0"/>
                  </a:lnTo>
                  <a:lnTo>
                    <a:pt x="2689353" y="3491234"/>
                  </a:lnTo>
                  <a:lnTo>
                    <a:pt x="0" y="3491234"/>
                  </a:lnTo>
                  <a:close/>
                </a:path>
              </a:pathLst>
            </a:custGeom>
            <a:solidFill>
              <a:srgbClr val="FFCDCC"/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3865500" y="63500"/>
              <a:ext cx="2695703" cy="3497584"/>
            </a:xfrm>
            <a:custGeom>
              <a:avLst/>
              <a:gdLst/>
              <a:ahLst/>
              <a:cxnLst/>
              <a:rect r="r" b="b" t="t" l="l"/>
              <a:pathLst>
                <a:path h="3497584" w="2695703">
                  <a:moveTo>
                    <a:pt x="3175" y="0"/>
                  </a:moveTo>
                  <a:lnTo>
                    <a:pt x="2692528" y="0"/>
                  </a:lnTo>
                  <a:lnTo>
                    <a:pt x="2695703" y="0"/>
                  </a:lnTo>
                  <a:lnTo>
                    <a:pt x="2695703" y="3175"/>
                  </a:lnTo>
                  <a:lnTo>
                    <a:pt x="2695703" y="3494409"/>
                  </a:lnTo>
                  <a:lnTo>
                    <a:pt x="2695703" y="3497584"/>
                  </a:lnTo>
                  <a:lnTo>
                    <a:pt x="2692528" y="3497584"/>
                  </a:lnTo>
                  <a:lnTo>
                    <a:pt x="3175" y="3497584"/>
                  </a:lnTo>
                  <a:lnTo>
                    <a:pt x="0" y="3497584"/>
                  </a:lnTo>
                  <a:lnTo>
                    <a:pt x="0" y="3494409"/>
                  </a:lnTo>
                  <a:lnTo>
                    <a:pt x="0" y="3175"/>
                  </a:lnTo>
                  <a:lnTo>
                    <a:pt x="0" y="0"/>
                  </a:lnTo>
                  <a:lnTo>
                    <a:pt x="3175" y="0"/>
                  </a:lnTo>
                  <a:moveTo>
                    <a:pt x="3175" y="6350"/>
                  </a:moveTo>
                  <a:lnTo>
                    <a:pt x="3175" y="3175"/>
                  </a:lnTo>
                  <a:lnTo>
                    <a:pt x="6350" y="3175"/>
                  </a:lnTo>
                  <a:lnTo>
                    <a:pt x="6350" y="3494409"/>
                  </a:lnTo>
                  <a:lnTo>
                    <a:pt x="3175" y="3494409"/>
                  </a:lnTo>
                  <a:lnTo>
                    <a:pt x="3175" y="3491234"/>
                  </a:lnTo>
                  <a:lnTo>
                    <a:pt x="2692528" y="3491234"/>
                  </a:lnTo>
                  <a:lnTo>
                    <a:pt x="2692528" y="3494409"/>
                  </a:lnTo>
                  <a:lnTo>
                    <a:pt x="2689353" y="3494409"/>
                  </a:lnTo>
                  <a:lnTo>
                    <a:pt x="2689353" y="3175"/>
                  </a:lnTo>
                  <a:lnTo>
                    <a:pt x="2692528" y="3175"/>
                  </a:lnTo>
                  <a:lnTo>
                    <a:pt x="2692528" y="6350"/>
                  </a:lnTo>
                  <a:lnTo>
                    <a:pt x="3175" y="6350"/>
                  </a:lnTo>
                  <a:close/>
                </a:path>
              </a:pathLst>
            </a:custGeom>
            <a:solidFill>
              <a:srgbClr val="FF8E8B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30" id="30"/>
          <p:cNvSpPr/>
          <p:nvPr/>
        </p:nvSpPr>
        <p:spPr>
          <a:xfrm flipH="false" flipV="false" rot="0">
            <a:off x="7027164" y="3035808"/>
            <a:ext cx="1156716" cy="1152144"/>
          </a:xfrm>
          <a:custGeom>
            <a:avLst/>
            <a:gdLst/>
            <a:ahLst/>
            <a:cxnLst/>
            <a:rect r="r" b="b" t="t" l="l"/>
            <a:pathLst>
              <a:path h="1152144" w="1156716">
                <a:moveTo>
                  <a:pt x="0" y="0"/>
                </a:moveTo>
                <a:lnTo>
                  <a:pt x="1156716" y="0"/>
                </a:lnTo>
                <a:lnTo>
                  <a:pt x="1156716" y="1152144"/>
                </a:lnTo>
                <a:lnTo>
                  <a:pt x="0" y="115214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7031736" y="3895344"/>
            <a:ext cx="1156716" cy="1156716"/>
          </a:xfrm>
          <a:custGeom>
            <a:avLst/>
            <a:gdLst/>
            <a:ahLst/>
            <a:cxnLst/>
            <a:rect r="r" b="b" t="t" l="l"/>
            <a:pathLst>
              <a:path h="1156716" w="1156716">
                <a:moveTo>
                  <a:pt x="0" y="0"/>
                </a:moveTo>
                <a:lnTo>
                  <a:pt x="1156716" y="0"/>
                </a:lnTo>
                <a:lnTo>
                  <a:pt x="1156716" y="1156716"/>
                </a:lnTo>
                <a:lnTo>
                  <a:pt x="0" y="115671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7027164" y="4846320"/>
            <a:ext cx="1156716" cy="1156716"/>
          </a:xfrm>
          <a:custGeom>
            <a:avLst/>
            <a:gdLst/>
            <a:ahLst/>
            <a:cxnLst/>
            <a:rect r="r" b="b" t="t" l="l"/>
            <a:pathLst>
              <a:path h="1156716" w="1156716">
                <a:moveTo>
                  <a:pt x="0" y="0"/>
                </a:moveTo>
                <a:lnTo>
                  <a:pt x="1156716" y="0"/>
                </a:lnTo>
                <a:lnTo>
                  <a:pt x="1156716" y="1156716"/>
                </a:lnTo>
                <a:lnTo>
                  <a:pt x="0" y="115671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7031736" y="5797296"/>
            <a:ext cx="1156716" cy="1152144"/>
          </a:xfrm>
          <a:custGeom>
            <a:avLst/>
            <a:gdLst/>
            <a:ahLst/>
            <a:cxnLst/>
            <a:rect r="r" b="b" t="t" l="l"/>
            <a:pathLst>
              <a:path h="1152144" w="1156716">
                <a:moveTo>
                  <a:pt x="0" y="0"/>
                </a:moveTo>
                <a:lnTo>
                  <a:pt x="1156716" y="0"/>
                </a:lnTo>
                <a:lnTo>
                  <a:pt x="1156716" y="1152144"/>
                </a:lnTo>
                <a:lnTo>
                  <a:pt x="0" y="115214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0">
            <a:off x="7027164" y="6752844"/>
            <a:ext cx="1156716" cy="1152144"/>
          </a:xfrm>
          <a:custGeom>
            <a:avLst/>
            <a:gdLst/>
            <a:ahLst/>
            <a:cxnLst/>
            <a:rect r="r" b="b" t="t" l="l"/>
            <a:pathLst>
              <a:path h="1152144" w="1156716">
                <a:moveTo>
                  <a:pt x="0" y="0"/>
                </a:moveTo>
                <a:lnTo>
                  <a:pt x="1156716" y="0"/>
                </a:lnTo>
                <a:lnTo>
                  <a:pt x="1156716" y="1152144"/>
                </a:lnTo>
                <a:lnTo>
                  <a:pt x="0" y="115214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35" id="35"/>
          <p:cNvSpPr/>
          <p:nvPr/>
        </p:nvSpPr>
        <p:spPr>
          <a:xfrm flipH="false" flipV="false" rot="0">
            <a:off x="7027164" y="7648956"/>
            <a:ext cx="1156716" cy="1152144"/>
          </a:xfrm>
          <a:custGeom>
            <a:avLst/>
            <a:gdLst/>
            <a:ahLst/>
            <a:cxnLst/>
            <a:rect r="r" b="b" t="t" l="l"/>
            <a:pathLst>
              <a:path h="1152144" w="1156716">
                <a:moveTo>
                  <a:pt x="0" y="0"/>
                </a:moveTo>
                <a:lnTo>
                  <a:pt x="1156716" y="0"/>
                </a:lnTo>
                <a:lnTo>
                  <a:pt x="1156716" y="1152144"/>
                </a:lnTo>
                <a:lnTo>
                  <a:pt x="0" y="115214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36" id="36"/>
          <p:cNvSpPr/>
          <p:nvPr/>
        </p:nvSpPr>
        <p:spPr>
          <a:xfrm flipH="false" flipV="false" rot="0">
            <a:off x="1475699" y="4874081"/>
            <a:ext cx="5315607" cy="5315607"/>
          </a:xfrm>
          <a:custGeom>
            <a:avLst/>
            <a:gdLst/>
            <a:ahLst/>
            <a:cxnLst/>
            <a:rect r="r" b="b" t="t" l="l"/>
            <a:pathLst>
              <a:path h="5315607" w="5315607">
                <a:moveTo>
                  <a:pt x="0" y="0"/>
                </a:moveTo>
                <a:lnTo>
                  <a:pt x="5315607" y="0"/>
                </a:lnTo>
                <a:lnTo>
                  <a:pt x="5315607" y="5315607"/>
                </a:lnTo>
                <a:lnTo>
                  <a:pt x="0" y="531560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37" id="37"/>
          <p:cNvSpPr txBox="true"/>
          <p:nvPr/>
        </p:nvSpPr>
        <p:spPr>
          <a:xfrm rot="0">
            <a:off x="3407926" y="896383"/>
            <a:ext cx="5221495" cy="9347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b="true" sz="479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Arkadaşlarla İlişkiler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7609315" y="9489124"/>
            <a:ext cx="315497" cy="472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399" spc="2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11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781494" y="3508734"/>
            <a:ext cx="5178462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Arkadaşlarımızla ilişkilerde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8516093" y="3067917"/>
            <a:ext cx="4695058" cy="5459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67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dürüst olmaya alay etmemeye</a:t>
            </a:r>
          </a:p>
          <a:p>
            <a:pPr algn="ctr">
              <a:lnSpc>
                <a:spcPts val="8208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kusurları araştırmamaya</a:t>
            </a:r>
          </a:p>
          <a:p>
            <a:pPr algn="ctr">
              <a:lnSpc>
                <a:spcPts val="6767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kötü söz söylememeye</a:t>
            </a:r>
          </a:p>
          <a:p>
            <a:pPr algn="ctr">
              <a:lnSpc>
                <a:spcPts val="828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yardımlaşmaya</a:t>
            </a:r>
          </a:p>
          <a:p>
            <a:pPr algn="ctr">
              <a:lnSpc>
                <a:spcPts val="5832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samimi olmaya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3947043" y="5534130"/>
            <a:ext cx="3704963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özen göstermeliyiz.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5255" y="-95240"/>
            <a:ext cx="1000496" cy="10477495"/>
            <a:chOff x="0" y="0"/>
            <a:chExt cx="667004" cy="6985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63500" y="63500"/>
              <a:ext cx="540007" cy="6858002"/>
            </a:xfrm>
            <a:custGeom>
              <a:avLst/>
              <a:gdLst/>
              <a:ahLst/>
              <a:cxnLst/>
              <a:rect r="r" b="b" t="t" l="l"/>
              <a:pathLst>
                <a:path h="6858002" w="540007">
                  <a:moveTo>
                    <a:pt x="0" y="0"/>
                  </a:moveTo>
                  <a:lnTo>
                    <a:pt x="0" y="6858002"/>
                  </a:lnTo>
                  <a:lnTo>
                    <a:pt x="540008" y="6858002"/>
                  </a:lnTo>
                  <a:lnTo>
                    <a:pt x="540008" y="0"/>
                  </a:lnTo>
                  <a:close/>
                </a:path>
              </a:pathLst>
            </a:custGeom>
            <a:solidFill>
              <a:srgbClr val="FFE699"/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77293" y="63500"/>
              <a:ext cx="312422" cy="6858002"/>
            </a:xfrm>
            <a:custGeom>
              <a:avLst/>
              <a:gdLst/>
              <a:ahLst/>
              <a:cxnLst/>
              <a:rect r="r" b="b" t="t" l="l"/>
              <a:pathLst>
                <a:path h="6858002" w="312422">
                  <a:moveTo>
                    <a:pt x="0" y="0"/>
                  </a:moveTo>
                  <a:lnTo>
                    <a:pt x="0" y="6858002"/>
                  </a:lnTo>
                  <a:lnTo>
                    <a:pt x="312422" y="6858002"/>
                  </a:lnTo>
                  <a:lnTo>
                    <a:pt x="312422" y="0"/>
                  </a:lnTo>
                  <a:close/>
                </a:path>
              </a:pathLst>
            </a:custGeom>
            <a:solidFill>
              <a:srgbClr val="1F4E79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544464" y="733592"/>
            <a:ext cx="8843934" cy="1260472"/>
          </a:xfrm>
          <a:custGeom>
            <a:avLst/>
            <a:gdLst/>
            <a:ahLst/>
            <a:cxnLst/>
            <a:rect r="r" b="b" t="t" l="l"/>
            <a:pathLst>
              <a:path h="1260472" w="8843934">
                <a:moveTo>
                  <a:pt x="0" y="0"/>
                </a:moveTo>
                <a:lnTo>
                  <a:pt x="8843934" y="0"/>
                </a:lnTo>
                <a:lnTo>
                  <a:pt x="8843934" y="1260472"/>
                </a:lnTo>
                <a:lnTo>
                  <a:pt x="0" y="12604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7324651" y="9313150"/>
            <a:ext cx="878896" cy="878896"/>
          </a:xfrm>
          <a:custGeom>
            <a:avLst/>
            <a:gdLst/>
            <a:ahLst/>
            <a:cxnLst/>
            <a:rect r="r" b="b" t="t" l="l"/>
            <a:pathLst>
              <a:path h="878896" w="878896">
                <a:moveTo>
                  <a:pt x="0" y="0"/>
                </a:moveTo>
                <a:lnTo>
                  <a:pt x="878896" y="0"/>
                </a:lnTo>
                <a:lnTo>
                  <a:pt x="878896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24712" y="1586484"/>
            <a:ext cx="9034272" cy="8700516"/>
          </a:xfrm>
          <a:custGeom>
            <a:avLst/>
            <a:gdLst/>
            <a:ahLst/>
            <a:cxnLst/>
            <a:rect r="r" b="b" t="t" l="l"/>
            <a:pathLst>
              <a:path h="8700516" w="9034272">
                <a:moveTo>
                  <a:pt x="0" y="0"/>
                </a:moveTo>
                <a:lnTo>
                  <a:pt x="9034272" y="0"/>
                </a:lnTo>
                <a:lnTo>
                  <a:pt x="9034272" y="8700516"/>
                </a:lnTo>
                <a:lnTo>
                  <a:pt x="0" y="870051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618138" y="2742700"/>
            <a:ext cx="4941375" cy="2230550"/>
          </a:xfrm>
          <a:custGeom>
            <a:avLst/>
            <a:gdLst/>
            <a:ahLst/>
            <a:cxnLst/>
            <a:rect r="r" b="b" t="t" l="l"/>
            <a:pathLst>
              <a:path h="2230550" w="4941375">
                <a:moveTo>
                  <a:pt x="0" y="0"/>
                </a:moveTo>
                <a:lnTo>
                  <a:pt x="4941375" y="0"/>
                </a:lnTo>
                <a:lnTo>
                  <a:pt x="4941375" y="2230550"/>
                </a:lnTo>
                <a:lnTo>
                  <a:pt x="0" y="223055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10866244" y="3897301"/>
            <a:ext cx="5856246" cy="1219667"/>
            <a:chOff x="0" y="0"/>
            <a:chExt cx="3904170" cy="81310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66675" y="66675"/>
              <a:ext cx="3770762" cy="679700"/>
            </a:xfrm>
            <a:custGeom>
              <a:avLst/>
              <a:gdLst/>
              <a:ahLst/>
              <a:cxnLst/>
              <a:rect r="r" b="b" t="t" l="l"/>
              <a:pathLst>
                <a:path h="679700" w="3770762">
                  <a:moveTo>
                    <a:pt x="0" y="0"/>
                  </a:moveTo>
                  <a:lnTo>
                    <a:pt x="3770762" y="0"/>
                  </a:lnTo>
                  <a:lnTo>
                    <a:pt x="3770762" y="679699"/>
                  </a:lnTo>
                  <a:lnTo>
                    <a:pt x="0" y="679699"/>
                  </a:lnTo>
                  <a:close/>
                </a:path>
              </a:pathLst>
            </a:custGeom>
            <a:solidFill>
              <a:srgbClr val="D1EDB5"/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63500" y="63500"/>
              <a:ext cx="3777112" cy="686050"/>
            </a:xfrm>
            <a:custGeom>
              <a:avLst/>
              <a:gdLst/>
              <a:ahLst/>
              <a:cxnLst/>
              <a:rect r="r" b="b" t="t" l="l"/>
              <a:pathLst>
                <a:path h="686050" w="3777112">
                  <a:moveTo>
                    <a:pt x="3175" y="0"/>
                  </a:moveTo>
                  <a:lnTo>
                    <a:pt x="3773937" y="0"/>
                  </a:lnTo>
                  <a:lnTo>
                    <a:pt x="3777112" y="0"/>
                  </a:lnTo>
                  <a:lnTo>
                    <a:pt x="3777112" y="3175"/>
                  </a:lnTo>
                  <a:lnTo>
                    <a:pt x="3777112" y="682874"/>
                  </a:lnTo>
                  <a:lnTo>
                    <a:pt x="3777112" y="686049"/>
                  </a:lnTo>
                  <a:lnTo>
                    <a:pt x="3773937" y="686049"/>
                  </a:lnTo>
                  <a:lnTo>
                    <a:pt x="3175" y="686049"/>
                  </a:lnTo>
                  <a:lnTo>
                    <a:pt x="0" y="686049"/>
                  </a:lnTo>
                  <a:lnTo>
                    <a:pt x="0" y="682874"/>
                  </a:lnTo>
                  <a:lnTo>
                    <a:pt x="0" y="3175"/>
                  </a:lnTo>
                  <a:lnTo>
                    <a:pt x="0" y="0"/>
                  </a:lnTo>
                  <a:lnTo>
                    <a:pt x="3175" y="0"/>
                  </a:lnTo>
                  <a:moveTo>
                    <a:pt x="3175" y="6350"/>
                  </a:moveTo>
                  <a:lnTo>
                    <a:pt x="3175" y="3175"/>
                  </a:lnTo>
                  <a:lnTo>
                    <a:pt x="6350" y="3175"/>
                  </a:lnTo>
                  <a:lnTo>
                    <a:pt x="6350" y="682874"/>
                  </a:lnTo>
                  <a:lnTo>
                    <a:pt x="3175" y="682874"/>
                  </a:lnTo>
                  <a:lnTo>
                    <a:pt x="3175" y="679699"/>
                  </a:lnTo>
                  <a:lnTo>
                    <a:pt x="3773937" y="679699"/>
                  </a:lnTo>
                  <a:lnTo>
                    <a:pt x="3773937" y="682874"/>
                  </a:lnTo>
                  <a:lnTo>
                    <a:pt x="3770762" y="682874"/>
                  </a:lnTo>
                  <a:lnTo>
                    <a:pt x="3770762" y="3175"/>
                  </a:lnTo>
                  <a:lnTo>
                    <a:pt x="3773937" y="3175"/>
                  </a:lnTo>
                  <a:lnTo>
                    <a:pt x="3773937" y="6350"/>
                  </a:lnTo>
                  <a:lnTo>
                    <a:pt x="3175" y="6350"/>
                  </a:lnTo>
                  <a:close/>
                </a:path>
              </a:pathLst>
            </a:custGeom>
            <a:solidFill>
              <a:srgbClr val="B8E38D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12" id="12"/>
          <p:cNvGrpSpPr/>
          <p:nvPr/>
        </p:nvGrpSpPr>
        <p:grpSpPr>
          <a:xfrm rot="0">
            <a:off x="10866244" y="5148844"/>
            <a:ext cx="5856246" cy="1219667"/>
            <a:chOff x="0" y="0"/>
            <a:chExt cx="3904170" cy="81310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66675" y="66675"/>
              <a:ext cx="3770762" cy="679700"/>
            </a:xfrm>
            <a:custGeom>
              <a:avLst/>
              <a:gdLst/>
              <a:ahLst/>
              <a:cxnLst/>
              <a:rect r="r" b="b" t="t" l="l"/>
              <a:pathLst>
                <a:path h="679700" w="3770762">
                  <a:moveTo>
                    <a:pt x="0" y="0"/>
                  </a:moveTo>
                  <a:lnTo>
                    <a:pt x="3770762" y="0"/>
                  </a:lnTo>
                  <a:lnTo>
                    <a:pt x="3770762" y="679699"/>
                  </a:lnTo>
                  <a:lnTo>
                    <a:pt x="0" y="679699"/>
                  </a:lnTo>
                  <a:close/>
                </a:path>
              </a:pathLst>
            </a:custGeom>
            <a:solidFill>
              <a:srgbClr val="D1EDB5"/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63500" y="63500"/>
              <a:ext cx="3777112" cy="686050"/>
            </a:xfrm>
            <a:custGeom>
              <a:avLst/>
              <a:gdLst/>
              <a:ahLst/>
              <a:cxnLst/>
              <a:rect r="r" b="b" t="t" l="l"/>
              <a:pathLst>
                <a:path h="686050" w="3777112">
                  <a:moveTo>
                    <a:pt x="3175" y="0"/>
                  </a:moveTo>
                  <a:lnTo>
                    <a:pt x="3773937" y="0"/>
                  </a:lnTo>
                  <a:lnTo>
                    <a:pt x="3777112" y="0"/>
                  </a:lnTo>
                  <a:lnTo>
                    <a:pt x="3777112" y="3175"/>
                  </a:lnTo>
                  <a:lnTo>
                    <a:pt x="3777112" y="682874"/>
                  </a:lnTo>
                  <a:lnTo>
                    <a:pt x="3777112" y="686049"/>
                  </a:lnTo>
                  <a:lnTo>
                    <a:pt x="3773937" y="686049"/>
                  </a:lnTo>
                  <a:lnTo>
                    <a:pt x="3175" y="686049"/>
                  </a:lnTo>
                  <a:lnTo>
                    <a:pt x="0" y="686049"/>
                  </a:lnTo>
                  <a:lnTo>
                    <a:pt x="0" y="682874"/>
                  </a:lnTo>
                  <a:lnTo>
                    <a:pt x="0" y="3175"/>
                  </a:lnTo>
                  <a:lnTo>
                    <a:pt x="0" y="0"/>
                  </a:lnTo>
                  <a:lnTo>
                    <a:pt x="3175" y="0"/>
                  </a:lnTo>
                  <a:moveTo>
                    <a:pt x="3175" y="6350"/>
                  </a:moveTo>
                  <a:lnTo>
                    <a:pt x="3175" y="3175"/>
                  </a:lnTo>
                  <a:lnTo>
                    <a:pt x="6350" y="3175"/>
                  </a:lnTo>
                  <a:lnTo>
                    <a:pt x="6350" y="682874"/>
                  </a:lnTo>
                  <a:lnTo>
                    <a:pt x="3175" y="682874"/>
                  </a:lnTo>
                  <a:lnTo>
                    <a:pt x="3175" y="679699"/>
                  </a:lnTo>
                  <a:lnTo>
                    <a:pt x="3773937" y="679699"/>
                  </a:lnTo>
                  <a:lnTo>
                    <a:pt x="3773937" y="682874"/>
                  </a:lnTo>
                  <a:lnTo>
                    <a:pt x="3770762" y="682874"/>
                  </a:lnTo>
                  <a:lnTo>
                    <a:pt x="3770762" y="3175"/>
                  </a:lnTo>
                  <a:lnTo>
                    <a:pt x="3773937" y="3175"/>
                  </a:lnTo>
                  <a:lnTo>
                    <a:pt x="3773937" y="6350"/>
                  </a:lnTo>
                  <a:lnTo>
                    <a:pt x="3175" y="6350"/>
                  </a:lnTo>
                  <a:close/>
                </a:path>
              </a:pathLst>
            </a:custGeom>
            <a:solidFill>
              <a:srgbClr val="B8E38D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10866244" y="2628543"/>
            <a:ext cx="5856246" cy="1219667"/>
            <a:chOff x="0" y="0"/>
            <a:chExt cx="3904170" cy="813105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66675" y="66675"/>
              <a:ext cx="3770762" cy="679700"/>
            </a:xfrm>
            <a:custGeom>
              <a:avLst/>
              <a:gdLst/>
              <a:ahLst/>
              <a:cxnLst/>
              <a:rect r="r" b="b" t="t" l="l"/>
              <a:pathLst>
                <a:path h="679700" w="3770762">
                  <a:moveTo>
                    <a:pt x="0" y="0"/>
                  </a:moveTo>
                  <a:lnTo>
                    <a:pt x="3770762" y="0"/>
                  </a:lnTo>
                  <a:lnTo>
                    <a:pt x="3770762" y="679699"/>
                  </a:lnTo>
                  <a:lnTo>
                    <a:pt x="0" y="679699"/>
                  </a:lnTo>
                  <a:close/>
                </a:path>
              </a:pathLst>
            </a:custGeom>
            <a:solidFill>
              <a:srgbClr val="D1EDB5"/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63500" y="63500"/>
              <a:ext cx="3777112" cy="686050"/>
            </a:xfrm>
            <a:custGeom>
              <a:avLst/>
              <a:gdLst/>
              <a:ahLst/>
              <a:cxnLst/>
              <a:rect r="r" b="b" t="t" l="l"/>
              <a:pathLst>
                <a:path h="686050" w="3777112">
                  <a:moveTo>
                    <a:pt x="3175" y="0"/>
                  </a:moveTo>
                  <a:lnTo>
                    <a:pt x="3773937" y="0"/>
                  </a:lnTo>
                  <a:lnTo>
                    <a:pt x="3777112" y="0"/>
                  </a:lnTo>
                  <a:lnTo>
                    <a:pt x="3777112" y="3175"/>
                  </a:lnTo>
                  <a:lnTo>
                    <a:pt x="3777112" y="682874"/>
                  </a:lnTo>
                  <a:lnTo>
                    <a:pt x="3777112" y="686049"/>
                  </a:lnTo>
                  <a:lnTo>
                    <a:pt x="3773937" y="686049"/>
                  </a:lnTo>
                  <a:lnTo>
                    <a:pt x="3175" y="686049"/>
                  </a:lnTo>
                  <a:lnTo>
                    <a:pt x="0" y="686049"/>
                  </a:lnTo>
                  <a:lnTo>
                    <a:pt x="0" y="682874"/>
                  </a:lnTo>
                  <a:lnTo>
                    <a:pt x="0" y="3175"/>
                  </a:lnTo>
                  <a:lnTo>
                    <a:pt x="0" y="0"/>
                  </a:lnTo>
                  <a:lnTo>
                    <a:pt x="3175" y="0"/>
                  </a:lnTo>
                  <a:moveTo>
                    <a:pt x="3175" y="6350"/>
                  </a:moveTo>
                  <a:lnTo>
                    <a:pt x="3175" y="3175"/>
                  </a:lnTo>
                  <a:lnTo>
                    <a:pt x="6350" y="3175"/>
                  </a:lnTo>
                  <a:lnTo>
                    <a:pt x="6350" y="682874"/>
                  </a:lnTo>
                  <a:lnTo>
                    <a:pt x="3175" y="682874"/>
                  </a:lnTo>
                  <a:lnTo>
                    <a:pt x="3175" y="679699"/>
                  </a:lnTo>
                  <a:lnTo>
                    <a:pt x="3773937" y="679699"/>
                  </a:lnTo>
                  <a:lnTo>
                    <a:pt x="3773937" y="682874"/>
                  </a:lnTo>
                  <a:lnTo>
                    <a:pt x="3770762" y="682874"/>
                  </a:lnTo>
                  <a:lnTo>
                    <a:pt x="3770762" y="3175"/>
                  </a:lnTo>
                  <a:lnTo>
                    <a:pt x="3773937" y="3175"/>
                  </a:lnTo>
                  <a:lnTo>
                    <a:pt x="3773937" y="6350"/>
                  </a:lnTo>
                  <a:lnTo>
                    <a:pt x="3175" y="6350"/>
                  </a:lnTo>
                  <a:close/>
                </a:path>
              </a:pathLst>
            </a:custGeom>
            <a:solidFill>
              <a:srgbClr val="B8E38D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18" id="18"/>
          <p:cNvGrpSpPr/>
          <p:nvPr/>
        </p:nvGrpSpPr>
        <p:grpSpPr>
          <a:xfrm rot="0">
            <a:off x="10866244" y="6438433"/>
            <a:ext cx="5856246" cy="1219667"/>
            <a:chOff x="0" y="0"/>
            <a:chExt cx="3904170" cy="813105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66675" y="66675"/>
              <a:ext cx="3770762" cy="679700"/>
            </a:xfrm>
            <a:custGeom>
              <a:avLst/>
              <a:gdLst/>
              <a:ahLst/>
              <a:cxnLst/>
              <a:rect r="r" b="b" t="t" l="l"/>
              <a:pathLst>
                <a:path h="679700" w="3770762">
                  <a:moveTo>
                    <a:pt x="0" y="0"/>
                  </a:moveTo>
                  <a:lnTo>
                    <a:pt x="3770762" y="0"/>
                  </a:lnTo>
                  <a:lnTo>
                    <a:pt x="3770762" y="679699"/>
                  </a:lnTo>
                  <a:lnTo>
                    <a:pt x="0" y="679699"/>
                  </a:lnTo>
                  <a:close/>
                </a:path>
              </a:pathLst>
            </a:custGeom>
            <a:solidFill>
              <a:srgbClr val="D1EDB5"/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63500" y="63500"/>
              <a:ext cx="3777112" cy="686050"/>
            </a:xfrm>
            <a:custGeom>
              <a:avLst/>
              <a:gdLst/>
              <a:ahLst/>
              <a:cxnLst/>
              <a:rect r="r" b="b" t="t" l="l"/>
              <a:pathLst>
                <a:path h="686050" w="3777112">
                  <a:moveTo>
                    <a:pt x="3175" y="0"/>
                  </a:moveTo>
                  <a:lnTo>
                    <a:pt x="3773937" y="0"/>
                  </a:lnTo>
                  <a:lnTo>
                    <a:pt x="3777112" y="0"/>
                  </a:lnTo>
                  <a:lnTo>
                    <a:pt x="3777112" y="3175"/>
                  </a:lnTo>
                  <a:lnTo>
                    <a:pt x="3777112" y="682874"/>
                  </a:lnTo>
                  <a:lnTo>
                    <a:pt x="3777112" y="686049"/>
                  </a:lnTo>
                  <a:lnTo>
                    <a:pt x="3773937" y="686049"/>
                  </a:lnTo>
                  <a:lnTo>
                    <a:pt x="3175" y="686049"/>
                  </a:lnTo>
                  <a:lnTo>
                    <a:pt x="0" y="686049"/>
                  </a:lnTo>
                  <a:lnTo>
                    <a:pt x="0" y="682874"/>
                  </a:lnTo>
                  <a:lnTo>
                    <a:pt x="0" y="3175"/>
                  </a:lnTo>
                  <a:lnTo>
                    <a:pt x="0" y="0"/>
                  </a:lnTo>
                  <a:lnTo>
                    <a:pt x="3175" y="0"/>
                  </a:lnTo>
                  <a:moveTo>
                    <a:pt x="3175" y="6350"/>
                  </a:moveTo>
                  <a:lnTo>
                    <a:pt x="3175" y="3175"/>
                  </a:lnTo>
                  <a:lnTo>
                    <a:pt x="6350" y="3175"/>
                  </a:lnTo>
                  <a:lnTo>
                    <a:pt x="6350" y="682874"/>
                  </a:lnTo>
                  <a:lnTo>
                    <a:pt x="3175" y="682874"/>
                  </a:lnTo>
                  <a:lnTo>
                    <a:pt x="3175" y="679699"/>
                  </a:lnTo>
                  <a:lnTo>
                    <a:pt x="3773937" y="679699"/>
                  </a:lnTo>
                  <a:lnTo>
                    <a:pt x="3773937" y="682874"/>
                  </a:lnTo>
                  <a:lnTo>
                    <a:pt x="3770762" y="682874"/>
                  </a:lnTo>
                  <a:lnTo>
                    <a:pt x="3770762" y="3175"/>
                  </a:lnTo>
                  <a:lnTo>
                    <a:pt x="3773937" y="3175"/>
                  </a:lnTo>
                  <a:lnTo>
                    <a:pt x="3773937" y="6350"/>
                  </a:lnTo>
                  <a:lnTo>
                    <a:pt x="3175" y="6350"/>
                  </a:lnTo>
                  <a:close/>
                </a:path>
              </a:pathLst>
            </a:custGeom>
            <a:solidFill>
              <a:srgbClr val="B8E38D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21" id="21"/>
          <p:cNvGrpSpPr/>
          <p:nvPr/>
        </p:nvGrpSpPr>
        <p:grpSpPr>
          <a:xfrm rot="0">
            <a:off x="10866244" y="7728037"/>
            <a:ext cx="5856246" cy="1219667"/>
            <a:chOff x="0" y="0"/>
            <a:chExt cx="3904170" cy="813105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66675" y="66675"/>
              <a:ext cx="3770762" cy="679700"/>
            </a:xfrm>
            <a:custGeom>
              <a:avLst/>
              <a:gdLst/>
              <a:ahLst/>
              <a:cxnLst/>
              <a:rect r="r" b="b" t="t" l="l"/>
              <a:pathLst>
                <a:path h="679700" w="3770762">
                  <a:moveTo>
                    <a:pt x="0" y="0"/>
                  </a:moveTo>
                  <a:lnTo>
                    <a:pt x="3770762" y="0"/>
                  </a:lnTo>
                  <a:lnTo>
                    <a:pt x="3770762" y="679699"/>
                  </a:lnTo>
                  <a:lnTo>
                    <a:pt x="0" y="679699"/>
                  </a:lnTo>
                  <a:close/>
                </a:path>
              </a:pathLst>
            </a:custGeom>
            <a:solidFill>
              <a:srgbClr val="D1EDB5"/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63500" y="63500"/>
              <a:ext cx="3777112" cy="686050"/>
            </a:xfrm>
            <a:custGeom>
              <a:avLst/>
              <a:gdLst/>
              <a:ahLst/>
              <a:cxnLst/>
              <a:rect r="r" b="b" t="t" l="l"/>
              <a:pathLst>
                <a:path h="686050" w="3777112">
                  <a:moveTo>
                    <a:pt x="3175" y="0"/>
                  </a:moveTo>
                  <a:lnTo>
                    <a:pt x="3773937" y="0"/>
                  </a:lnTo>
                  <a:lnTo>
                    <a:pt x="3777112" y="0"/>
                  </a:lnTo>
                  <a:lnTo>
                    <a:pt x="3777112" y="3175"/>
                  </a:lnTo>
                  <a:lnTo>
                    <a:pt x="3777112" y="682874"/>
                  </a:lnTo>
                  <a:lnTo>
                    <a:pt x="3777112" y="686049"/>
                  </a:lnTo>
                  <a:lnTo>
                    <a:pt x="3773937" y="686049"/>
                  </a:lnTo>
                  <a:lnTo>
                    <a:pt x="3175" y="686049"/>
                  </a:lnTo>
                  <a:lnTo>
                    <a:pt x="0" y="686049"/>
                  </a:lnTo>
                  <a:lnTo>
                    <a:pt x="0" y="682874"/>
                  </a:lnTo>
                  <a:lnTo>
                    <a:pt x="0" y="3175"/>
                  </a:lnTo>
                  <a:lnTo>
                    <a:pt x="0" y="0"/>
                  </a:lnTo>
                  <a:lnTo>
                    <a:pt x="3175" y="0"/>
                  </a:lnTo>
                  <a:moveTo>
                    <a:pt x="3175" y="6350"/>
                  </a:moveTo>
                  <a:lnTo>
                    <a:pt x="3175" y="3175"/>
                  </a:lnTo>
                  <a:lnTo>
                    <a:pt x="6350" y="3175"/>
                  </a:lnTo>
                  <a:lnTo>
                    <a:pt x="6350" y="682874"/>
                  </a:lnTo>
                  <a:lnTo>
                    <a:pt x="3175" y="682874"/>
                  </a:lnTo>
                  <a:lnTo>
                    <a:pt x="3175" y="679699"/>
                  </a:lnTo>
                  <a:lnTo>
                    <a:pt x="3773937" y="679699"/>
                  </a:lnTo>
                  <a:lnTo>
                    <a:pt x="3773937" y="682874"/>
                  </a:lnTo>
                  <a:lnTo>
                    <a:pt x="3770762" y="682874"/>
                  </a:lnTo>
                  <a:lnTo>
                    <a:pt x="3770762" y="3175"/>
                  </a:lnTo>
                  <a:lnTo>
                    <a:pt x="3773937" y="3175"/>
                  </a:lnTo>
                  <a:lnTo>
                    <a:pt x="3773937" y="6350"/>
                  </a:lnTo>
                  <a:lnTo>
                    <a:pt x="3175" y="6350"/>
                  </a:lnTo>
                  <a:close/>
                </a:path>
              </a:pathLst>
            </a:custGeom>
            <a:solidFill>
              <a:srgbClr val="B8E38D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24" id="24"/>
          <p:cNvSpPr txBox="true"/>
          <p:nvPr/>
        </p:nvSpPr>
        <p:spPr>
          <a:xfrm rot="0">
            <a:off x="3144222" y="896383"/>
            <a:ext cx="5756305" cy="9347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b="true" sz="479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Öğretmenlerle İlişkiler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7609315" y="9489124"/>
            <a:ext cx="315497" cy="472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399" spc="2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12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4026518" y="2990193"/>
            <a:ext cx="4312610" cy="17241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56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Öğretmenlerimizden kazandığımız değerler nelerdir? 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2724005" y="6663414"/>
            <a:ext cx="2182959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sorumluluk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2523065" y="2854938"/>
            <a:ext cx="2594081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sevgi ve saygı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2533409" y="4121382"/>
            <a:ext cx="2572779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bilgi ve görgü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2026432" y="5374110"/>
            <a:ext cx="3607165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adalet ve doğruluk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1897330" y="7952718"/>
            <a:ext cx="3868326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şefkat ve merhamet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5255" y="-95240"/>
            <a:ext cx="1000496" cy="10477495"/>
            <a:chOff x="0" y="0"/>
            <a:chExt cx="667004" cy="6985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63500" y="63500"/>
              <a:ext cx="540007" cy="6858002"/>
            </a:xfrm>
            <a:custGeom>
              <a:avLst/>
              <a:gdLst/>
              <a:ahLst/>
              <a:cxnLst/>
              <a:rect r="r" b="b" t="t" l="l"/>
              <a:pathLst>
                <a:path h="6858002" w="540007">
                  <a:moveTo>
                    <a:pt x="0" y="0"/>
                  </a:moveTo>
                  <a:lnTo>
                    <a:pt x="0" y="6858002"/>
                  </a:lnTo>
                  <a:lnTo>
                    <a:pt x="540008" y="6858002"/>
                  </a:lnTo>
                  <a:lnTo>
                    <a:pt x="540008" y="0"/>
                  </a:lnTo>
                  <a:close/>
                </a:path>
              </a:pathLst>
            </a:custGeom>
            <a:solidFill>
              <a:srgbClr val="FFE699"/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77293" y="63500"/>
              <a:ext cx="312422" cy="6858002"/>
            </a:xfrm>
            <a:custGeom>
              <a:avLst/>
              <a:gdLst/>
              <a:ahLst/>
              <a:cxnLst/>
              <a:rect r="r" b="b" t="t" l="l"/>
              <a:pathLst>
                <a:path h="6858002" w="312422">
                  <a:moveTo>
                    <a:pt x="0" y="0"/>
                  </a:moveTo>
                  <a:lnTo>
                    <a:pt x="0" y="6858002"/>
                  </a:lnTo>
                  <a:lnTo>
                    <a:pt x="312422" y="6858002"/>
                  </a:lnTo>
                  <a:lnTo>
                    <a:pt x="312422" y="0"/>
                  </a:lnTo>
                  <a:close/>
                </a:path>
              </a:pathLst>
            </a:custGeom>
            <a:solidFill>
              <a:srgbClr val="1F4E79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7324651" y="9313150"/>
            <a:ext cx="878896" cy="878896"/>
          </a:xfrm>
          <a:custGeom>
            <a:avLst/>
            <a:gdLst/>
            <a:ahLst/>
            <a:cxnLst/>
            <a:rect r="r" b="b" t="t" l="l"/>
            <a:pathLst>
              <a:path h="878896" w="878896">
                <a:moveTo>
                  <a:pt x="0" y="0"/>
                </a:moveTo>
                <a:lnTo>
                  <a:pt x="878896" y="0"/>
                </a:lnTo>
                <a:lnTo>
                  <a:pt x="878896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061618" y="1939842"/>
            <a:ext cx="6133838" cy="7473320"/>
          </a:xfrm>
          <a:custGeom>
            <a:avLst/>
            <a:gdLst/>
            <a:ahLst/>
            <a:cxnLst/>
            <a:rect r="r" b="b" t="t" l="l"/>
            <a:pathLst>
              <a:path h="7473320" w="6133838">
                <a:moveTo>
                  <a:pt x="0" y="0"/>
                </a:moveTo>
                <a:lnTo>
                  <a:pt x="6133838" y="0"/>
                </a:lnTo>
                <a:lnTo>
                  <a:pt x="6133838" y="7473320"/>
                </a:lnTo>
                <a:lnTo>
                  <a:pt x="0" y="74733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253714" y="4098469"/>
            <a:ext cx="5081778" cy="4988109"/>
            <a:chOff x="0" y="0"/>
            <a:chExt cx="4517136" cy="443387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17009" cy="4433824"/>
            </a:xfrm>
            <a:custGeom>
              <a:avLst/>
              <a:gdLst/>
              <a:ahLst/>
              <a:cxnLst/>
              <a:rect r="r" b="b" t="t" l="l"/>
              <a:pathLst>
                <a:path h="4433824" w="4517009">
                  <a:moveTo>
                    <a:pt x="2256790" y="0"/>
                  </a:moveTo>
                  <a:cubicBezTo>
                    <a:pt x="1010158" y="1016"/>
                    <a:pt x="0" y="993140"/>
                    <a:pt x="0" y="2216912"/>
                  </a:cubicBezTo>
                  <a:cubicBezTo>
                    <a:pt x="0" y="3440938"/>
                    <a:pt x="1010539" y="4433189"/>
                    <a:pt x="2257298" y="4433824"/>
                  </a:cubicBezTo>
                  <a:lnTo>
                    <a:pt x="2259711" y="4433824"/>
                  </a:lnTo>
                  <a:cubicBezTo>
                    <a:pt x="3506089" y="4433189"/>
                    <a:pt x="4516374" y="3441573"/>
                    <a:pt x="4517009" y="2218182"/>
                  </a:cubicBezTo>
                  <a:lnTo>
                    <a:pt x="4517009" y="2216404"/>
                  </a:lnTo>
                  <a:cubicBezTo>
                    <a:pt x="4516882" y="992886"/>
                    <a:pt x="3506724" y="1016"/>
                    <a:pt x="2260346" y="0"/>
                  </a:cubicBezTo>
                  <a:close/>
                </a:path>
              </a:pathLst>
            </a:custGeom>
            <a:blipFill>
              <a:blip r:embed="rId5"/>
              <a:stretch>
                <a:fillRect l="0" t="0" r="-2" b="-1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17609315" y="9489124"/>
            <a:ext cx="315497" cy="472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399" spc="2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13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768989" y="6112031"/>
            <a:ext cx="2394671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Fatiha Suresi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690404" y="2390423"/>
            <a:ext cx="3287554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Mekki bir suredir.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935388" y="4274087"/>
            <a:ext cx="6778590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Euzübesmeleyle birlikte yedi ayettir.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332616" y="8091707"/>
            <a:ext cx="4849920" cy="13290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76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Kur’an-ı Kerim bu sureyle başlar.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973318" y="6153179"/>
            <a:ext cx="6312660" cy="684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Namazların her rekatında okunur.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899595" y="759223"/>
            <a:ext cx="11812176" cy="9347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b="true" sz="4799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3. Bir Sure Tanıyorum: Fatiha Suresi ve Anlamı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5255" y="-95240"/>
            <a:ext cx="1000496" cy="10477495"/>
            <a:chOff x="0" y="0"/>
            <a:chExt cx="667004" cy="6985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63500" y="63500"/>
              <a:ext cx="540007" cy="6858002"/>
            </a:xfrm>
            <a:custGeom>
              <a:avLst/>
              <a:gdLst/>
              <a:ahLst/>
              <a:cxnLst/>
              <a:rect r="r" b="b" t="t" l="l"/>
              <a:pathLst>
                <a:path h="6858002" w="540007">
                  <a:moveTo>
                    <a:pt x="0" y="0"/>
                  </a:moveTo>
                  <a:lnTo>
                    <a:pt x="0" y="6858002"/>
                  </a:lnTo>
                  <a:lnTo>
                    <a:pt x="540008" y="6858002"/>
                  </a:lnTo>
                  <a:lnTo>
                    <a:pt x="540008" y="0"/>
                  </a:lnTo>
                  <a:close/>
                </a:path>
              </a:pathLst>
            </a:custGeom>
            <a:solidFill>
              <a:srgbClr val="FFE699"/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77293" y="63500"/>
              <a:ext cx="312422" cy="6858002"/>
            </a:xfrm>
            <a:custGeom>
              <a:avLst/>
              <a:gdLst/>
              <a:ahLst/>
              <a:cxnLst/>
              <a:rect r="r" b="b" t="t" l="l"/>
              <a:pathLst>
                <a:path h="6858002" w="312422">
                  <a:moveTo>
                    <a:pt x="0" y="0"/>
                  </a:moveTo>
                  <a:lnTo>
                    <a:pt x="0" y="6858002"/>
                  </a:lnTo>
                  <a:lnTo>
                    <a:pt x="312422" y="6858002"/>
                  </a:lnTo>
                  <a:lnTo>
                    <a:pt x="312422" y="0"/>
                  </a:lnTo>
                  <a:close/>
                </a:path>
              </a:pathLst>
            </a:custGeom>
            <a:solidFill>
              <a:srgbClr val="1F4E79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7324651" y="9313150"/>
            <a:ext cx="878896" cy="878896"/>
          </a:xfrm>
          <a:custGeom>
            <a:avLst/>
            <a:gdLst/>
            <a:ahLst/>
            <a:cxnLst/>
            <a:rect r="r" b="b" t="t" l="l"/>
            <a:pathLst>
              <a:path h="878896" w="878896">
                <a:moveTo>
                  <a:pt x="0" y="0"/>
                </a:moveTo>
                <a:lnTo>
                  <a:pt x="878896" y="0"/>
                </a:lnTo>
                <a:lnTo>
                  <a:pt x="878896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170357" y="1714914"/>
            <a:ext cx="13823371" cy="8359816"/>
          </a:xfrm>
          <a:custGeom>
            <a:avLst/>
            <a:gdLst/>
            <a:ahLst/>
            <a:cxnLst/>
            <a:rect r="r" b="b" t="t" l="l"/>
            <a:pathLst>
              <a:path h="8359816" w="13823371">
                <a:moveTo>
                  <a:pt x="0" y="0"/>
                </a:moveTo>
                <a:lnTo>
                  <a:pt x="13823371" y="0"/>
                </a:lnTo>
                <a:lnTo>
                  <a:pt x="13823371" y="8359817"/>
                </a:lnTo>
                <a:lnTo>
                  <a:pt x="0" y="83598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45054" y="444441"/>
            <a:ext cx="8125530" cy="1140042"/>
          </a:xfrm>
          <a:custGeom>
            <a:avLst/>
            <a:gdLst/>
            <a:ahLst/>
            <a:cxnLst/>
            <a:rect r="r" b="b" t="t" l="l"/>
            <a:pathLst>
              <a:path h="1140042" w="8125530">
                <a:moveTo>
                  <a:pt x="0" y="0"/>
                </a:moveTo>
                <a:lnTo>
                  <a:pt x="8125530" y="0"/>
                </a:lnTo>
                <a:lnTo>
                  <a:pt x="8125530" y="1140043"/>
                </a:lnTo>
                <a:lnTo>
                  <a:pt x="0" y="11400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7609315" y="9489124"/>
            <a:ext cx="315497" cy="472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399" spc="2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14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964453" y="2453669"/>
            <a:ext cx="10830168" cy="64778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44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1. </a:t>
            </a: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Bismillâhirraḥmânirraḥîm </a:t>
            </a: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2. </a:t>
            </a: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Elḥamdülillâhi rabbilâlemîn</a:t>
            </a:r>
          </a:p>
          <a:p>
            <a:pPr algn="l">
              <a:lnSpc>
                <a:spcPts val="5364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3. </a:t>
            </a: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Erraḥmânirraḥhîm</a:t>
            </a:r>
          </a:p>
          <a:p>
            <a:pPr algn="l">
              <a:lnSpc>
                <a:spcPts val="846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4. </a:t>
            </a: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Mâliki yevmiddîn</a:t>
            </a:r>
          </a:p>
          <a:p>
            <a:pPr algn="l">
              <a:lnSpc>
                <a:spcPts val="4067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5. </a:t>
            </a: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İyyâke na’budü ve iyyâke nesteîn</a:t>
            </a:r>
          </a:p>
          <a:p>
            <a:pPr algn="l">
              <a:lnSpc>
                <a:spcPts val="8964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6. </a:t>
            </a: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İhdinassırâtalmüstaḳîm</a:t>
            </a:r>
          </a:p>
          <a:p>
            <a:pPr algn="l">
              <a:lnSpc>
                <a:spcPts val="6156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7. </a:t>
            </a: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Sırâtalleẕîne en’amte aleyhim / Ğayrilmağdûbi aleyhim </a:t>
            </a:r>
          </a:p>
          <a:p>
            <a:pPr algn="l">
              <a:lnSpc>
                <a:spcPts val="378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veleddâllîn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133124" y="544339"/>
            <a:ext cx="6684507" cy="9347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b="true" sz="479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Fatiha Suresi’nin Okunuşu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5255" y="-95240"/>
            <a:ext cx="1000496" cy="10477495"/>
            <a:chOff x="0" y="0"/>
            <a:chExt cx="667004" cy="6985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63500" y="63500"/>
              <a:ext cx="540007" cy="6858002"/>
            </a:xfrm>
            <a:custGeom>
              <a:avLst/>
              <a:gdLst/>
              <a:ahLst/>
              <a:cxnLst/>
              <a:rect r="r" b="b" t="t" l="l"/>
              <a:pathLst>
                <a:path h="6858002" w="540007">
                  <a:moveTo>
                    <a:pt x="0" y="0"/>
                  </a:moveTo>
                  <a:lnTo>
                    <a:pt x="0" y="6858002"/>
                  </a:lnTo>
                  <a:lnTo>
                    <a:pt x="540008" y="6858002"/>
                  </a:lnTo>
                  <a:lnTo>
                    <a:pt x="540008" y="0"/>
                  </a:lnTo>
                  <a:close/>
                </a:path>
              </a:pathLst>
            </a:custGeom>
            <a:solidFill>
              <a:srgbClr val="FFE699"/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77293" y="63500"/>
              <a:ext cx="312422" cy="6858002"/>
            </a:xfrm>
            <a:custGeom>
              <a:avLst/>
              <a:gdLst/>
              <a:ahLst/>
              <a:cxnLst/>
              <a:rect r="r" b="b" t="t" l="l"/>
              <a:pathLst>
                <a:path h="6858002" w="312422">
                  <a:moveTo>
                    <a:pt x="0" y="0"/>
                  </a:moveTo>
                  <a:lnTo>
                    <a:pt x="0" y="6858002"/>
                  </a:lnTo>
                  <a:lnTo>
                    <a:pt x="312422" y="6858002"/>
                  </a:lnTo>
                  <a:lnTo>
                    <a:pt x="312422" y="0"/>
                  </a:lnTo>
                  <a:close/>
                </a:path>
              </a:pathLst>
            </a:custGeom>
            <a:solidFill>
              <a:srgbClr val="1F4E79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312393" y="394849"/>
            <a:ext cx="8125530" cy="1140042"/>
          </a:xfrm>
          <a:custGeom>
            <a:avLst/>
            <a:gdLst/>
            <a:ahLst/>
            <a:cxnLst/>
            <a:rect r="r" b="b" t="t" l="l"/>
            <a:pathLst>
              <a:path h="1140042" w="8125530">
                <a:moveTo>
                  <a:pt x="0" y="0"/>
                </a:moveTo>
                <a:lnTo>
                  <a:pt x="8125529" y="0"/>
                </a:lnTo>
                <a:lnTo>
                  <a:pt x="8125529" y="1140043"/>
                </a:lnTo>
                <a:lnTo>
                  <a:pt x="0" y="11400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7324651" y="9313150"/>
            <a:ext cx="878896" cy="878896"/>
          </a:xfrm>
          <a:custGeom>
            <a:avLst/>
            <a:gdLst/>
            <a:ahLst/>
            <a:cxnLst/>
            <a:rect r="r" b="b" t="t" l="l"/>
            <a:pathLst>
              <a:path h="878896" w="878896">
                <a:moveTo>
                  <a:pt x="0" y="0"/>
                </a:moveTo>
                <a:lnTo>
                  <a:pt x="878896" y="0"/>
                </a:lnTo>
                <a:lnTo>
                  <a:pt x="878896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205633" y="1732216"/>
            <a:ext cx="13823371" cy="8359816"/>
          </a:xfrm>
          <a:custGeom>
            <a:avLst/>
            <a:gdLst/>
            <a:ahLst/>
            <a:cxnLst/>
            <a:rect r="r" b="b" t="t" l="l"/>
            <a:pathLst>
              <a:path h="8359816" w="13823371">
                <a:moveTo>
                  <a:pt x="0" y="0"/>
                </a:moveTo>
                <a:lnTo>
                  <a:pt x="13823370" y="0"/>
                </a:lnTo>
                <a:lnTo>
                  <a:pt x="13823370" y="8359817"/>
                </a:lnTo>
                <a:lnTo>
                  <a:pt x="0" y="835981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7609315" y="9489124"/>
            <a:ext cx="315497" cy="472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399" spc="2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15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327734" y="494047"/>
            <a:ext cx="6219663" cy="9347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b="true" sz="479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Fatiha Suresi’nin Anlamı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411898" y="2471957"/>
            <a:ext cx="10953855" cy="41260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08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1. </a:t>
            </a: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Rahman ve Rahîm olan Allah’ın adıyla </a:t>
            </a: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2. </a:t>
            </a: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Hamt (övme ve övülme) âlemlerin Rabbi olan Allah’adır.</a:t>
            </a:r>
          </a:p>
          <a:p>
            <a:pPr algn="l">
              <a:lnSpc>
                <a:spcPts val="5472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3. </a:t>
            </a: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O, Rahman ve Rahîm’dir.</a:t>
            </a:r>
          </a:p>
          <a:p>
            <a:pPr algn="l">
              <a:lnSpc>
                <a:spcPts val="8352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4. </a:t>
            </a: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Hesap gününün sahibidir.</a:t>
            </a:r>
          </a:p>
          <a:p>
            <a:pPr algn="l">
              <a:lnSpc>
                <a:spcPts val="4967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5. </a:t>
            </a: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Yalnızca sana kulluk eder ve yalnızca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923876" y="6496460"/>
            <a:ext cx="4165106" cy="7891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2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senden yardım dileriz.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394739" y="7261508"/>
            <a:ext cx="9308406" cy="2451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12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6. </a:t>
            </a: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Bizleri doğru yola ilet. </a:t>
            </a: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7. </a:t>
            </a: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Kendilerine nimet verdiklerinin yoluna, gazaba </a:t>
            </a:r>
          </a:p>
          <a:p>
            <a:pPr algn="l">
              <a:lnSpc>
                <a:spcPts val="4464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uğramışların ve sapmışların yoluna değil. 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22303" y="1054332"/>
            <a:ext cx="7919390" cy="1614030"/>
          </a:xfrm>
          <a:custGeom>
            <a:avLst/>
            <a:gdLst/>
            <a:ahLst/>
            <a:cxnLst/>
            <a:rect r="r" b="b" t="t" l="l"/>
            <a:pathLst>
              <a:path h="1614030" w="7919390">
                <a:moveTo>
                  <a:pt x="0" y="0"/>
                </a:moveTo>
                <a:lnTo>
                  <a:pt x="7919390" y="0"/>
                </a:lnTo>
                <a:lnTo>
                  <a:pt x="7919390" y="1614030"/>
                </a:lnTo>
                <a:lnTo>
                  <a:pt x="0" y="16140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414759" y="813659"/>
            <a:ext cx="3009905" cy="3009905"/>
          </a:xfrm>
          <a:custGeom>
            <a:avLst/>
            <a:gdLst/>
            <a:ahLst/>
            <a:cxnLst/>
            <a:rect r="r" b="b" t="t" l="l"/>
            <a:pathLst>
              <a:path h="3009905" w="3009905">
                <a:moveTo>
                  <a:pt x="0" y="0"/>
                </a:moveTo>
                <a:lnTo>
                  <a:pt x="3009905" y="0"/>
                </a:lnTo>
                <a:lnTo>
                  <a:pt x="3009905" y="3009905"/>
                </a:lnTo>
                <a:lnTo>
                  <a:pt x="0" y="30099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-95255" y="-95240"/>
            <a:ext cx="1000496" cy="10477495"/>
            <a:chOff x="0" y="0"/>
            <a:chExt cx="667004" cy="6985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3500" y="63500"/>
              <a:ext cx="540007" cy="6858002"/>
            </a:xfrm>
            <a:custGeom>
              <a:avLst/>
              <a:gdLst/>
              <a:ahLst/>
              <a:cxnLst/>
              <a:rect r="r" b="b" t="t" l="l"/>
              <a:pathLst>
                <a:path h="6858002" w="540007">
                  <a:moveTo>
                    <a:pt x="0" y="0"/>
                  </a:moveTo>
                  <a:lnTo>
                    <a:pt x="0" y="6858002"/>
                  </a:lnTo>
                  <a:lnTo>
                    <a:pt x="540008" y="6858002"/>
                  </a:lnTo>
                  <a:lnTo>
                    <a:pt x="540008" y="0"/>
                  </a:lnTo>
                  <a:close/>
                </a:path>
              </a:pathLst>
            </a:custGeom>
            <a:solidFill>
              <a:srgbClr val="FFE699"/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177293" y="63500"/>
              <a:ext cx="312422" cy="6858002"/>
            </a:xfrm>
            <a:custGeom>
              <a:avLst/>
              <a:gdLst/>
              <a:ahLst/>
              <a:cxnLst/>
              <a:rect r="r" b="b" t="t" l="l"/>
              <a:pathLst>
                <a:path h="6858002" w="312422">
                  <a:moveTo>
                    <a:pt x="0" y="0"/>
                  </a:moveTo>
                  <a:lnTo>
                    <a:pt x="0" y="6858002"/>
                  </a:lnTo>
                  <a:lnTo>
                    <a:pt x="312422" y="6858002"/>
                  </a:lnTo>
                  <a:lnTo>
                    <a:pt x="312422" y="0"/>
                  </a:lnTo>
                  <a:close/>
                </a:path>
              </a:pathLst>
            </a:custGeom>
            <a:solidFill>
              <a:srgbClr val="1F4E79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17324651" y="9313150"/>
            <a:ext cx="878896" cy="878896"/>
          </a:xfrm>
          <a:custGeom>
            <a:avLst/>
            <a:gdLst/>
            <a:ahLst/>
            <a:cxnLst/>
            <a:rect r="r" b="b" t="t" l="l"/>
            <a:pathLst>
              <a:path h="878896" w="878896">
                <a:moveTo>
                  <a:pt x="0" y="0"/>
                </a:moveTo>
                <a:lnTo>
                  <a:pt x="878896" y="0"/>
                </a:lnTo>
                <a:lnTo>
                  <a:pt x="878896" y="878895"/>
                </a:lnTo>
                <a:lnTo>
                  <a:pt x="0" y="8788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864247" y="3386128"/>
            <a:ext cx="15920204" cy="23691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98"/>
              </a:lnSpc>
            </a:pPr>
            <a:r>
              <a:rPr lang="en-US" b="true" sz="4200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1.Dinin güzel ahlak olduğunu, 2.İnsani ilişkilerde sevgi ve saygının önemini, 3.Anne babayla, kardeşlerle, akrabalarla, komşularla, arkadaşlarla ve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550047" y="5690416"/>
            <a:ext cx="10572664" cy="8238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98"/>
              </a:lnSpc>
            </a:pPr>
            <a:r>
              <a:rPr lang="en-US" b="true" sz="4200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öğretmenlerle ilişkilerde güzel ahlaki değerleri,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864247" y="6472228"/>
            <a:ext cx="8525394" cy="8238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98"/>
              </a:lnSpc>
            </a:pPr>
            <a:r>
              <a:rPr lang="en-US" b="true" sz="4200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4.Fatiha suresi ve anlamını öğrendik.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265322" y="1332705"/>
            <a:ext cx="4727191" cy="10455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59"/>
              </a:lnSpc>
            </a:pPr>
            <a:r>
              <a:rPr lang="en-US" b="true" sz="5400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Neler Öğrendik?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7609315" y="9489124"/>
            <a:ext cx="315497" cy="472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399" spc="2">
                <a:solidFill>
                  <a:srgbClr val="1F4E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DAG9t0V13Vo</dc:identifier>
  <dcterms:modified xsi:type="dcterms:W3CDTF">2011-08-01T06:04:30Z</dcterms:modified>
  <cp:revision>1</cp:revision>
  <dc:title>4.sınıf Dkab 3.ünite MEB Ders sunusu powerpoint salimdurmus.com</dc:title>
</cp:coreProperties>
</file>