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Baloo Tama" charset="1" panose="03080902040302020200"/>
      <p:regular r:id="rId32"/>
    </p:embeddedFont>
    <p:embeddedFont>
      <p:font typeface="Poetsen" charset="1" panose="020108030300000D0203"/>
      <p:regular r:id="rId33"/>
    </p:embeddedFont>
    <p:embeddedFont>
      <p:font typeface="Baloo Bhai" charset="1" panose="03080902040302020200"/>
      <p:regular r:id="rId34"/>
    </p:embeddedFont>
    <p:embeddedFont>
      <p:font typeface="Barlow" charset="1" panose="00000500000000000000"/>
      <p:regular r:id="rId35"/>
    </p:embeddedFont>
    <p:embeddedFont>
      <p:font typeface="Barlow Semi-Bold Italics" charset="1" panose="00000700000000000000"/>
      <p:regular r:id="rId36"/>
    </p:embeddedFont>
    <p:embeddedFont>
      <p:font typeface="Barlow Semi-Bold" charset="1" panose="00000700000000000000"/>
      <p:regular r:id="rId37"/>
    </p:embeddedFont>
    <p:embeddedFont>
      <p:font typeface="Barlow Medium" charset="1" panose="000006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5.png" Type="http://schemas.openxmlformats.org/officeDocument/2006/relationships/image"/><Relationship Id="rId4"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08791" y="-64022"/>
            <a:ext cx="20831275" cy="10649912"/>
          </a:xfrm>
          <a:custGeom>
            <a:avLst/>
            <a:gdLst/>
            <a:ahLst/>
            <a:cxnLst/>
            <a:rect r="r" b="b" t="t" l="l"/>
            <a:pathLst>
              <a:path h="10649912" w="20831275">
                <a:moveTo>
                  <a:pt x="0" y="0"/>
                </a:moveTo>
                <a:lnTo>
                  <a:pt x="20831275" y="0"/>
                </a:lnTo>
                <a:lnTo>
                  <a:pt x="20831275" y="10649912"/>
                </a:lnTo>
                <a:lnTo>
                  <a:pt x="0" y="10649912"/>
                </a:lnTo>
                <a:lnTo>
                  <a:pt x="0" y="0"/>
                </a:lnTo>
                <a:close/>
              </a:path>
            </a:pathLst>
          </a:custGeom>
          <a:blipFill>
            <a:blip r:embed="rId2">
              <a:alphaModFix amt="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793056"/>
            <a:ext cx="10262649" cy="8027696"/>
          </a:xfrm>
          <a:custGeom>
            <a:avLst/>
            <a:gdLst/>
            <a:ahLst/>
            <a:cxnLst/>
            <a:rect r="r" b="b" t="t" l="l"/>
            <a:pathLst>
              <a:path h="8027696" w="10262649">
                <a:moveTo>
                  <a:pt x="0" y="0"/>
                </a:moveTo>
                <a:lnTo>
                  <a:pt x="10262649" y="0"/>
                </a:lnTo>
                <a:lnTo>
                  <a:pt x="10262649" y="8027697"/>
                </a:lnTo>
                <a:lnTo>
                  <a:pt x="0" y="8027697"/>
                </a:lnTo>
                <a:lnTo>
                  <a:pt x="0" y="0"/>
                </a:lnTo>
                <a:close/>
              </a:path>
            </a:pathLst>
          </a:custGeom>
          <a:blipFill>
            <a:blip r:embed="rId4">
              <a:alphaModFix amt="0"/>
            </a:blip>
            <a:stretch>
              <a:fillRect l="-14693" t="0" r="0" b="0"/>
            </a:stretch>
          </a:blipFill>
        </p:spPr>
      </p:sp>
      <p:grpSp>
        <p:nvGrpSpPr>
          <p:cNvPr name="Group 4" id="4"/>
          <p:cNvGrpSpPr>
            <a:grpSpLocks noChangeAspect="true"/>
          </p:cNvGrpSpPr>
          <p:nvPr/>
        </p:nvGrpSpPr>
        <p:grpSpPr>
          <a:xfrm rot="0">
            <a:off x="0" y="704173"/>
            <a:ext cx="9546330" cy="7453517"/>
            <a:chOff x="0" y="0"/>
            <a:chExt cx="6390742" cy="4989716"/>
          </a:xfrm>
        </p:grpSpPr>
        <p:sp>
          <p:nvSpPr>
            <p:cNvPr name="Freeform 5" id="5"/>
            <p:cNvSpPr/>
            <p:nvPr/>
          </p:nvSpPr>
          <p:spPr>
            <a:xfrm flipH="false" flipV="false" rot="0">
              <a:off x="0" y="0"/>
              <a:ext cx="6399403" cy="4989703"/>
            </a:xfrm>
            <a:custGeom>
              <a:avLst/>
              <a:gdLst/>
              <a:ahLst/>
              <a:cxnLst/>
              <a:rect r="r" b="b" t="t" l="l"/>
              <a:pathLst>
                <a:path h="4989703" w="6399403">
                  <a:moveTo>
                    <a:pt x="40132" y="0"/>
                  </a:moveTo>
                  <a:cubicBezTo>
                    <a:pt x="26670" y="0"/>
                    <a:pt x="13335" y="508"/>
                    <a:pt x="0" y="1524"/>
                  </a:cubicBezTo>
                  <a:lnTo>
                    <a:pt x="0" y="1524"/>
                  </a:lnTo>
                  <a:lnTo>
                    <a:pt x="0" y="4624324"/>
                  </a:lnTo>
                  <a:lnTo>
                    <a:pt x="5743829" y="4988687"/>
                  </a:lnTo>
                  <a:cubicBezTo>
                    <a:pt x="5754878" y="4989449"/>
                    <a:pt x="5765800" y="4989703"/>
                    <a:pt x="5776722" y="4989703"/>
                  </a:cubicBezTo>
                  <a:cubicBezTo>
                    <a:pt x="6048248" y="4989703"/>
                    <a:pt x="6269863" y="4774692"/>
                    <a:pt x="6278372" y="4495292"/>
                  </a:cubicBezTo>
                  <a:lnTo>
                    <a:pt x="6390513" y="822071"/>
                  </a:lnTo>
                  <a:cubicBezTo>
                    <a:pt x="6399403" y="531368"/>
                    <a:pt x="6174232" y="284988"/>
                    <a:pt x="5887593" y="271653"/>
                  </a:cubicBezTo>
                  <a:lnTo>
                    <a:pt x="64643" y="508"/>
                  </a:lnTo>
                  <a:cubicBezTo>
                    <a:pt x="56515" y="127"/>
                    <a:pt x="48260" y="0"/>
                    <a:pt x="40132" y="0"/>
                  </a:cubicBezTo>
                  <a:close/>
                </a:path>
              </a:pathLst>
            </a:custGeom>
            <a:solidFill>
              <a:srgbClr val="FFFFFF"/>
            </a:solidFill>
          </p:spPr>
        </p:sp>
      </p:grpSp>
      <p:grpSp>
        <p:nvGrpSpPr>
          <p:cNvPr name="Group 6" id="6"/>
          <p:cNvGrpSpPr/>
          <p:nvPr/>
        </p:nvGrpSpPr>
        <p:grpSpPr>
          <a:xfrm rot="281820">
            <a:off x="-285418" y="785060"/>
            <a:ext cx="9892602" cy="7200625"/>
            <a:chOff x="0" y="0"/>
            <a:chExt cx="8830069" cy="6427229"/>
          </a:xfrm>
        </p:grpSpPr>
        <p:sp>
          <p:nvSpPr>
            <p:cNvPr name="Freeform 7" id="7"/>
            <p:cNvSpPr/>
            <p:nvPr/>
          </p:nvSpPr>
          <p:spPr>
            <a:xfrm flipH="false" flipV="false" rot="0">
              <a:off x="0" y="-13081"/>
              <a:ext cx="8848344" cy="6440297"/>
            </a:xfrm>
            <a:custGeom>
              <a:avLst/>
              <a:gdLst/>
              <a:ahLst/>
              <a:cxnLst/>
              <a:rect r="r" b="b" t="t" l="l"/>
              <a:pathLst>
                <a:path h="6440297" w="8848344">
                  <a:moveTo>
                    <a:pt x="48514" y="290957"/>
                  </a:moveTo>
                  <a:cubicBezTo>
                    <a:pt x="32258" y="292354"/>
                    <a:pt x="16002" y="294132"/>
                    <a:pt x="0" y="296672"/>
                  </a:cubicBezTo>
                  <a:lnTo>
                    <a:pt x="504825" y="6440297"/>
                  </a:lnTo>
                  <a:lnTo>
                    <a:pt x="8172704" y="6297422"/>
                  </a:lnTo>
                  <a:cubicBezTo>
                    <a:pt x="8187436" y="6297168"/>
                    <a:pt x="8202041" y="6296406"/>
                    <a:pt x="8216519" y="6295263"/>
                  </a:cubicBezTo>
                  <a:cubicBezTo>
                    <a:pt x="8577326" y="6265672"/>
                    <a:pt x="8848344" y="5955792"/>
                    <a:pt x="8829167" y="5583555"/>
                  </a:cubicBezTo>
                  <a:lnTo>
                    <a:pt x="8577072" y="690118"/>
                  </a:lnTo>
                  <a:cubicBezTo>
                    <a:pt x="8557133" y="302895"/>
                    <a:pt x="8230997" y="0"/>
                    <a:pt x="7848727" y="13462"/>
                  </a:cubicBezTo>
                  <a:lnTo>
                    <a:pt x="81280" y="289052"/>
                  </a:lnTo>
                  <a:cubicBezTo>
                    <a:pt x="70358" y="289433"/>
                    <a:pt x="59436" y="290068"/>
                    <a:pt x="48514" y="290957"/>
                  </a:cubicBezTo>
                  <a:close/>
                </a:path>
              </a:pathLst>
            </a:custGeom>
            <a:blipFill>
              <a:blip r:embed="rId5"/>
              <a:stretch>
                <a:fillRect l="-11602" t="-12594" r="-7367" b="-10245"/>
              </a:stretch>
            </a:blipFill>
          </p:spPr>
        </p:sp>
      </p:grpSp>
      <p:sp>
        <p:nvSpPr>
          <p:cNvPr name="TextBox 8" id="8"/>
          <p:cNvSpPr txBox="true"/>
          <p:nvPr/>
        </p:nvSpPr>
        <p:spPr>
          <a:xfrm rot="0">
            <a:off x="11418477" y="3630673"/>
            <a:ext cx="1614375" cy="860351"/>
          </a:xfrm>
          <a:prstGeom prst="rect">
            <a:avLst/>
          </a:prstGeom>
        </p:spPr>
        <p:txBody>
          <a:bodyPr anchor="t" rtlCol="false" tIns="0" lIns="0" bIns="0" rIns="0">
            <a:spAutoFit/>
          </a:bodyPr>
          <a:lstStyle/>
          <a:p>
            <a:pPr algn="l">
              <a:lnSpc>
                <a:spcPts val="6416"/>
              </a:lnSpc>
            </a:pPr>
            <a:r>
              <a:rPr lang="en-US" sz="4583">
                <a:solidFill>
                  <a:srgbClr val="00AEEF"/>
                </a:solidFill>
                <a:latin typeface="Baloo Tama"/>
                <a:ea typeface="Baloo Tama"/>
                <a:cs typeface="Baloo Tama"/>
                <a:sym typeface="Baloo Tama"/>
              </a:rPr>
              <a:t>ÜNİTE</a:t>
            </a:r>
          </a:p>
        </p:txBody>
      </p:sp>
      <p:sp>
        <p:nvSpPr>
          <p:cNvPr name="TextBox 9" id="9"/>
          <p:cNvSpPr txBox="true"/>
          <p:nvPr/>
        </p:nvSpPr>
        <p:spPr>
          <a:xfrm rot="0">
            <a:off x="10789832" y="3460086"/>
            <a:ext cx="595436" cy="1110246"/>
          </a:xfrm>
          <a:prstGeom prst="rect">
            <a:avLst/>
          </a:prstGeom>
        </p:spPr>
        <p:txBody>
          <a:bodyPr anchor="t" rtlCol="false" tIns="0" lIns="0" bIns="0" rIns="0">
            <a:spAutoFit/>
          </a:bodyPr>
          <a:lstStyle/>
          <a:p>
            <a:pPr algn="l">
              <a:lnSpc>
                <a:spcPts val="8250"/>
              </a:lnSpc>
            </a:pPr>
            <a:r>
              <a:rPr lang="en-US" sz="5892" spc="117">
                <a:solidFill>
                  <a:srgbClr val="00AEEF"/>
                </a:solidFill>
                <a:latin typeface="Baloo Tama"/>
                <a:ea typeface="Baloo Tama"/>
                <a:cs typeface="Baloo Tama"/>
                <a:sym typeface="Baloo Tama"/>
              </a:rPr>
              <a:t>2.</a:t>
            </a:r>
          </a:p>
        </p:txBody>
      </p:sp>
      <p:sp>
        <p:nvSpPr>
          <p:cNvPr name="TextBox 10" id="10"/>
          <p:cNvSpPr txBox="true"/>
          <p:nvPr/>
        </p:nvSpPr>
        <p:spPr>
          <a:xfrm rot="0">
            <a:off x="12353541" y="4842303"/>
            <a:ext cx="2482481" cy="938622"/>
          </a:xfrm>
          <a:prstGeom prst="rect">
            <a:avLst/>
          </a:prstGeom>
        </p:spPr>
        <p:txBody>
          <a:bodyPr anchor="t" rtlCol="false" tIns="0" lIns="0" bIns="0" rIns="0">
            <a:spAutoFit/>
          </a:bodyPr>
          <a:lstStyle/>
          <a:p>
            <a:pPr algn="l">
              <a:lnSpc>
                <a:spcPts val="3388"/>
              </a:lnSpc>
            </a:pPr>
            <a:r>
              <a:rPr lang="en-US" sz="5975">
                <a:solidFill>
                  <a:srgbClr val="FFFFFF"/>
                </a:solidFill>
                <a:latin typeface="Baloo Tama"/>
                <a:ea typeface="Baloo Tama"/>
                <a:cs typeface="Baloo Tama"/>
                <a:sym typeface="Baloo Tama"/>
              </a:rPr>
              <a:t>H AC VE</a:t>
            </a:r>
          </a:p>
        </p:txBody>
      </p:sp>
      <p:sp>
        <p:nvSpPr>
          <p:cNvPr name="TextBox 11" id="11"/>
          <p:cNvSpPr txBox="true"/>
          <p:nvPr/>
        </p:nvSpPr>
        <p:spPr>
          <a:xfrm rot="0">
            <a:off x="13956348" y="5563275"/>
            <a:ext cx="2911333" cy="647968"/>
          </a:xfrm>
          <a:prstGeom prst="rect">
            <a:avLst/>
          </a:prstGeom>
        </p:spPr>
        <p:txBody>
          <a:bodyPr anchor="t" rtlCol="false" tIns="0" lIns="0" bIns="0" rIns="0">
            <a:spAutoFit/>
          </a:bodyPr>
          <a:lstStyle/>
          <a:p>
            <a:pPr algn="l">
              <a:lnSpc>
                <a:spcPts val="3388"/>
              </a:lnSpc>
            </a:pPr>
            <a:r>
              <a:rPr lang="en-US" sz="5975">
                <a:solidFill>
                  <a:srgbClr val="FFFFFF"/>
                </a:solidFill>
                <a:latin typeface="Baloo Tama"/>
                <a:ea typeface="Baloo Tama"/>
                <a:cs typeface="Baloo Tama"/>
                <a:sym typeface="Baloo Tama"/>
              </a:rPr>
              <a:t>KURBAN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786"/>
              <a:ext cx="1770761" cy="255524"/>
            </a:xfrm>
            <a:custGeom>
              <a:avLst/>
              <a:gdLst/>
              <a:ahLst/>
              <a:cxnLst/>
              <a:rect r="r" b="b" t="t" l="l"/>
              <a:pathLst>
                <a:path h="255524" w="1770761">
                  <a:moveTo>
                    <a:pt x="0" y="255524"/>
                  </a:moveTo>
                  <a:lnTo>
                    <a:pt x="1770761" y="255524"/>
                  </a:lnTo>
                  <a:lnTo>
                    <a:pt x="1770761" y="0"/>
                  </a:lnTo>
                  <a:lnTo>
                    <a:pt x="0"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9385836" y="4426272"/>
            <a:ext cx="6376783" cy="227651"/>
            <a:chOff x="0" y="0"/>
            <a:chExt cx="4268902" cy="152400"/>
          </a:xfrm>
        </p:grpSpPr>
        <p:sp>
          <p:nvSpPr>
            <p:cNvPr name="Freeform 11" id="11"/>
            <p:cNvSpPr/>
            <p:nvPr/>
          </p:nvSpPr>
          <p:spPr>
            <a:xfrm flipH="false" flipV="false" rot="0">
              <a:off x="114300" y="63500"/>
              <a:ext cx="4048758" cy="25400"/>
            </a:xfrm>
            <a:custGeom>
              <a:avLst/>
              <a:gdLst/>
              <a:ahLst/>
              <a:cxnLst/>
              <a:rect r="r" b="b" t="t" l="l"/>
              <a:pathLst>
                <a:path h="25400" w="4048758">
                  <a:moveTo>
                    <a:pt x="64389" y="0"/>
                  </a:moveTo>
                  <a:lnTo>
                    <a:pt x="77851" y="5715"/>
                  </a:lnTo>
                  <a:cubicBezTo>
                    <a:pt x="77851" y="19685"/>
                    <a:pt x="72136" y="25400"/>
                    <a:pt x="65151" y="25400"/>
                  </a:cubicBezTo>
                  <a:lnTo>
                    <a:pt x="51689" y="19685"/>
                  </a:lnTo>
                  <a:cubicBezTo>
                    <a:pt x="51689" y="5715"/>
                    <a:pt x="57404" y="0"/>
                    <a:pt x="64389" y="0"/>
                  </a:cubicBezTo>
                  <a:close/>
                  <a:moveTo>
                    <a:pt x="115951" y="0"/>
                  </a:moveTo>
                  <a:lnTo>
                    <a:pt x="129413" y="5715"/>
                  </a:lnTo>
                  <a:cubicBezTo>
                    <a:pt x="129413" y="19685"/>
                    <a:pt x="123698" y="25400"/>
                    <a:pt x="116713" y="25400"/>
                  </a:cubicBezTo>
                  <a:lnTo>
                    <a:pt x="103251" y="19685"/>
                  </a:lnTo>
                  <a:cubicBezTo>
                    <a:pt x="103251" y="5715"/>
                    <a:pt x="108966" y="0"/>
                    <a:pt x="115951" y="0"/>
                  </a:cubicBezTo>
                  <a:close/>
                  <a:moveTo>
                    <a:pt x="167513" y="0"/>
                  </a:moveTo>
                  <a:lnTo>
                    <a:pt x="180975" y="5715"/>
                  </a:lnTo>
                  <a:cubicBezTo>
                    <a:pt x="180975" y="19685"/>
                    <a:pt x="175260" y="25400"/>
                    <a:pt x="168275" y="25400"/>
                  </a:cubicBezTo>
                  <a:lnTo>
                    <a:pt x="154813" y="19685"/>
                  </a:lnTo>
                  <a:cubicBezTo>
                    <a:pt x="154813" y="5715"/>
                    <a:pt x="160528" y="0"/>
                    <a:pt x="167513" y="0"/>
                  </a:cubicBezTo>
                  <a:close/>
                  <a:moveTo>
                    <a:pt x="219075" y="0"/>
                  </a:moveTo>
                  <a:lnTo>
                    <a:pt x="232537" y="5715"/>
                  </a:lnTo>
                  <a:cubicBezTo>
                    <a:pt x="232537" y="19685"/>
                    <a:pt x="226822" y="25400"/>
                    <a:pt x="219837" y="25400"/>
                  </a:cubicBezTo>
                  <a:lnTo>
                    <a:pt x="206375" y="19685"/>
                  </a:lnTo>
                  <a:cubicBezTo>
                    <a:pt x="206375" y="5715"/>
                    <a:pt x="212090" y="0"/>
                    <a:pt x="219075" y="0"/>
                  </a:cubicBezTo>
                  <a:close/>
                  <a:moveTo>
                    <a:pt x="270637" y="0"/>
                  </a:moveTo>
                  <a:lnTo>
                    <a:pt x="284099" y="5715"/>
                  </a:lnTo>
                  <a:cubicBezTo>
                    <a:pt x="284099" y="19685"/>
                    <a:pt x="278384" y="25400"/>
                    <a:pt x="271399" y="25400"/>
                  </a:cubicBezTo>
                  <a:lnTo>
                    <a:pt x="257937" y="19685"/>
                  </a:lnTo>
                  <a:cubicBezTo>
                    <a:pt x="257937" y="5715"/>
                    <a:pt x="263652" y="0"/>
                    <a:pt x="270637" y="0"/>
                  </a:cubicBezTo>
                  <a:close/>
                  <a:moveTo>
                    <a:pt x="322199" y="0"/>
                  </a:moveTo>
                  <a:lnTo>
                    <a:pt x="335661" y="5715"/>
                  </a:lnTo>
                  <a:cubicBezTo>
                    <a:pt x="335661" y="19685"/>
                    <a:pt x="329946" y="25400"/>
                    <a:pt x="322961" y="25400"/>
                  </a:cubicBezTo>
                  <a:lnTo>
                    <a:pt x="309499" y="19685"/>
                  </a:lnTo>
                  <a:cubicBezTo>
                    <a:pt x="309499" y="5715"/>
                    <a:pt x="315214" y="0"/>
                    <a:pt x="322199" y="0"/>
                  </a:cubicBezTo>
                  <a:close/>
                  <a:moveTo>
                    <a:pt x="373761" y="0"/>
                  </a:moveTo>
                  <a:lnTo>
                    <a:pt x="387223" y="5715"/>
                  </a:lnTo>
                  <a:cubicBezTo>
                    <a:pt x="387223" y="19685"/>
                    <a:pt x="381508" y="25400"/>
                    <a:pt x="374523" y="25400"/>
                  </a:cubicBezTo>
                  <a:lnTo>
                    <a:pt x="361061" y="19685"/>
                  </a:lnTo>
                  <a:cubicBezTo>
                    <a:pt x="361061" y="5715"/>
                    <a:pt x="366776" y="0"/>
                    <a:pt x="373761" y="0"/>
                  </a:cubicBezTo>
                  <a:close/>
                  <a:moveTo>
                    <a:pt x="425323" y="0"/>
                  </a:moveTo>
                  <a:lnTo>
                    <a:pt x="438785" y="5715"/>
                  </a:lnTo>
                  <a:cubicBezTo>
                    <a:pt x="438785" y="19685"/>
                    <a:pt x="433070" y="25400"/>
                    <a:pt x="426085" y="25400"/>
                  </a:cubicBezTo>
                  <a:lnTo>
                    <a:pt x="412623" y="19685"/>
                  </a:lnTo>
                  <a:cubicBezTo>
                    <a:pt x="412623" y="5715"/>
                    <a:pt x="418338" y="0"/>
                    <a:pt x="425323" y="0"/>
                  </a:cubicBezTo>
                  <a:close/>
                  <a:moveTo>
                    <a:pt x="476885" y="0"/>
                  </a:moveTo>
                  <a:lnTo>
                    <a:pt x="490347" y="5715"/>
                  </a:lnTo>
                  <a:cubicBezTo>
                    <a:pt x="490347" y="19685"/>
                    <a:pt x="484632" y="25400"/>
                    <a:pt x="477647" y="25400"/>
                  </a:cubicBezTo>
                  <a:lnTo>
                    <a:pt x="464185" y="19685"/>
                  </a:lnTo>
                  <a:cubicBezTo>
                    <a:pt x="464185" y="5715"/>
                    <a:pt x="469900" y="0"/>
                    <a:pt x="476885" y="0"/>
                  </a:cubicBezTo>
                  <a:close/>
                  <a:moveTo>
                    <a:pt x="528447" y="0"/>
                  </a:moveTo>
                  <a:lnTo>
                    <a:pt x="541909" y="5715"/>
                  </a:lnTo>
                  <a:cubicBezTo>
                    <a:pt x="541909" y="19685"/>
                    <a:pt x="536194" y="25400"/>
                    <a:pt x="529209" y="25400"/>
                  </a:cubicBezTo>
                  <a:lnTo>
                    <a:pt x="515747" y="19685"/>
                  </a:lnTo>
                  <a:cubicBezTo>
                    <a:pt x="515747" y="5715"/>
                    <a:pt x="521462" y="0"/>
                    <a:pt x="528447" y="0"/>
                  </a:cubicBezTo>
                  <a:close/>
                  <a:moveTo>
                    <a:pt x="580009" y="0"/>
                  </a:moveTo>
                  <a:lnTo>
                    <a:pt x="593471" y="5715"/>
                  </a:lnTo>
                  <a:cubicBezTo>
                    <a:pt x="593471" y="19685"/>
                    <a:pt x="587756" y="25400"/>
                    <a:pt x="580771" y="25400"/>
                  </a:cubicBezTo>
                  <a:lnTo>
                    <a:pt x="567309" y="19685"/>
                  </a:lnTo>
                  <a:cubicBezTo>
                    <a:pt x="567309" y="5715"/>
                    <a:pt x="573024" y="0"/>
                    <a:pt x="580009" y="0"/>
                  </a:cubicBezTo>
                  <a:close/>
                  <a:moveTo>
                    <a:pt x="631571" y="0"/>
                  </a:moveTo>
                  <a:lnTo>
                    <a:pt x="645033" y="5715"/>
                  </a:lnTo>
                  <a:cubicBezTo>
                    <a:pt x="645033" y="19685"/>
                    <a:pt x="639318" y="25400"/>
                    <a:pt x="632333" y="25400"/>
                  </a:cubicBezTo>
                  <a:lnTo>
                    <a:pt x="618871" y="19685"/>
                  </a:lnTo>
                  <a:cubicBezTo>
                    <a:pt x="618871" y="5715"/>
                    <a:pt x="624586" y="0"/>
                    <a:pt x="631571" y="0"/>
                  </a:cubicBezTo>
                  <a:close/>
                  <a:moveTo>
                    <a:pt x="683133" y="0"/>
                  </a:moveTo>
                  <a:lnTo>
                    <a:pt x="696595" y="5715"/>
                  </a:lnTo>
                  <a:cubicBezTo>
                    <a:pt x="696595" y="19685"/>
                    <a:pt x="690880" y="25400"/>
                    <a:pt x="683895" y="25400"/>
                  </a:cubicBezTo>
                  <a:lnTo>
                    <a:pt x="670433" y="19685"/>
                  </a:lnTo>
                  <a:cubicBezTo>
                    <a:pt x="670433" y="5715"/>
                    <a:pt x="676148" y="0"/>
                    <a:pt x="683133" y="0"/>
                  </a:cubicBezTo>
                  <a:close/>
                  <a:moveTo>
                    <a:pt x="735330" y="0"/>
                  </a:moveTo>
                  <a:lnTo>
                    <a:pt x="748792" y="5715"/>
                  </a:lnTo>
                  <a:cubicBezTo>
                    <a:pt x="748792" y="19685"/>
                    <a:pt x="743077" y="25400"/>
                    <a:pt x="736092" y="25400"/>
                  </a:cubicBezTo>
                  <a:lnTo>
                    <a:pt x="722630" y="19685"/>
                  </a:lnTo>
                  <a:cubicBezTo>
                    <a:pt x="722630" y="5715"/>
                    <a:pt x="728345" y="0"/>
                    <a:pt x="735330" y="0"/>
                  </a:cubicBezTo>
                  <a:close/>
                  <a:moveTo>
                    <a:pt x="786892" y="0"/>
                  </a:moveTo>
                  <a:lnTo>
                    <a:pt x="800354" y="5715"/>
                  </a:lnTo>
                  <a:cubicBezTo>
                    <a:pt x="800354" y="19685"/>
                    <a:pt x="794639" y="25400"/>
                    <a:pt x="787654" y="25400"/>
                  </a:cubicBezTo>
                  <a:lnTo>
                    <a:pt x="774192" y="19685"/>
                  </a:lnTo>
                  <a:cubicBezTo>
                    <a:pt x="774192" y="5715"/>
                    <a:pt x="779907" y="0"/>
                    <a:pt x="786892" y="0"/>
                  </a:cubicBezTo>
                  <a:close/>
                  <a:moveTo>
                    <a:pt x="838454" y="0"/>
                  </a:moveTo>
                  <a:lnTo>
                    <a:pt x="851916" y="5715"/>
                  </a:lnTo>
                  <a:cubicBezTo>
                    <a:pt x="851916" y="19685"/>
                    <a:pt x="846201" y="25400"/>
                    <a:pt x="839216" y="25400"/>
                  </a:cubicBezTo>
                  <a:lnTo>
                    <a:pt x="825754" y="19685"/>
                  </a:lnTo>
                  <a:cubicBezTo>
                    <a:pt x="825754" y="5715"/>
                    <a:pt x="831469" y="0"/>
                    <a:pt x="838454" y="0"/>
                  </a:cubicBezTo>
                  <a:close/>
                  <a:moveTo>
                    <a:pt x="890016" y="0"/>
                  </a:moveTo>
                  <a:lnTo>
                    <a:pt x="903478" y="5715"/>
                  </a:lnTo>
                  <a:cubicBezTo>
                    <a:pt x="903478" y="19685"/>
                    <a:pt x="897763" y="25400"/>
                    <a:pt x="890778" y="25400"/>
                  </a:cubicBezTo>
                  <a:lnTo>
                    <a:pt x="877316" y="19685"/>
                  </a:lnTo>
                  <a:cubicBezTo>
                    <a:pt x="877316" y="5715"/>
                    <a:pt x="883031" y="0"/>
                    <a:pt x="890016" y="0"/>
                  </a:cubicBezTo>
                  <a:close/>
                  <a:moveTo>
                    <a:pt x="941578" y="0"/>
                  </a:moveTo>
                  <a:lnTo>
                    <a:pt x="955040" y="5715"/>
                  </a:lnTo>
                  <a:cubicBezTo>
                    <a:pt x="955040" y="19685"/>
                    <a:pt x="949325" y="25400"/>
                    <a:pt x="942340" y="25400"/>
                  </a:cubicBezTo>
                  <a:lnTo>
                    <a:pt x="928878" y="19685"/>
                  </a:lnTo>
                  <a:cubicBezTo>
                    <a:pt x="928878" y="5715"/>
                    <a:pt x="934593" y="0"/>
                    <a:pt x="941578" y="0"/>
                  </a:cubicBezTo>
                  <a:close/>
                  <a:moveTo>
                    <a:pt x="993140" y="0"/>
                  </a:moveTo>
                  <a:lnTo>
                    <a:pt x="1006602" y="5715"/>
                  </a:lnTo>
                  <a:cubicBezTo>
                    <a:pt x="1006602" y="19685"/>
                    <a:pt x="1000887" y="25400"/>
                    <a:pt x="993902" y="25400"/>
                  </a:cubicBezTo>
                  <a:lnTo>
                    <a:pt x="980440" y="19685"/>
                  </a:lnTo>
                  <a:cubicBezTo>
                    <a:pt x="980440" y="5715"/>
                    <a:pt x="986155" y="0"/>
                    <a:pt x="993140" y="0"/>
                  </a:cubicBezTo>
                  <a:close/>
                  <a:moveTo>
                    <a:pt x="1044702" y="0"/>
                  </a:moveTo>
                  <a:lnTo>
                    <a:pt x="1058164" y="5715"/>
                  </a:lnTo>
                  <a:cubicBezTo>
                    <a:pt x="1058164" y="19685"/>
                    <a:pt x="1052449" y="25400"/>
                    <a:pt x="1045464" y="25400"/>
                  </a:cubicBezTo>
                  <a:lnTo>
                    <a:pt x="1032002" y="19685"/>
                  </a:lnTo>
                  <a:cubicBezTo>
                    <a:pt x="1032002" y="5715"/>
                    <a:pt x="1037717" y="0"/>
                    <a:pt x="1044702" y="0"/>
                  </a:cubicBezTo>
                  <a:close/>
                  <a:moveTo>
                    <a:pt x="1096264" y="0"/>
                  </a:moveTo>
                  <a:lnTo>
                    <a:pt x="1109726" y="5715"/>
                  </a:lnTo>
                  <a:cubicBezTo>
                    <a:pt x="1109726" y="19685"/>
                    <a:pt x="1104011" y="25400"/>
                    <a:pt x="1097026" y="25400"/>
                  </a:cubicBezTo>
                  <a:lnTo>
                    <a:pt x="1083564" y="19685"/>
                  </a:lnTo>
                  <a:cubicBezTo>
                    <a:pt x="1083564" y="5715"/>
                    <a:pt x="1089279" y="0"/>
                    <a:pt x="1096264" y="0"/>
                  </a:cubicBezTo>
                  <a:close/>
                  <a:moveTo>
                    <a:pt x="1147826" y="0"/>
                  </a:moveTo>
                  <a:lnTo>
                    <a:pt x="1161288" y="5715"/>
                  </a:lnTo>
                  <a:cubicBezTo>
                    <a:pt x="1161288" y="19685"/>
                    <a:pt x="1155573" y="25400"/>
                    <a:pt x="1148588" y="25400"/>
                  </a:cubicBezTo>
                  <a:lnTo>
                    <a:pt x="1135126" y="19685"/>
                  </a:lnTo>
                  <a:cubicBezTo>
                    <a:pt x="1135126" y="5715"/>
                    <a:pt x="1140841" y="0"/>
                    <a:pt x="1147826" y="0"/>
                  </a:cubicBezTo>
                  <a:close/>
                  <a:moveTo>
                    <a:pt x="1199388" y="0"/>
                  </a:moveTo>
                  <a:lnTo>
                    <a:pt x="1212850" y="5715"/>
                  </a:lnTo>
                  <a:cubicBezTo>
                    <a:pt x="1212850" y="19685"/>
                    <a:pt x="1207135" y="25400"/>
                    <a:pt x="1200150" y="25400"/>
                  </a:cubicBezTo>
                  <a:lnTo>
                    <a:pt x="1186688" y="19685"/>
                  </a:lnTo>
                  <a:cubicBezTo>
                    <a:pt x="1186688" y="5715"/>
                    <a:pt x="1192403" y="0"/>
                    <a:pt x="1199388" y="0"/>
                  </a:cubicBezTo>
                  <a:close/>
                  <a:moveTo>
                    <a:pt x="1250950" y="0"/>
                  </a:moveTo>
                  <a:lnTo>
                    <a:pt x="1264412" y="5715"/>
                  </a:lnTo>
                  <a:cubicBezTo>
                    <a:pt x="1264412" y="19685"/>
                    <a:pt x="1258697" y="25400"/>
                    <a:pt x="1251712" y="25400"/>
                  </a:cubicBezTo>
                  <a:lnTo>
                    <a:pt x="1238250" y="19685"/>
                  </a:lnTo>
                  <a:cubicBezTo>
                    <a:pt x="1238250" y="5715"/>
                    <a:pt x="1243965" y="0"/>
                    <a:pt x="1250950" y="0"/>
                  </a:cubicBezTo>
                  <a:close/>
                  <a:moveTo>
                    <a:pt x="1302512" y="0"/>
                  </a:moveTo>
                  <a:lnTo>
                    <a:pt x="1315974" y="5715"/>
                  </a:lnTo>
                  <a:cubicBezTo>
                    <a:pt x="1315974" y="19685"/>
                    <a:pt x="1310259" y="25400"/>
                    <a:pt x="1303274" y="25400"/>
                  </a:cubicBezTo>
                  <a:lnTo>
                    <a:pt x="1289812" y="19685"/>
                  </a:lnTo>
                  <a:cubicBezTo>
                    <a:pt x="1289812" y="5715"/>
                    <a:pt x="1295527" y="0"/>
                    <a:pt x="1302512" y="0"/>
                  </a:cubicBezTo>
                  <a:close/>
                  <a:moveTo>
                    <a:pt x="1354074" y="0"/>
                  </a:moveTo>
                  <a:lnTo>
                    <a:pt x="1367536" y="5715"/>
                  </a:lnTo>
                  <a:cubicBezTo>
                    <a:pt x="1367536" y="19685"/>
                    <a:pt x="1361821" y="25400"/>
                    <a:pt x="1354836" y="25400"/>
                  </a:cubicBezTo>
                  <a:lnTo>
                    <a:pt x="1341374" y="19685"/>
                  </a:lnTo>
                  <a:cubicBezTo>
                    <a:pt x="1341374" y="5715"/>
                    <a:pt x="1347089" y="0"/>
                    <a:pt x="1354074" y="0"/>
                  </a:cubicBezTo>
                  <a:close/>
                  <a:moveTo>
                    <a:pt x="1405636" y="0"/>
                  </a:moveTo>
                  <a:lnTo>
                    <a:pt x="1419098" y="5715"/>
                  </a:lnTo>
                  <a:cubicBezTo>
                    <a:pt x="1419098" y="19685"/>
                    <a:pt x="1413383" y="25400"/>
                    <a:pt x="1406398" y="25400"/>
                  </a:cubicBezTo>
                  <a:lnTo>
                    <a:pt x="1392936" y="19685"/>
                  </a:lnTo>
                  <a:cubicBezTo>
                    <a:pt x="1392936" y="5715"/>
                    <a:pt x="1398651" y="0"/>
                    <a:pt x="1405636" y="0"/>
                  </a:cubicBezTo>
                  <a:close/>
                  <a:moveTo>
                    <a:pt x="1457198" y="0"/>
                  </a:moveTo>
                  <a:lnTo>
                    <a:pt x="1470660" y="5715"/>
                  </a:lnTo>
                  <a:cubicBezTo>
                    <a:pt x="1470660" y="19685"/>
                    <a:pt x="1464945" y="25400"/>
                    <a:pt x="1457960" y="25400"/>
                  </a:cubicBezTo>
                  <a:lnTo>
                    <a:pt x="1444498" y="19685"/>
                  </a:lnTo>
                  <a:cubicBezTo>
                    <a:pt x="1444498" y="5715"/>
                    <a:pt x="1450213" y="0"/>
                    <a:pt x="1457198" y="0"/>
                  </a:cubicBezTo>
                  <a:close/>
                  <a:moveTo>
                    <a:pt x="1508760" y="0"/>
                  </a:moveTo>
                  <a:lnTo>
                    <a:pt x="1522222" y="5715"/>
                  </a:lnTo>
                  <a:cubicBezTo>
                    <a:pt x="1522222" y="19685"/>
                    <a:pt x="1516507" y="25400"/>
                    <a:pt x="1509522" y="25400"/>
                  </a:cubicBezTo>
                  <a:lnTo>
                    <a:pt x="1496060" y="19685"/>
                  </a:lnTo>
                  <a:cubicBezTo>
                    <a:pt x="1496060" y="5715"/>
                    <a:pt x="1501775" y="0"/>
                    <a:pt x="1508760" y="0"/>
                  </a:cubicBezTo>
                  <a:close/>
                  <a:moveTo>
                    <a:pt x="1560322" y="0"/>
                  </a:moveTo>
                  <a:lnTo>
                    <a:pt x="1573784" y="5715"/>
                  </a:lnTo>
                  <a:cubicBezTo>
                    <a:pt x="1573784" y="19685"/>
                    <a:pt x="1568069" y="25400"/>
                    <a:pt x="1561084" y="25400"/>
                  </a:cubicBezTo>
                  <a:lnTo>
                    <a:pt x="1547622" y="19685"/>
                  </a:lnTo>
                  <a:cubicBezTo>
                    <a:pt x="1547622" y="5715"/>
                    <a:pt x="1553337" y="0"/>
                    <a:pt x="1560322" y="0"/>
                  </a:cubicBezTo>
                  <a:close/>
                  <a:moveTo>
                    <a:pt x="1611884" y="0"/>
                  </a:moveTo>
                  <a:lnTo>
                    <a:pt x="1625346" y="5715"/>
                  </a:lnTo>
                  <a:cubicBezTo>
                    <a:pt x="1625346" y="19685"/>
                    <a:pt x="1619631" y="25400"/>
                    <a:pt x="1612646" y="25400"/>
                  </a:cubicBezTo>
                  <a:lnTo>
                    <a:pt x="1599184" y="19685"/>
                  </a:lnTo>
                  <a:cubicBezTo>
                    <a:pt x="1599184" y="5715"/>
                    <a:pt x="1604899" y="0"/>
                    <a:pt x="1611884" y="0"/>
                  </a:cubicBezTo>
                  <a:close/>
                  <a:moveTo>
                    <a:pt x="1663446" y="0"/>
                  </a:moveTo>
                  <a:lnTo>
                    <a:pt x="1676908" y="5715"/>
                  </a:lnTo>
                  <a:cubicBezTo>
                    <a:pt x="1676908" y="19685"/>
                    <a:pt x="1671193" y="25400"/>
                    <a:pt x="1664208" y="25400"/>
                  </a:cubicBezTo>
                  <a:lnTo>
                    <a:pt x="1650746" y="19685"/>
                  </a:lnTo>
                  <a:cubicBezTo>
                    <a:pt x="1650746" y="5715"/>
                    <a:pt x="1656461" y="0"/>
                    <a:pt x="1663446" y="0"/>
                  </a:cubicBezTo>
                  <a:close/>
                  <a:moveTo>
                    <a:pt x="1715008" y="0"/>
                  </a:moveTo>
                  <a:lnTo>
                    <a:pt x="1728469" y="5715"/>
                  </a:lnTo>
                  <a:cubicBezTo>
                    <a:pt x="1728469" y="19685"/>
                    <a:pt x="1722755" y="25400"/>
                    <a:pt x="1715769" y="25400"/>
                  </a:cubicBezTo>
                  <a:lnTo>
                    <a:pt x="1702308" y="19685"/>
                  </a:lnTo>
                  <a:cubicBezTo>
                    <a:pt x="1702308" y="5715"/>
                    <a:pt x="1708022" y="0"/>
                    <a:pt x="1715008" y="0"/>
                  </a:cubicBezTo>
                  <a:close/>
                  <a:moveTo>
                    <a:pt x="1766569" y="0"/>
                  </a:moveTo>
                  <a:lnTo>
                    <a:pt x="1780031" y="5715"/>
                  </a:lnTo>
                  <a:cubicBezTo>
                    <a:pt x="1780031" y="19685"/>
                    <a:pt x="1774317" y="25400"/>
                    <a:pt x="1767331" y="25400"/>
                  </a:cubicBezTo>
                  <a:lnTo>
                    <a:pt x="1753869" y="19685"/>
                  </a:lnTo>
                  <a:cubicBezTo>
                    <a:pt x="1753869" y="5715"/>
                    <a:pt x="1759584" y="0"/>
                    <a:pt x="1766569" y="0"/>
                  </a:cubicBezTo>
                  <a:close/>
                  <a:moveTo>
                    <a:pt x="1818131" y="0"/>
                  </a:moveTo>
                  <a:lnTo>
                    <a:pt x="1831593" y="5715"/>
                  </a:lnTo>
                  <a:cubicBezTo>
                    <a:pt x="1831593" y="19685"/>
                    <a:pt x="1825878" y="25400"/>
                    <a:pt x="1818893" y="25400"/>
                  </a:cubicBezTo>
                  <a:lnTo>
                    <a:pt x="1805431" y="19685"/>
                  </a:lnTo>
                  <a:cubicBezTo>
                    <a:pt x="1805431" y="5715"/>
                    <a:pt x="1811146" y="0"/>
                    <a:pt x="1818131" y="0"/>
                  </a:cubicBezTo>
                  <a:close/>
                  <a:moveTo>
                    <a:pt x="1869693" y="0"/>
                  </a:moveTo>
                  <a:lnTo>
                    <a:pt x="1883155" y="5715"/>
                  </a:lnTo>
                  <a:cubicBezTo>
                    <a:pt x="1883155" y="19685"/>
                    <a:pt x="1877440" y="25400"/>
                    <a:pt x="1870455" y="25400"/>
                  </a:cubicBezTo>
                  <a:lnTo>
                    <a:pt x="1856993" y="19685"/>
                  </a:lnTo>
                  <a:cubicBezTo>
                    <a:pt x="1856993" y="5715"/>
                    <a:pt x="1862708" y="0"/>
                    <a:pt x="1869693" y="0"/>
                  </a:cubicBezTo>
                  <a:close/>
                  <a:moveTo>
                    <a:pt x="1921255" y="0"/>
                  </a:moveTo>
                  <a:lnTo>
                    <a:pt x="1934717" y="5715"/>
                  </a:lnTo>
                  <a:cubicBezTo>
                    <a:pt x="1934717" y="19685"/>
                    <a:pt x="1929002" y="25400"/>
                    <a:pt x="1922017" y="25400"/>
                  </a:cubicBezTo>
                  <a:lnTo>
                    <a:pt x="1908555" y="19685"/>
                  </a:lnTo>
                  <a:cubicBezTo>
                    <a:pt x="1908555" y="5715"/>
                    <a:pt x="1914270" y="0"/>
                    <a:pt x="1921255" y="0"/>
                  </a:cubicBezTo>
                  <a:close/>
                  <a:moveTo>
                    <a:pt x="1972817" y="0"/>
                  </a:moveTo>
                  <a:lnTo>
                    <a:pt x="1986279" y="5715"/>
                  </a:lnTo>
                  <a:cubicBezTo>
                    <a:pt x="1986279" y="19685"/>
                    <a:pt x="1980564" y="25400"/>
                    <a:pt x="1973579" y="25400"/>
                  </a:cubicBezTo>
                  <a:lnTo>
                    <a:pt x="1960117" y="19685"/>
                  </a:lnTo>
                  <a:cubicBezTo>
                    <a:pt x="1960117" y="5715"/>
                    <a:pt x="1965832" y="0"/>
                    <a:pt x="1972817" y="0"/>
                  </a:cubicBezTo>
                  <a:close/>
                  <a:moveTo>
                    <a:pt x="2024379" y="0"/>
                  </a:moveTo>
                  <a:lnTo>
                    <a:pt x="2037841" y="5715"/>
                  </a:lnTo>
                  <a:cubicBezTo>
                    <a:pt x="2037841" y="19685"/>
                    <a:pt x="2032126" y="25400"/>
                    <a:pt x="2025141" y="25400"/>
                  </a:cubicBezTo>
                  <a:lnTo>
                    <a:pt x="2011679" y="19685"/>
                  </a:lnTo>
                  <a:cubicBezTo>
                    <a:pt x="2011679" y="5715"/>
                    <a:pt x="2017394" y="0"/>
                    <a:pt x="2024379" y="0"/>
                  </a:cubicBezTo>
                  <a:close/>
                  <a:moveTo>
                    <a:pt x="2075941" y="0"/>
                  </a:moveTo>
                  <a:lnTo>
                    <a:pt x="2089403" y="5715"/>
                  </a:lnTo>
                  <a:cubicBezTo>
                    <a:pt x="2089403" y="19685"/>
                    <a:pt x="2083688" y="25400"/>
                    <a:pt x="2076703" y="25400"/>
                  </a:cubicBezTo>
                  <a:lnTo>
                    <a:pt x="2063241" y="19685"/>
                  </a:lnTo>
                  <a:cubicBezTo>
                    <a:pt x="2063241" y="5715"/>
                    <a:pt x="2068956" y="0"/>
                    <a:pt x="2075941" y="0"/>
                  </a:cubicBezTo>
                  <a:close/>
                  <a:moveTo>
                    <a:pt x="2127503" y="0"/>
                  </a:moveTo>
                  <a:lnTo>
                    <a:pt x="2140965" y="5715"/>
                  </a:lnTo>
                  <a:cubicBezTo>
                    <a:pt x="2140965" y="19685"/>
                    <a:pt x="2135250" y="25400"/>
                    <a:pt x="2128265" y="25400"/>
                  </a:cubicBezTo>
                  <a:lnTo>
                    <a:pt x="2114803" y="19685"/>
                  </a:lnTo>
                  <a:cubicBezTo>
                    <a:pt x="2114803" y="5715"/>
                    <a:pt x="2120518" y="0"/>
                    <a:pt x="2127503" y="0"/>
                  </a:cubicBezTo>
                  <a:close/>
                  <a:moveTo>
                    <a:pt x="2179065" y="0"/>
                  </a:moveTo>
                  <a:lnTo>
                    <a:pt x="2192527" y="5715"/>
                  </a:lnTo>
                  <a:cubicBezTo>
                    <a:pt x="2192527" y="19685"/>
                    <a:pt x="2186812" y="25400"/>
                    <a:pt x="2179827" y="25400"/>
                  </a:cubicBezTo>
                  <a:lnTo>
                    <a:pt x="2166365" y="19685"/>
                  </a:lnTo>
                  <a:cubicBezTo>
                    <a:pt x="2166365" y="5715"/>
                    <a:pt x="2172080" y="0"/>
                    <a:pt x="2179065" y="0"/>
                  </a:cubicBezTo>
                  <a:close/>
                  <a:moveTo>
                    <a:pt x="2230627" y="0"/>
                  </a:moveTo>
                  <a:lnTo>
                    <a:pt x="2244089" y="5715"/>
                  </a:lnTo>
                  <a:cubicBezTo>
                    <a:pt x="2244089" y="19685"/>
                    <a:pt x="2238374" y="25400"/>
                    <a:pt x="2231389" y="25400"/>
                  </a:cubicBezTo>
                  <a:lnTo>
                    <a:pt x="2217927" y="19685"/>
                  </a:lnTo>
                  <a:cubicBezTo>
                    <a:pt x="2217927" y="5715"/>
                    <a:pt x="2223642" y="0"/>
                    <a:pt x="2230627" y="0"/>
                  </a:cubicBezTo>
                  <a:close/>
                  <a:moveTo>
                    <a:pt x="2282189" y="0"/>
                  </a:moveTo>
                  <a:lnTo>
                    <a:pt x="2295651" y="5715"/>
                  </a:lnTo>
                  <a:cubicBezTo>
                    <a:pt x="2295651" y="19685"/>
                    <a:pt x="2289936" y="25400"/>
                    <a:pt x="2282951" y="25400"/>
                  </a:cubicBezTo>
                  <a:lnTo>
                    <a:pt x="2269489" y="19685"/>
                  </a:lnTo>
                  <a:cubicBezTo>
                    <a:pt x="2269489" y="5715"/>
                    <a:pt x="2275204" y="0"/>
                    <a:pt x="2282189" y="0"/>
                  </a:cubicBezTo>
                  <a:close/>
                  <a:moveTo>
                    <a:pt x="2333751" y="0"/>
                  </a:moveTo>
                  <a:lnTo>
                    <a:pt x="2347213" y="5715"/>
                  </a:lnTo>
                  <a:cubicBezTo>
                    <a:pt x="2347213" y="19685"/>
                    <a:pt x="2341498" y="25400"/>
                    <a:pt x="2334513" y="25400"/>
                  </a:cubicBezTo>
                  <a:lnTo>
                    <a:pt x="2321051" y="19685"/>
                  </a:lnTo>
                  <a:cubicBezTo>
                    <a:pt x="2321051" y="5715"/>
                    <a:pt x="2326766" y="0"/>
                    <a:pt x="2333751" y="0"/>
                  </a:cubicBezTo>
                  <a:close/>
                  <a:moveTo>
                    <a:pt x="2385313" y="0"/>
                  </a:moveTo>
                  <a:lnTo>
                    <a:pt x="2398775" y="5715"/>
                  </a:lnTo>
                  <a:cubicBezTo>
                    <a:pt x="2398775" y="19685"/>
                    <a:pt x="2393060" y="25400"/>
                    <a:pt x="2386075" y="25400"/>
                  </a:cubicBezTo>
                  <a:lnTo>
                    <a:pt x="2372613" y="19685"/>
                  </a:lnTo>
                  <a:cubicBezTo>
                    <a:pt x="2372613" y="5715"/>
                    <a:pt x="2378328" y="0"/>
                    <a:pt x="2385313" y="0"/>
                  </a:cubicBezTo>
                  <a:close/>
                  <a:moveTo>
                    <a:pt x="2436875" y="0"/>
                  </a:moveTo>
                  <a:lnTo>
                    <a:pt x="2450337" y="5715"/>
                  </a:lnTo>
                  <a:cubicBezTo>
                    <a:pt x="2450337" y="19685"/>
                    <a:pt x="2444622" y="25400"/>
                    <a:pt x="2437637" y="25400"/>
                  </a:cubicBezTo>
                  <a:lnTo>
                    <a:pt x="2424175" y="19685"/>
                  </a:lnTo>
                  <a:cubicBezTo>
                    <a:pt x="2424175" y="5715"/>
                    <a:pt x="2429890" y="0"/>
                    <a:pt x="2436875" y="0"/>
                  </a:cubicBezTo>
                  <a:close/>
                  <a:moveTo>
                    <a:pt x="2488437" y="0"/>
                  </a:moveTo>
                  <a:lnTo>
                    <a:pt x="2501899" y="5715"/>
                  </a:lnTo>
                  <a:cubicBezTo>
                    <a:pt x="2501899" y="19685"/>
                    <a:pt x="2496184" y="25400"/>
                    <a:pt x="2489199" y="25400"/>
                  </a:cubicBezTo>
                  <a:lnTo>
                    <a:pt x="2475737" y="19685"/>
                  </a:lnTo>
                  <a:cubicBezTo>
                    <a:pt x="2475737" y="5715"/>
                    <a:pt x="2481452" y="0"/>
                    <a:pt x="2488437" y="0"/>
                  </a:cubicBezTo>
                  <a:close/>
                  <a:moveTo>
                    <a:pt x="2539999" y="0"/>
                  </a:moveTo>
                  <a:lnTo>
                    <a:pt x="2553461" y="5715"/>
                  </a:lnTo>
                  <a:cubicBezTo>
                    <a:pt x="2553461" y="19685"/>
                    <a:pt x="2547746" y="25400"/>
                    <a:pt x="2540761" y="25400"/>
                  </a:cubicBezTo>
                  <a:lnTo>
                    <a:pt x="2527299" y="19685"/>
                  </a:lnTo>
                  <a:cubicBezTo>
                    <a:pt x="2527299" y="5715"/>
                    <a:pt x="2533014" y="0"/>
                    <a:pt x="2539999" y="0"/>
                  </a:cubicBezTo>
                  <a:close/>
                  <a:moveTo>
                    <a:pt x="2591561" y="0"/>
                  </a:moveTo>
                  <a:lnTo>
                    <a:pt x="2605023" y="5715"/>
                  </a:lnTo>
                  <a:cubicBezTo>
                    <a:pt x="2605023" y="19685"/>
                    <a:pt x="2599308" y="25400"/>
                    <a:pt x="2592323" y="25400"/>
                  </a:cubicBezTo>
                  <a:lnTo>
                    <a:pt x="2578861" y="19685"/>
                  </a:lnTo>
                  <a:cubicBezTo>
                    <a:pt x="2578861" y="5715"/>
                    <a:pt x="2584576" y="0"/>
                    <a:pt x="2591561" y="0"/>
                  </a:cubicBezTo>
                  <a:close/>
                  <a:moveTo>
                    <a:pt x="2643123" y="0"/>
                  </a:moveTo>
                  <a:lnTo>
                    <a:pt x="2656585" y="5715"/>
                  </a:lnTo>
                  <a:cubicBezTo>
                    <a:pt x="2656585" y="19685"/>
                    <a:pt x="2650870" y="25400"/>
                    <a:pt x="2643885" y="25400"/>
                  </a:cubicBezTo>
                  <a:lnTo>
                    <a:pt x="2630423" y="19685"/>
                  </a:lnTo>
                  <a:cubicBezTo>
                    <a:pt x="2630423" y="5715"/>
                    <a:pt x="2636138" y="0"/>
                    <a:pt x="2643123" y="0"/>
                  </a:cubicBezTo>
                  <a:close/>
                  <a:moveTo>
                    <a:pt x="2694685" y="0"/>
                  </a:moveTo>
                  <a:lnTo>
                    <a:pt x="2708147" y="5715"/>
                  </a:lnTo>
                  <a:cubicBezTo>
                    <a:pt x="2708147" y="19685"/>
                    <a:pt x="2702432" y="25400"/>
                    <a:pt x="2695447" y="25400"/>
                  </a:cubicBezTo>
                  <a:lnTo>
                    <a:pt x="2681985" y="19685"/>
                  </a:lnTo>
                  <a:cubicBezTo>
                    <a:pt x="2681985" y="5715"/>
                    <a:pt x="2687700" y="0"/>
                    <a:pt x="2694685" y="0"/>
                  </a:cubicBezTo>
                  <a:close/>
                  <a:moveTo>
                    <a:pt x="2746247" y="0"/>
                  </a:moveTo>
                  <a:lnTo>
                    <a:pt x="2759709" y="5715"/>
                  </a:lnTo>
                  <a:cubicBezTo>
                    <a:pt x="2759709" y="19685"/>
                    <a:pt x="2753994" y="25400"/>
                    <a:pt x="2747009" y="25400"/>
                  </a:cubicBezTo>
                  <a:lnTo>
                    <a:pt x="2733547" y="19685"/>
                  </a:lnTo>
                  <a:cubicBezTo>
                    <a:pt x="2733547" y="5715"/>
                    <a:pt x="2739262" y="0"/>
                    <a:pt x="2746247" y="0"/>
                  </a:cubicBezTo>
                  <a:close/>
                  <a:moveTo>
                    <a:pt x="2797809" y="0"/>
                  </a:moveTo>
                  <a:lnTo>
                    <a:pt x="2811271" y="5715"/>
                  </a:lnTo>
                  <a:cubicBezTo>
                    <a:pt x="2811271" y="19685"/>
                    <a:pt x="2805556" y="25400"/>
                    <a:pt x="2798571" y="25400"/>
                  </a:cubicBezTo>
                  <a:lnTo>
                    <a:pt x="2785109" y="19685"/>
                  </a:lnTo>
                  <a:cubicBezTo>
                    <a:pt x="2785109" y="5715"/>
                    <a:pt x="2790824" y="0"/>
                    <a:pt x="2797809" y="0"/>
                  </a:cubicBezTo>
                  <a:close/>
                  <a:moveTo>
                    <a:pt x="2849371" y="0"/>
                  </a:moveTo>
                  <a:lnTo>
                    <a:pt x="2862833" y="5715"/>
                  </a:lnTo>
                  <a:cubicBezTo>
                    <a:pt x="2862833" y="19685"/>
                    <a:pt x="2857118" y="25400"/>
                    <a:pt x="2850133" y="25400"/>
                  </a:cubicBezTo>
                  <a:lnTo>
                    <a:pt x="2836671" y="19685"/>
                  </a:lnTo>
                  <a:cubicBezTo>
                    <a:pt x="2836671" y="5715"/>
                    <a:pt x="2842386" y="0"/>
                    <a:pt x="2849371" y="0"/>
                  </a:cubicBezTo>
                  <a:close/>
                  <a:moveTo>
                    <a:pt x="2900933" y="0"/>
                  </a:moveTo>
                  <a:lnTo>
                    <a:pt x="2914395" y="5715"/>
                  </a:lnTo>
                  <a:cubicBezTo>
                    <a:pt x="2914395" y="19685"/>
                    <a:pt x="2908680" y="25400"/>
                    <a:pt x="2901695" y="25400"/>
                  </a:cubicBezTo>
                  <a:lnTo>
                    <a:pt x="2888233" y="19685"/>
                  </a:lnTo>
                  <a:cubicBezTo>
                    <a:pt x="2888233" y="5715"/>
                    <a:pt x="2893948" y="0"/>
                    <a:pt x="2900933" y="0"/>
                  </a:cubicBezTo>
                  <a:close/>
                  <a:moveTo>
                    <a:pt x="2952495" y="0"/>
                  </a:moveTo>
                  <a:lnTo>
                    <a:pt x="2965957" y="5715"/>
                  </a:lnTo>
                  <a:cubicBezTo>
                    <a:pt x="2965957" y="19685"/>
                    <a:pt x="2960242" y="25400"/>
                    <a:pt x="2953257" y="25400"/>
                  </a:cubicBezTo>
                  <a:lnTo>
                    <a:pt x="2939795" y="19685"/>
                  </a:lnTo>
                  <a:cubicBezTo>
                    <a:pt x="2939795" y="5715"/>
                    <a:pt x="2945510" y="0"/>
                    <a:pt x="2952495" y="0"/>
                  </a:cubicBezTo>
                  <a:close/>
                  <a:moveTo>
                    <a:pt x="3004057" y="0"/>
                  </a:moveTo>
                  <a:lnTo>
                    <a:pt x="3017519" y="5715"/>
                  </a:lnTo>
                  <a:cubicBezTo>
                    <a:pt x="3017519" y="19685"/>
                    <a:pt x="3011804" y="25400"/>
                    <a:pt x="3004819" y="25400"/>
                  </a:cubicBezTo>
                  <a:lnTo>
                    <a:pt x="2991357" y="19685"/>
                  </a:lnTo>
                  <a:cubicBezTo>
                    <a:pt x="2991357" y="5715"/>
                    <a:pt x="2997072" y="0"/>
                    <a:pt x="3004057" y="0"/>
                  </a:cubicBezTo>
                  <a:close/>
                  <a:moveTo>
                    <a:pt x="3055619" y="0"/>
                  </a:moveTo>
                  <a:lnTo>
                    <a:pt x="3069081" y="5715"/>
                  </a:lnTo>
                  <a:cubicBezTo>
                    <a:pt x="3069081" y="19685"/>
                    <a:pt x="3063366" y="25400"/>
                    <a:pt x="3056381" y="25400"/>
                  </a:cubicBezTo>
                  <a:lnTo>
                    <a:pt x="3042919" y="19685"/>
                  </a:lnTo>
                  <a:cubicBezTo>
                    <a:pt x="3042919" y="5715"/>
                    <a:pt x="3048634" y="0"/>
                    <a:pt x="3055619" y="0"/>
                  </a:cubicBezTo>
                  <a:close/>
                  <a:moveTo>
                    <a:pt x="3107181" y="0"/>
                  </a:moveTo>
                  <a:lnTo>
                    <a:pt x="3120643" y="5715"/>
                  </a:lnTo>
                  <a:cubicBezTo>
                    <a:pt x="3120643" y="19685"/>
                    <a:pt x="3114928" y="25400"/>
                    <a:pt x="3107943" y="25400"/>
                  </a:cubicBezTo>
                  <a:lnTo>
                    <a:pt x="3094481" y="19685"/>
                  </a:lnTo>
                  <a:cubicBezTo>
                    <a:pt x="3094481" y="5715"/>
                    <a:pt x="3100196" y="0"/>
                    <a:pt x="3107181" y="0"/>
                  </a:cubicBezTo>
                  <a:close/>
                  <a:moveTo>
                    <a:pt x="3158743" y="0"/>
                  </a:moveTo>
                  <a:lnTo>
                    <a:pt x="3172205" y="5715"/>
                  </a:lnTo>
                  <a:cubicBezTo>
                    <a:pt x="3172205" y="19685"/>
                    <a:pt x="3166490" y="25400"/>
                    <a:pt x="3159505" y="25400"/>
                  </a:cubicBezTo>
                  <a:lnTo>
                    <a:pt x="3146043" y="19685"/>
                  </a:lnTo>
                  <a:cubicBezTo>
                    <a:pt x="3146043" y="5715"/>
                    <a:pt x="3151758" y="0"/>
                    <a:pt x="3158743" y="0"/>
                  </a:cubicBezTo>
                  <a:close/>
                  <a:moveTo>
                    <a:pt x="3210305" y="0"/>
                  </a:moveTo>
                  <a:lnTo>
                    <a:pt x="3223767" y="5715"/>
                  </a:lnTo>
                  <a:cubicBezTo>
                    <a:pt x="3223767" y="19685"/>
                    <a:pt x="3218052" y="25400"/>
                    <a:pt x="3211067" y="25400"/>
                  </a:cubicBezTo>
                  <a:lnTo>
                    <a:pt x="3197605" y="19685"/>
                  </a:lnTo>
                  <a:cubicBezTo>
                    <a:pt x="3197605" y="5715"/>
                    <a:pt x="3203320" y="0"/>
                    <a:pt x="3210305" y="0"/>
                  </a:cubicBezTo>
                  <a:close/>
                  <a:moveTo>
                    <a:pt x="3261867" y="0"/>
                  </a:moveTo>
                  <a:lnTo>
                    <a:pt x="3275329" y="5715"/>
                  </a:lnTo>
                  <a:cubicBezTo>
                    <a:pt x="3275329" y="19685"/>
                    <a:pt x="3269614" y="25400"/>
                    <a:pt x="3262629" y="25400"/>
                  </a:cubicBezTo>
                  <a:lnTo>
                    <a:pt x="3249167" y="19685"/>
                  </a:lnTo>
                  <a:cubicBezTo>
                    <a:pt x="3249167" y="5715"/>
                    <a:pt x="3254882" y="0"/>
                    <a:pt x="3261867" y="0"/>
                  </a:cubicBezTo>
                  <a:close/>
                  <a:moveTo>
                    <a:pt x="3313429" y="0"/>
                  </a:moveTo>
                  <a:lnTo>
                    <a:pt x="3326891" y="5715"/>
                  </a:lnTo>
                  <a:cubicBezTo>
                    <a:pt x="3326891" y="19685"/>
                    <a:pt x="3321176" y="25400"/>
                    <a:pt x="3314191" y="25400"/>
                  </a:cubicBezTo>
                  <a:lnTo>
                    <a:pt x="3300729" y="19685"/>
                  </a:lnTo>
                  <a:cubicBezTo>
                    <a:pt x="3300729" y="5715"/>
                    <a:pt x="3306444" y="0"/>
                    <a:pt x="3313429" y="0"/>
                  </a:cubicBezTo>
                  <a:close/>
                  <a:moveTo>
                    <a:pt x="3364991" y="0"/>
                  </a:moveTo>
                  <a:lnTo>
                    <a:pt x="3378453" y="5715"/>
                  </a:lnTo>
                  <a:cubicBezTo>
                    <a:pt x="3378453" y="19685"/>
                    <a:pt x="3372738" y="25400"/>
                    <a:pt x="3365753" y="25400"/>
                  </a:cubicBezTo>
                  <a:lnTo>
                    <a:pt x="3352291" y="19685"/>
                  </a:lnTo>
                  <a:cubicBezTo>
                    <a:pt x="3352291" y="5715"/>
                    <a:pt x="3358006" y="0"/>
                    <a:pt x="3364991" y="0"/>
                  </a:cubicBezTo>
                  <a:close/>
                  <a:moveTo>
                    <a:pt x="3416553" y="0"/>
                  </a:moveTo>
                  <a:lnTo>
                    <a:pt x="3430015" y="5715"/>
                  </a:lnTo>
                  <a:cubicBezTo>
                    <a:pt x="3430015" y="19685"/>
                    <a:pt x="3424300" y="25400"/>
                    <a:pt x="3417315" y="25400"/>
                  </a:cubicBezTo>
                  <a:lnTo>
                    <a:pt x="3403853" y="19685"/>
                  </a:lnTo>
                  <a:cubicBezTo>
                    <a:pt x="3403853" y="5715"/>
                    <a:pt x="3409568" y="0"/>
                    <a:pt x="3416553" y="0"/>
                  </a:cubicBezTo>
                  <a:close/>
                  <a:moveTo>
                    <a:pt x="3468115" y="0"/>
                  </a:moveTo>
                  <a:lnTo>
                    <a:pt x="3481577" y="5715"/>
                  </a:lnTo>
                  <a:cubicBezTo>
                    <a:pt x="3481577" y="19685"/>
                    <a:pt x="3475861" y="25400"/>
                    <a:pt x="3468877" y="25400"/>
                  </a:cubicBezTo>
                  <a:lnTo>
                    <a:pt x="3455415" y="19685"/>
                  </a:lnTo>
                  <a:cubicBezTo>
                    <a:pt x="3455415" y="5715"/>
                    <a:pt x="3461130" y="0"/>
                    <a:pt x="3468115" y="0"/>
                  </a:cubicBezTo>
                  <a:close/>
                  <a:moveTo>
                    <a:pt x="3519677" y="0"/>
                  </a:moveTo>
                  <a:lnTo>
                    <a:pt x="3533139" y="5715"/>
                  </a:lnTo>
                  <a:cubicBezTo>
                    <a:pt x="3533139" y="19685"/>
                    <a:pt x="3527423" y="25400"/>
                    <a:pt x="3520439" y="25400"/>
                  </a:cubicBezTo>
                  <a:lnTo>
                    <a:pt x="3506977" y="19685"/>
                  </a:lnTo>
                  <a:cubicBezTo>
                    <a:pt x="3506977" y="5715"/>
                    <a:pt x="3512692" y="0"/>
                    <a:pt x="3519677" y="0"/>
                  </a:cubicBezTo>
                  <a:close/>
                  <a:moveTo>
                    <a:pt x="3571239" y="0"/>
                  </a:moveTo>
                  <a:lnTo>
                    <a:pt x="3584701" y="5715"/>
                  </a:lnTo>
                  <a:cubicBezTo>
                    <a:pt x="3584701" y="19685"/>
                    <a:pt x="3578985" y="25400"/>
                    <a:pt x="3572001" y="25400"/>
                  </a:cubicBezTo>
                  <a:lnTo>
                    <a:pt x="3558539" y="19685"/>
                  </a:lnTo>
                  <a:cubicBezTo>
                    <a:pt x="3558539" y="5715"/>
                    <a:pt x="3564254" y="0"/>
                    <a:pt x="3571239" y="0"/>
                  </a:cubicBezTo>
                  <a:close/>
                  <a:moveTo>
                    <a:pt x="3622801" y="0"/>
                  </a:moveTo>
                  <a:lnTo>
                    <a:pt x="3636263" y="5715"/>
                  </a:lnTo>
                  <a:cubicBezTo>
                    <a:pt x="3636263" y="19685"/>
                    <a:pt x="3630547" y="25400"/>
                    <a:pt x="3623563" y="25400"/>
                  </a:cubicBezTo>
                  <a:lnTo>
                    <a:pt x="3610101" y="19685"/>
                  </a:lnTo>
                  <a:cubicBezTo>
                    <a:pt x="3610101" y="5715"/>
                    <a:pt x="3615816" y="0"/>
                    <a:pt x="3622801" y="0"/>
                  </a:cubicBezTo>
                  <a:close/>
                  <a:moveTo>
                    <a:pt x="3674363" y="0"/>
                  </a:moveTo>
                  <a:lnTo>
                    <a:pt x="3687825" y="5715"/>
                  </a:lnTo>
                  <a:cubicBezTo>
                    <a:pt x="3687825" y="19685"/>
                    <a:pt x="3682109" y="25400"/>
                    <a:pt x="3675125" y="25400"/>
                  </a:cubicBezTo>
                  <a:lnTo>
                    <a:pt x="3661663" y="19685"/>
                  </a:lnTo>
                  <a:cubicBezTo>
                    <a:pt x="3661663" y="5715"/>
                    <a:pt x="3667378" y="0"/>
                    <a:pt x="3674363" y="0"/>
                  </a:cubicBezTo>
                  <a:close/>
                  <a:moveTo>
                    <a:pt x="3725925" y="0"/>
                  </a:moveTo>
                  <a:lnTo>
                    <a:pt x="3739386" y="5715"/>
                  </a:lnTo>
                  <a:cubicBezTo>
                    <a:pt x="3739386" y="19685"/>
                    <a:pt x="3733671" y="25400"/>
                    <a:pt x="3726686" y="25400"/>
                  </a:cubicBezTo>
                  <a:lnTo>
                    <a:pt x="3713225" y="19685"/>
                  </a:lnTo>
                  <a:cubicBezTo>
                    <a:pt x="3713225" y="5715"/>
                    <a:pt x="3718940" y="0"/>
                    <a:pt x="3725925" y="0"/>
                  </a:cubicBezTo>
                  <a:close/>
                  <a:moveTo>
                    <a:pt x="3777486" y="0"/>
                  </a:moveTo>
                  <a:lnTo>
                    <a:pt x="3790948" y="5715"/>
                  </a:lnTo>
                  <a:cubicBezTo>
                    <a:pt x="3790948" y="19685"/>
                    <a:pt x="3785233" y="25400"/>
                    <a:pt x="3778248" y="25400"/>
                  </a:cubicBezTo>
                  <a:lnTo>
                    <a:pt x="3764786" y="19685"/>
                  </a:lnTo>
                  <a:cubicBezTo>
                    <a:pt x="3764786" y="5715"/>
                    <a:pt x="3770502" y="0"/>
                    <a:pt x="3777486" y="0"/>
                  </a:cubicBezTo>
                  <a:close/>
                  <a:moveTo>
                    <a:pt x="3829048" y="0"/>
                  </a:moveTo>
                  <a:lnTo>
                    <a:pt x="3842510" y="5715"/>
                  </a:lnTo>
                  <a:cubicBezTo>
                    <a:pt x="3842510" y="19685"/>
                    <a:pt x="3836795" y="25400"/>
                    <a:pt x="3829810" y="25400"/>
                  </a:cubicBezTo>
                  <a:lnTo>
                    <a:pt x="3816348" y="19685"/>
                  </a:lnTo>
                  <a:cubicBezTo>
                    <a:pt x="3816348" y="5715"/>
                    <a:pt x="3822064" y="0"/>
                    <a:pt x="3829048" y="0"/>
                  </a:cubicBezTo>
                  <a:close/>
                  <a:moveTo>
                    <a:pt x="3880610" y="0"/>
                  </a:moveTo>
                  <a:lnTo>
                    <a:pt x="3894072" y="5715"/>
                  </a:lnTo>
                  <a:cubicBezTo>
                    <a:pt x="3894072" y="19685"/>
                    <a:pt x="3888357" y="25400"/>
                    <a:pt x="3881372" y="25400"/>
                  </a:cubicBezTo>
                  <a:lnTo>
                    <a:pt x="3867910" y="19685"/>
                  </a:lnTo>
                  <a:cubicBezTo>
                    <a:pt x="3867910" y="5715"/>
                    <a:pt x="3873626" y="0"/>
                    <a:pt x="3880610" y="0"/>
                  </a:cubicBezTo>
                  <a:close/>
                  <a:moveTo>
                    <a:pt x="3932172" y="0"/>
                  </a:moveTo>
                  <a:lnTo>
                    <a:pt x="3945634" y="5715"/>
                  </a:lnTo>
                  <a:cubicBezTo>
                    <a:pt x="3945634" y="19685"/>
                    <a:pt x="3939919" y="25400"/>
                    <a:pt x="3932934" y="25400"/>
                  </a:cubicBezTo>
                  <a:lnTo>
                    <a:pt x="3919472" y="19685"/>
                  </a:lnTo>
                  <a:cubicBezTo>
                    <a:pt x="3919472" y="5715"/>
                    <a:pt x="3925188" y="0"/>
                    <a:pt x="3932172" y="0"/>
                  </a:cubicBezTo>
                  <a:close/>
                  <a:moveTo>
                    <a:pt x="3983734" y="0"/>
                  </a:moveTo>
                  <a:lnTo>
                    <a:pt x="3997196" y="5715"/>
                  </a:lnTo>
                  <a:cubicBezTo>
                    <a:pt x="3997196" y="19685"/>
                    <a:pt x="3991481" y="25400"/>
                    <a:pt x="3984496" y="25400"/>
                  </a:cubicBezTo>
                  <a:lnTo>
                    <a:pt x="3971034" y="19685"/>
                  </a:lnTo>
                  <a:cubicBezTo>
                    <a:pt x="3971034" y="5715"/>
                    <a:pt x="3976750" y="0"/>
                    <a:pt x="3983734" y="0"/>
                  </a:cubicBezTo>
                  <a:close/>
                  <a:moveTo>
                    <a:pt x="4035296" y="0"/>
                  </a:moveTo>
                  <a:lnTo>
                    <a:pt x="4048758" y="5715"/>
                  </a:lnTo>
                  <a:cubicBezTo>
                    <a:pt x="4048758" y="19685"/>
                    <a:pt x="4043043" y="25400"/>
                    <a:pt x="4036058" y="25400"/>
                  </a:cubicBezTo>
                  <a:lnTo>
                    <a:pt x="4022596" y="19685"/>
                  </a:lnTo>
                  <a:cubicBezTo>
                    <a:pt x="4022596" y="5715"/>
                    <a:pt x="4028311" y="0"/>
                    <a:pt x="4035296"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C1377A"/>
            </a:solidFill>
          </p:spPr>
        </p:sp>
        <p:sp>
          <p:nvSpPr>
            <p:cNvPr name="Freeform 12" id="12"/>
            <p:cNvSpPr/>
            <p:nvPr/>
          </p:nvSpPr>
          <p:spPr>
            <a:xfrm flipH="false" flipV="false" rot="0">
              <a:off x="63500" y="63500"/>
              <a:ext cx="4141851" cy="25400"/>
            </a:xfrm>
            <a:custGeom>
              <a:avLst/>
              <a:gdLst/>
              <a:ahLst/>
              <a:cxnLst/>
              <a:rect r="r" b="b" t="t" l="l"/>
              <a:pathLst>
                <a:path h="25400" w="4141851">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4129151" y="0"/>
                  </a:moveTo>
                  <a:cubicBezTo>
                    <a:pt x="4136136" y="0"/>
                    <a:pt x="4141851" y="5715"/>
                    <a:pt x="4141851" y="12700"/>
                  </a:cubicBezTo>
                  <a:cubicBezTo>
                    <a:pt x="4141851" y="19685"/>
                    <a:pt x="4136136" y="25400"/>
                    <a:pt x="4129151" y="25400"/>
                  </a:cubicBezTo>
                  <a:cubicBezTo>
                    <a:pt x="4122166" y="25400"/>
                    <a:pt x="4116451" y="19685"/>
                    <a:pt x="4116451" y="12700"/>
                  </a:cubicBezTo>
                  <a:cubicBezTo>
                    <a:pt x="4116451" y="5715"/>
                    <a:pt x="4122166" y="0"/>
                    <a:pt x="4129151" y="0"/>
                  </a:cubicBezTo>
                  <a:close/>
                </a:path>
              </a:pathLst>
            </a:custGeom>
            <a:solidFill>
              <a:srgbClr val="C1377A"/>
            </a:solidFill>
          </p:spPr>
        </p:sp>
      </p:grpSp>
      <p:grpSp>
        <p:nvGrpSpPr>
          <p:cNvPr name="Group 13" id="13"/>
          <p:cNvGrpSpPr>
            <a:grpSpLocks noChangeAspect="true"/>
          </p:cNvGrpSpPr>
          <p:nvPr/>
        </p:nvGrpSpPr>
        <p:grpSpPr>
          <a:xfrm rot="0">
            <a:off x="9504143" y="4915779"/>
            <a:ext cx="6231570" cy="227651"/>
            <a:chOff x="0" y="0"/>
            <a:chExt cx="4171696" cy="152400"/>
          </a:xfrm>
        </p:grpSpPr>
        <p:sp>
          <p:nvSpPr>
            <p:cNvPr name="Freeform 14" id="14"/>
            <p:cNvSpPr/>
            <p:nvPr/>
          </p:nvSpPr>
          <p:spPr>
            <a:xfrm flipH="false" flipV="false" rot="0">
              <a:off x="114427" y="63500"/>
              <a:ext cx="3953386" cy="25400"/>
            </a:xfrm>
            <a:custGeom>
              <a:avLst/>
              <a:gdLst/>
              <a:ahLst/>
              <a:cxnLst/>
              <a:rect r="r" b="b" t="t" l="l"/>
              <a:pathLst>
                <a:path h="25400" w="3953386">
                  <a:moveTo>
                    <a:pt x="64262" y="0"/>
                  </a:moveTo>
                  <a:lnTo>
                    <a:pt x="77724" y="5715"/>
                  </a:lnTo>
                  <a:cubicBezTo>
                    <a:pt x="77724" y="19685"/>
                    <a:pt x="72009" y="25400"/>
                    <a:pt x="65024" y="25400"/>
                  </a:cubicBezTo>
                  <a:lnTo>
                    <a:pt x="51562" y="19685"/>
                  </a:lnTo>
                  <a:cubicBezTo>
                    <a:pt x="51562" y="5715"/>
                    <a:pt x="57277" y="0"/>
                    <a:pt x="64262" y="0"/>
                  </a:cubicBezTo>
                  <a:close/>
                  <a:moveTo>
                    <a:pt x="115951" y="0"/>
                  </a:moveTo>
                  <a:lnTo>
                    <a:pt x="129413" y="5715"/>
                  </a:lnTo>
                  <a:cubicBezTo>
                    <a:pt x="129413" y="19685"/>
                    <a:pt x="123698" y="25400"/>
                    <a:pt x="116713" y="25400"/>
                  </a:cubicBezTo>
                  <a:lnTo>
                    <a:pt x="103251" y="19685"/>
                  </a:lnTo>
                  <a:cubicBezTo>
                    <a:pt x="103251" y="5715"/>
                    <a:pt x="108966" y="0"/>
                    <a:pt x="115951" y="0"/>
                  </a:cubicBezTo>
                  <a:close/>
                  <a:moveTo>
                    <a:pt x="167640" y="0"/>
                  </a:moveTo>
                  <a:lnTo>
                    <a:pt x="181102" y="5715"/>
                  </a:lnTo>
                  <a:cubicBezTo>
                    <a:pt x="181102" y="19685"/>
                    <a:pt x="175387" y="25400"/>
                    <a:pt x="168402" y="25400"/>
                  </a:cubicBezTo>
                  <a:lnTo>
                    <a:pt x="154940" y="19685"/>
                  </a:lnTo>
                  <a:cubicBezTo>
                    <a:pt x="154940" y="5715"/>
                    <a:pt x="160655" y="0"/>
                    <a:pt x="167640" y="0"/>
                  </a:cubicBezTo>
                  <a:close/>
                  <a:moveTo>
                    <a:pt x="219329" y="0"/>
                  </a:moveTo>
                  <a:lnTo>
                    <a:pt x="232791" y="5715"/>
                  </a:lnTo>
                  <a:cubicBezTo>
                    <a:pt x="232791" y="19685"/>
                    <a:pt x="227076" y="25400"/>
                    <a:pt x="220091" y="25400"/>
                  </a:cubicBezTo>
                  <a:lnTo>
                    <a:pt x="206629" y="19685"/>
                  </a:lnTo>
                  <a:cubicBezTo>
                    <a:pt x="206629" y="5715"/>
                    <a:pt x="212344" y="0"/>
                    <a:pt x="219329" y="0"/>
                  </a:cubicBezTo>
                  <a:close/>
                  <a:moveTo>
                    <a:pt x="271018" y="0"/>
                  </a:moveTo>
                  <a:lnTo>
                    <a:pt x="284480" y="5715"/>
                  </a:lnTo>
                  <a:cubicBezTo>
                    <a:pt x="284480" y="19685"/>
                    <a:pt x="278765" y="25400"/>
                    <a:pt x="271780" y="25400"/>
                  </a:cubicBezTo>
                  <a:lnTo>
                    <a:pt x="258318" y="19685"/>
                  </a:lnTo>
                  <a:cubicBezTo>
                    <a:pt x="258318" y="5715"/>
                    <a:pt x="264033" y="0"/>
                    <a:pt x="271018" y="0"/>
                  </a:cubicBezTo>
                  <a:close/>
                  <a:moveTo>
                    <a:pt x="322707" y="0"/>
                  </a:moveTo>
                  <a:lnTo>
                    <a:pt x="336169" y="5715"/>
                  </a:lnTo>
                  <a:cubicBezTo>
                    <a:pt x="336169" y="19685"/>
                    <a:pt x="330454" y="25400"/>
                    <a:pt x="323469" y="25400"/>
                  </a:cubicBezTo>
                  <a:lnTo>
                    <a:pt x="310007" y="19685"/>
                  </a:lnTo>
                  <a:cubicBezTo>
                    <a:pt x="310007" y="5715"/>
                    <a:pt x="315722" y="0"/>
                    <a:pt x="322707" y="0"/>
                  </a:cubicBezTo>
                  <a:close/>
                  <a:moveTo>
                    <a:pt x="374396" y="0"/>
                  </a:moveTo>
                  <a:lnTo>
                    <a:pt x="387858" y="5715"/>
                  </a:lnTo>
                  <a:cubicBezTo>
                    <a:pt x="387858" y="19685"/>
                    <a:pt x="382143" y="25400"/>
                    <a:pt x="375158" y="25400"/>
                  </a:cubicBezTo>
                  <a:lnTo>
                    <a:pt x="361696" y="19685"/>
                  </a:lnTo>
                  <a:cubicBezTo>
                    <a:pt x="361696" y="5715"/>
                    <a:pt x="367411" y="0"/>
                    <a:pt x="374396" y="0"/>
                  </a:cubicBezTo>
                  <a:close/>
                  <a:moveTo>
                    <a:pt x="426085" y="0"/>
                  </a:moveTo>
                  <a:lnTo>
                    <a:pt x="439547" y="5715"/>
                  </a:lnTo>
                  <a:cubicBezTo>
                    <a:pt x="439547" y="19685"/>
                    <a:pt x="433832" y="25400"/>
                    <a:pt x="426847" y="25400"/>
                  </a:cubicBezTo>
                  <a:lnTo>
                    <a:pt x="413385" y="19685"/>
                  </a:lnTo>
                  <a:cubicBezTo>
                    <a:pt x="413385" y="5715"/>
                    <a:pt x="419100" y="0"/>
                    <a:pt x="426085" y="0"/>
                  </a:cubicBezTo>
                  <a:close/>
                  <a:moveTo>
                    <a:pt x="477774" y="0"/>
                  </a:moveTo>
                  <a:lnTo>
                    <a:pt x="491236" y="5715"/>
                  </a:lnTo>
                  <a:cubicBezTo>
                    <a:pt x="491236" y="19685"/>
                    <a:pt x="485521" y="25400"/>
                    <a:pt x="478536" y="25400"/>
                  </a:cubicBezTo>
                  <a:lnTo>
                    <a:pt x="465074" y="19685"/>
                  </a:lnTo>
                  <a:cubicBezTo>
                    <a:pt x="465074" y="5715"/>
                    <a:pt x="470789" y="0"/>
                    <a:pt x="477774" y="0"/>
                  </a:cubicBezTo>
                  <a:close/>
                  <a:moveTo>
                    <a:pt x="529463" y="0"/>
                  </a:moveTo>
                  <a:lnTo>
                    <a:pt x="542925" y="5715"/>
                  </a:lnTo>
                  <a:cubicBezTo>
                    <a:pt x="542925" y="19685"/>
                    <a:pt x="537210" y="25400"/>
                    <a:pt x="530225" y="25400"/>
                  </a:cubicBezTo>
                  <a:lnTo>
                    <a:pt x="516763" y="19685"/>
                  </a:lnTo>
                  <a:cubicBezTo>
                    <a:pt x="516763" y="5715"/>
                    <a:pt x="522478" y="0"/>
                    <a:pt x="529463" y="0"/>
                  </a:cubicBezTo>
                  <a:close/>
                  <a:moveTo>
                    <a:pt x="581152" y="0"/>
                  </a:moveTo>
                  <a:lnTo>
                    <a:pt x="594614" y="5715"/>
                  </a:lnTo>
                  <a:cubicBezTo>
                    <a:pt x="594614" y="19685"/>
                    <a:pt x="588899" y="25400"/>
                    <a:pt x="581914" y="25400"/>
                  </a:cubicBezTo>
                  <a:lnTo>
                    <a:pt x="568452" y="19685"/>
                  </a:lnTo>
                  <a:cubicBezTo>
                    <a:pt x="568452" y="5715"/>
                    <a:pt x="574167" y="0"/>
                    <a:pt x="581152" y="0"/>
                  </a:cubicBezTo>
                  <a:close/>
                  <a:moveTo>
                    <a:pt x="632841" y="0"/>
                  </a:moveTo>
                  <a:lnTo>
                    <a:pt x="646303" y="5715"/>
                  </a:lnTo>
                  <a:cubicBezTo>
                    <a:pt x="646303" y="19685"/>
                    <a:pt x="640588" y="25400"/>
                    <a:pt x="633603" y="25400"/>
                  </a:cubicBezTo>
                  <a:lnTo>
                    <a:pt x="620141" y="19685"/>
                  </a:lnTo>
                  <a:cubicBezTo>
                    <a:pt x="620141" y="5715"/>
                    <a:pt x="625856" y="0"/>
                    <a:pt x="632841" y="0"/>
                  </a:cubicBezTo>
                  <a:close/>
                  <a:moveTo>
                    <a:pt x="684530" y="0"/>
                  </a:moveTo>
                  <a:lnTo>
                    <a:pt x="697992" y="5715"/>
                  </a:lnTo>
                  <a:cubicBezTo>
                    <a:pt x="697992" y="19685"/>
                    <a:pt x="692277" y="25400"/>
                    <a:pt x="685292" y="25400"/>
                  </a:cubicBezTo>
                  <a:lnTo>
                    <a:pt x="671830" y="19685"/>
                  </a:lnTo>
                  <a:cubicBezTo>
                    <a:pt x="671830" y="5715"/>
                    <a:pt x="677545" y="0"/>
                    <a:pt x="684530" y="0"/>
                  </a:cubicBezTo>
                  <a:close/>
                  <a:moveTo>
                    <a:pt x="736219" y="0"/>
                  </a:moveTo>
                  <a:lnTo>
                    <a:pt x="749681" y="5715"/>
                  </a:lnTo>
                  <a:cubicBezTo>
                    <a:pt x="749681" y="19685"/>
                    <a:pt x="743966" y="25400"/>
                    <a:pt x="736981" y="25400"/>
                  </a:cubicBezTo>
                  <a:lnTo>
                    <a:pt x="723519" y="19685"/>
                  </a:lnTo>
                  <a:cubicBezTo>
                    <a:pt x="723519" y="5715"/>
                    <a:pt x="729234" y="0"/>
                    <a:pt x="736219" y="0"/>
                  </a:cubicBezTo>
                  <a:close/>
                  <a:moveTo>
                    <a:pt x="787908" y="0"/>
                  </a:moveTo>
                  <a:lnTo>
                    <a:pt x="801370" y="5715"/>
                  </a:lnTo>
                  <a:cubicBezTo>
                    <a:pt x="801370" y="19685"/>
                    <a:pt x="795655" y="25400"/>
                    <a:pt x="788670" y="25400"/>
                  </a:cubicBezTo>
                  <a:lnTo>
                    <a:pt x="775208" y="19685"/>
                  </a:lnTo>
                  <a:cubicBezTo>
                    <a:pt x="775208" y="5715"/>
                    <a:pt x="780923" y="0"/>
                    <a:pt x="787908" y="0"/>
                  </a:cubicBezTo>
                  <a:close/>
                  <a:moveTo>
                    <a:pt x="839597" y="0"/>
                  </a:moveTo>
                  <a:lnTo>
                    <a:pt x="853059" y="5715"/>
                  </a:lnTo>
                  <a:cubicBezTo>
                    <a:pt x="853059" y="19685"/>
                    <a:pt x="847344" y="25400"/>
                    <a:pt x="840359" y="25400"/>
                  </a:cubicBezTo>
                  <a:lnTo>
                    <a:pt x="826897" y="19685"/>
                  </a:lnTo>
                  <a:cubicBezTo>
                    <a:pt x="826897" y="5715"/>
                    <a:pt x="832612" y="0"/>
                    <a:pt x="839597" y="0"/>
                  </a:cubicBezTo>
                  <a:close/>
                  <a:moveTo>
                    <a:pt x="891286" y="0"/>
                  </a:moveTo>
                  <a:lnTo>
                    <a:pt x="904748" y="5715"/>
                  </a:lnTo>
                  <a:cubicBezTo>
                    <a:pt x="904748" y="19685"/>
                    <a:pt x="899033" y="25400"/>
                    <a:pt x="892048" y="25400"/>
                  </a:cubicBezTo>
                  <a:lnTo>
                    <a:pt x="878586" y="19685"/>
                  </a:lnTo>
                  <a:cubicBezTo>
                    <a:pt x="878586" y="5715"/>
                    <a:pt x="884301" y="0"/>
                    <a:pt x="891286" y="0"/>
                  </a:cubicBezTo>
                  <a:close/>
                  <a:moveTo>
                    <a:pt x="942975" y="0"/>
                  </a:moveTo>
                  <a:lnTo>
                    <a:pt x="956437" y="5715"/>
                  </a:lnTo>
                  <a:cubicBezTo>
                    <a:pt x="956437" y="19685"/>
                    <a:pt x="950722" y="25400"/>
                    <a:pt x="943737" y="25400"/>
                  </a:cubicBezTo>
                  <a:lnTo>
                    <a:pt x="930275" y="19685"/>
                  </a:lnTo>
                  <a:cubicBezTo>
                    <a:pt x="930275" y="5715"/>
                    <a:pt x="935990" y="0"/>
                    <a:pt x="942975" y="0"/>
                  </a:cubicBezTo>
                  <a:close/>
                  <a:moveTo>
                    <a:pt x="994283" y="0"/>
                  </a:moveTo>
                  <a:lnTo>
                    <a:pt x="1007745" y="5715"/>
                  </a:lnTo>
                  <a:cubicBezTo>
                    <a:pt x="1007745" y="19685"/>
                    <a:pt x="1002030" y="25400"/>
                    <a:pt x="995045" y="25400"/>
                  </a:cubicBezTo>
                  <a:lnTo>
                    <a:pt x="981583" y="19685"/>
                  </a:lnTo>
                  <a:cubicBezTo>
                    <a:pt x="981583" y="5715"/>
                    <a:pt x="987298" y="0"/>
                    <a:pt x="994283" y="0"/>
                  </a:cubicBezTo>
                  <a:close/>
                  <a:moveTo>
                    <a:pt x="1045972" y="0"/>
                  </a:moveTo>
                  <a:lnTo>
                    <a:pt x="1059434" y="5715"/>
                  </a:lnTo>
                  <a:cubicBezTo>
                    <a:pt x="1059434" y="19685"/>
                    <a:pt x="1053719" y="25400"/>
                    <a:pt x="1046734" y="25400"/>
                  </a:cubicBezTo>
                  <a:lnTo>
                    <a:pt x="1033272" y="19685"/>
                  </a:lnTo>
                  <a:cubicBezTo>
                    <a:pt x="1033272" y="5715"/>
                    <a:pt x="1038987" y="0"/>
                    <a:pt x="1045972" y="0"/>
                  </a:cubicBezTo>
                  <a:close/>
                  <a:moveTo>
                    <a:pt x="1097661" y="0"/>
                  </a:moveTo>
                  <a:lnTo>
                    <a:pt x="1111123" y="5715"/>
                  </a:lnTo>
                  <a:cubicBezTo>
                    <a:pt x="1111123" y="19685"/>
                    <a:pt x="1105408" y="25400"/>
                    <a:pt x="1098423" y="25400"/>
                  </a:cubicBezTo>
                  <a:lnTo>
                    <a:pt x="1084961" y="19685"/>
                  </a:lnTo>
                  <a:cubicBezTo>
                    <a:pt x="1084961" y="5715"/>
                    <a:pt x="1090676" y="0"/>
                    <a:pt x="1097661" y="0"/>
                  </a:cubicBezTo>
                  <a:close/>
                  <a:moveTo>
                    <a:pt x="1149223" y="0"/>
                  </a:moveTo>
                  <a:lnTo>
                    <a:pt x="1162685" y="5715"/>
                  </a:lnTo>
                  <a:cubicBezTo>
                    <a:pt x="1162685" y="19685"/>
                    <a:pt x="1156970" y="25400"/>
                    <a:pt x="1149985" y="25400"/>
                  </a:cubicBezTo>
                  <a:lnTo>
                    <a:pt x="1136523" y="19685"/>
                  </a:lnTo>
                  <a:cubicBezTo>
                    <a:pt x="1136523" y="5715"/>
                    <a:pt x="1142238" y="0"/>
                    <a:pt x="1149223" y="0"/>
                  </a:cubicBezTo>
                  <a:close/>
                  <a:moveTo>
                    <a:pt x="1200912" y="0"/>
                  </a:moveTo>
                  <a:lnTo>
                    <a:pt x="1214374" y="5715"/>
                  </a:lnTo>
                  <a:cubicBezTo>
                    <a:pt x="1214374" y="19685"/>
                    <a:pt x="1208659" y="25400"/>
                    <a:pt x="1201674" y="25400"/>
                  </a:cubicBezTo>
                  <a:lnTo>
                    <a:pt x="1188212" y="19685"/>
                  </a:lnTo>
                  <a:cubicBezTo>
                    <a:pt x="1188212" y="5715"/>
                    <a:pt x="1193927" y="0"/>
                    <a:pt x="1200912" y="0"/>
                  </a:cubicBezTo>
                  <a:close/>
                  <a:moveTo>
                    <a:pt x="1252601" y="0"/>
                  </a:moveTo>
                  <a:lnTo>
                    <a:pt x="1266063" y="5715"/>
                  </a:lnTo>
                  <a:cubicBezTo>
                    <a:pt x="1266063" y="19685"/>
                    <a:pt x="1260348" y="25400"/>
                    <a:pt x="1253363" y="25400"/>
                  </a:cubicBezTo>
                  <a:lnTo>
                    <a:pt x="1239901" y="19685"/>
                  </a:lnTo>
                  <a:cubicBezTo>
                    <a:pt x="1239901" y="5715"/>
                    <a:pt x="1245616" y="0"/>
                    <a:pt x="1252601" y="0"/>
                  </a:cubicBezTo>
                  <a:close/>
                  <a:moveTo>
                    <a:pt x="1304290" y="0"/>
                  </a:moveTo>
                  <a:lnTo>
                    <a:pt x="1317752" y="5715"/>
                  </a:lnTo>
                  <a:cubicBezTo>
                    <a:pt x="1317752" y="19685"/>
                    <a:pt x="1312037" y="25400"/>
                    <a:pt x="1305052" y="25400"/>
                  </a:cubicBezTo>
                  <a:lnTo>
                    <a:pt x="1291590" y="19685"/>
                  </a:lnTo>
                  <a:cubicBezTo>
                    <a:pt x="1291590" y="5715"/>
                    <a:pt x="1297305" y="0"/>
                    <a:pt x="1304290" y="0"/>
                  </a:cubicBezTo>
                  <a:close/>
                  <a:moveTo>
                    <a:pt x="1355979" y="0"/>
                  </a:moveTo>
                  <a:lnTo>
                    <a:pt x="1369441" y="5715"/>
                  </a:lnTo>
                  <a:cubicBezTo>
                    <a:pt x="1369441" y="19685"/>
                    <a:pt x="1363726" y="25400"/>
                    <a:pt x="1356741" y="25400"/>
                  </a:cubicBezTo>
                  <a:lnTo>
                    <a:pt x="1343279" y="19685"/>
                  </a:lnTo>
                  <a:cubicBezTo>
                    <a:pt x="1343279" y="5715"/>
                    <a:pt x="1348994" y="0"/>
                    <a:pt x="1355979" y="0"/>
                  </a:cubicBezTo>
                  <a:close/>
                  <a:moveTo>
                    <a:pt x="1407668" y="0"/>
                  </a:moveTo>
                  <a:lnTo>
                    <a:pt x="1421130" y="5715"/>
                  </a:lnTo>
                  <a:cubicBezTo>
                    <a:pt x="1421130" y="19685"/>
                    <a:pt x="1415415" y="25400"/>
                    <a:pt x="1408430" y="25400"/>
                  </a:cubicBezTo>
                  <a:lnTo>
                    <a:pt x="1394968" y="19685"/>
                  </a:lnTo>
                  <a:cubicBezTo>
                    <a:pt x="1394968" y="5715"/>
                    <a:pt x="1400683" y="0"/>
                    <a:pt x="1407668" y="0"/>
                  </a:cubicBezTo>
                  <a:close/>
                  <a:moveTo>
                    <a:pt x="1459357" y="0"/>
                  </a:moveTo>
                  <a:lnTo>
                    <a:pt x="1472819" y="5715"/>
                  </a:lnTo>
                  <a:cubicBezTo>
                    <a:pt x="1472819" y="19685"/>
                    <a:pt x="1467104" y="25400"/>
                    <a:pt x="1460119" y="25400"/>
                  </a:cubicBezTo>
                  <a:lnTo>
                    <a:pt x="1446657" y="19685"/>
                  </a:lnTo>
                  <a:cubicBezTo>
                    <a:pt x="1446657" y="5715"/>
                    <a:pt x="1452372" y="0"/>
                    <a:pt x="1459357" y="0"/>
                  </a:cubicBezTo>
                  <a:close/>
                  <a:moveTo>
                    <a:pt x="1511046" y="0"/>
                  </a:moveTo>
                  <a:lnTo>
                    <a:pt x="1524508" y="5715"/>
                  </a:lnTo>
                  <a:cubicBezTo>
                    <a:pt x="1524508" y="19685"/>
                    <a:pt x="1518793" y="25400"/>
                    <a:pt x="1511808" y="25400"/>
                  </a:cubicBezTo>
                  <a:lnTo>
                    <a:pt x="1498346" y="19685"/>
                  </a:lnTo>
                  <a:cubicBezTo>
                    <a:pt x="1498346" y="5715"/>
                    <a:pt x="1504061" y="0"/>
                    <a:pt x="1511046" y="0"/>
                  </a:cubicBezTo>
                  <a:close/>
                  <a:moveTo>
                    <a:pt x="1562735" y="0"/>
                  </a:moveTo>
                  <a:lnTo>
                    <a:pt x="1576197" y="5715"/>
                  </a:lnTo>
                  <a:cubicBezTo>
                    <a:pt x="1576197" y="19685"/>
                    <a:pt x="1570482" y="25400"/>
                    <a:pt x="1563497" y="25400"/>
                  </a:cubicBezTo>
                  <a:lnTo>
                    <a:pt x="1550035" y="19685"/>
                  </a:lnTo>
                  <a:cubicBezTo>
                    <a:pt x="1550035" y="5715"/>
                    <a:pt x="1555750" y="0"/>
                    <a:pt x="1562735" y="0"/>
                  </a:cubicBezTo>
                  <a:close/>
                  <a:moveTo>
                    <a:pt x="1614424" y="0"/>
                  </a:moveTo>
                  <a:lnTo>
                    <a:pt x="1627886" y="5715"/>
                  </a:lnTo>
                  <a:cubicBezTo>
                    <a:pt x="1627886" y="19685"/>
                    <a:pt x="1622171" y="25400"/>
                    <a:pt x="1615186" y="25400"/>
                  </a:cubicBezTo>
                  <a:lnTo>
                    <a:pt x="1601724" y="19685"/>
                  </a:lnTo>
                  <a:cubicBezTo>
                    <a:pt x="1601724" y="5715"/>
                    <a:pt x="1607439" y="0"/>
                    <a:pt x="1614424" y="0"/>
                  </a:cubicBezTo>
                  <a:close/>
                  <a:moveTo>
                    <a:pt x="1666113" y="0"/>
                  </a:moveTo>
                  <a:lnTo>
                    <a:pt x="1679575" y="5715"/>
                  </a:lnTo>
                  <a:cubicBezTo>
                    <a:pt x="1679575" y="19685"/>
                    <a:pt x="1673860" y="25400"/>
                    <a:pt x="1666875" y="25400"/>
                  </a:cubicBezTo>
                  <a:lnTo>
                    <a:pt x="1653413" y="19685"/>
                  </a:lnTo>
                  <a:cubicBezTo>
                    <a:pt x="1653413" y="5715"/>
                    <a:pt x="1659128" y="0"/>
                    <a:pt x="1666113" y="0"/>
                  </a:cubicBezTo>
                  <a:close/>
                  <a:moveTo>
                    <a:pt x="1717802" y="0"/>
                  </a:moveTo>
                  <a:lnTo>
                    <a:pt x="1731264" y="5715"/>
                  </a:lnTo>
                  <a:cubicBezTo>
                    <a:pt x="1731264" y="19685"/>
                    <a:pt x="1725549" y="25400"/>
                    <a:pt x="1718564" y="25400"/>
                  </a:cubicBezTo>
                  <a:lnTo>
                    <a:pt x="1705102" y="19685"/>
                  </a:lnTo>
                  <a:cubicBezTo>
                    <a:pt x="1705102" y="5715"/>
                    <a:pt x="1710817" y="0"/>
                    <a:pt x="1717802" y="0"/>
                  </a:cubicBezTo>
                  <a:close/>
                  <a:moveTo>
                    <a:pt x="1769491" y="0"/>
                  </a:moveTo>
                  <a:lnTo>
                    <a:pt x="1782953" y="5715"/>
                  </a:lnTo>
                  <a:cubicBezTo>
                    <a:pt x="1782953" y="19685"/>
                    <a:pt x="1777238" y="25400"/>
                    <a:pt x="1770253" y="25400"/>
                  </a:cubicBezTo>
                  <a:lnTo>
                    <a:pt x="1756791" y="19685"/>
                  </a:lnTo>
                  <a:cubicBezTo>
                    <a:pt x="1756791" y="5715"/>
                    <a:pt x="1762506" y="0"/>
                    <a:pt x="1769491" y="0"/>
                  </a:cubicBezTo>
                  <a:close/>
                  <a:moveTo>
                    <a:pt x="1821180" y="0"/>
                  </a:moveTo>
                  <a:lnTo>
                    <a:pt x="1834642" y="5715"/>
                  </a:lnTo>
                  <a:cubicBezTo>
                    <a:pt x="1834642" y="19685"/>
                    <a:pt x="1828927" y="25400"/>
                    <a:pt x="1821942" y="25400"/>
                  </a:cubicBezTo>
                  <a:lnTo>
                    <a:pt x="1808480" y="19685"/>
                  </a:lnTo>
                  <a:cubicBezTo>
                    <a:pt x="1808480" y="5715"/>
                    <a:pt x="1814195" y="0"/>
                    <a:pt x="1821180" y="0"/>
                  </a:cubicBezTo>
                  <a:close/>
                  <a:moveTo>
                    <a:pt x="1872870" y="0"/>
                  </a:moveTo>
                  <a:lnTo>
                    <a:pt x="1886331" y="5715"/>
                  </a:lnTo>
                  <a:cubicBezTo>
                    <a:pt x="1886331" y="19685"/>
                    <a:pt x="1880617" y="25400"/>
                    <a:pt x="1873631" y="25400"/>
                  </a:cubicBezTo>
                  <a:lnTo>
                    <a:pt x="1860170" y="19685"/>
                  </a:lnTo>
                  <a:cubicBezTo>
                    <a:pt x="1860170" y="5715"/>
                    <a:pt x="1865884" y="0"/>
                    <a:pt x="1872870" y="0"/>
                  </a:cubicBezTo>
                  <a:close/>
                  <a:moveTo>
                    <a:pt x="1924559" y="0"/>
                  </a:moveTo>
                  <a:lnTo>
                    <a:pt x="1938021" y="5715"/>
                  </a:lnTo>
                  <a:cubicBezTo>
                    <a:pt x="1938021" y="19685"/>
                    <a:pt x="1932306" y="25400"/>
                    <a:pt x="1925321" y="25400"/>
                  </a:cubicBezTo>
                  <a:lnTo>
                    <a:pt x="1911859" y="19685"/>
                  </a:lnTo>
                  <a:cubicBezTo>
                    <a:pt x="1911859" y="5715"/>
                    <a:pt x="1917574" y="0"/>
                    <a:pt x="1924559" y="0"/>
                  </a:cubicBezTo>
                  <a:close/>
                  <a:moveTo>
                    <a:pt x="1976248" y="0"/>
                  </a:moveTo>
                  <a:lnTo>
                    <a:pt x="1989710" y="5715"/>
                  </a:lnTo>
                  <a:cubicBezTo>
                    <a:pt x="1989710" y="19685"/>
                    <a:pt x="1983995" y="25400"/>
                    <a:pt x="1977010" y="25400"/>
                  </a:cubicBezTo>
                  <a:lnTo>
                    <a:pt x="1963548" y="19685"/>
                  </a:lnTo>
                  <a:cubicBezTo>
                    <a:pt x="1963548" y="5715"/>
                    <a:pt x="1969263" y="0"/>
                    <a:pt x="1976248" y="0"/>
                  </a:cubicBezTo>
                  <a:close/>
                  <a:moveTo>
                    <a:pt x="2027937" y="0"/>
                  </a:moveTo>
                  <a:lnTo>
                    <a:pt x="2041399" y="5715"/>
                  </a:lnTo>
                  <a:cubicBezTo>
                    <a:pt x="2041399" y="19685"/>
                    <a:pt x="2035684" y="25400"/>
                    <a:pt x="2028699" y="25400"/>
                  </a:cubicBezTo>
                  <a:lnTo>
                    <a:pt x="2015237" y="19685"/>
                  </a:lnTo>
                  <a:cubicBezTo>
                    <a:pt x="2015237" y="5715"/>
                    <a:pt x="2020952" y="0"/>
                    <a:pt x="2027937" y="0"/>
                  </a:cubicBezTo>
                  <a:close/>
                  <a:moveTo>
                    <a:pt x="2079626" y="0"/>
                  </a:moveTo>
                  <a:lnTo>
                    <a:pt x="2093088" y="5715"/>
                  </a:lnTo>
                  <a:cubicBezTo>
                    <a:pt x="2093088" y="19685"/>
                    <a:pt x="2087373" y="25400"/>
                    <a:pt x="2080388" y="25400"/>
                  </a:cubicBezTo>
                  <a:lnTo>
                    <a:pt x="2066926" y="19685"/>
                  </a:lnTo>
                  <a:cubicBezTo>
                    <a:pt x="2066926" y="5715"/>
                    <a:pt x="2072641" y="0"/>
                    <a:pt x="2079626" y="0"/>
                  </a:cubicBezTo>
                  <a:close/>
                  <a:moveTo>
                    <a:pt x="2131315" y="0"/>
                  </a:moveTo>
                  <a:lnTo>
                    <a:pt x="2144777" y="5715"/>
                  </a:lnTo>
                  <a:cubicBezTo>
                    <a:pt x="2144777" y="19685"/>
                    <a:pt x="2139062" y="25400"/>
                    <a:pt x="2132077" y="25400"/>
                  </a:cubicBezTo>
                  <a:lnTo>
                    <a:pt x="2118615" y="19685"/>
                  </a:lnTo>
                  <a:cubicBezTo>
                    <a:pt x="2118615" y="5715"/>
                    <a:pt x="2124330" y="0"/>
                    <a:pt x="2131315" y="0"/>
                  </a:cubicBezTo>
                  <a:close/>
                  <a:moveTo>
                    <a:pt x="2183004" y="0"/>
                  </a:moveTo>
                  <a:lnTo>
                    <a:pt x="2196466" y="5715"/>
                  </a:lnTo>
                  <a:cubicBezTo>
                    <a:pt x="2196466" y="19685"/>
                    <a:pt x="2190751" y="25400"/>
                    <a:pt x="2183766" y="25400"/>
                  </a:cubicBezTo>
                  <a:lnTo>
                    <a:pt x="2170304" y="19685"/>
                  </a:lnTo>
                  <a:cubicBezTo>
                    <a:pt x="2170304" y="5715"/>
                    <a:pt x="2176019" y="0"/>
                    <a:pt x="2183004" y="0"/>
                  </a:cubicBezTo>
                  <a:close/>
                  <a:moveTo>
                    <a:pt x="2234693" y="0"/>
                  </a:moveTo>
                  <a:lnTo>
                    <a:pt x="2248155" y="5715"/>
                  </a:lnTo>
                  <a:cubicBezTo>
                    <a:pt x="2248155" y="19685"/>
                    <a:pt x="2242440" y="25400"/>
                    <a:pt x="2235455" y="25400"/>
                  </a:cubicBezTo>
                  <a:lnTo>
                    <a:pt x="2221993" y="19685"/>
                  </a:lnTo>
                  <a:cubicBezTo>
                    <a:pt x="2221993" y="5715"/>
                    <a:pt x="2227708" y="0"/>
                    <a:pt x="2234693" y="0"/>
                  </a:cubicBezTo>
                  <a:close/>
                  <a:moveTo>
                    <a:pt x="2285873" y="0"/>
                  </a:moveTo>
                  <a:lnTo>
                    <a:pt x="2299335" y="5715"/>
                  </a:lnTo>
                  <a:cubicBezTo>
                    <a:pt x="2299335" y="19685"/>
                    <a:pt x="2293620" y="25400"/>
                    <a:pt x="2286635" y="25400"/>
                  </a:cubicBezTo>
                  <a:lnTo>
                    <a:pt x="2273173" y="19685"/>
                  </a:lnTo>
                  <a:cubicBezTo>
                    <a:pt x="2273173" y="5715"/>
                    <a:pt x="2278888" y="0"/>
                    <a:pt x="2285873" y="0"/>
                  </a:cubicBezTo>
                  <a:close/>
                  <a:moveTo>
                    <a:pt x="2337562" y="0"/>
                  </a:moveTo>
                  <a:lnTo>
                    <a:pt x="2351024" y="5715"/>
                  </a:lnTo>
                  <a:cubicBezTo>
                    <a:pt x="2351024" y="19685"/>
                    <a:pt x="2345309" y="25400"/>
                    <a:pt x="2338324" y="25400"/>
                  </a:cubicBezTo>
                  <a:lnTo>
                    <a:pt x="2324862" y="19685"/>
                  </a:lnTo>
                  <a:cubicBezTo>
                    <a:pt x="2324862" y="5715"/>
                    <a:pt x="2330577" y="0"/>
                    <a:pt x="2337562" y="0"/>
                  </a:cubicBezTo>
                  <a:close/>
                  <a:moveTo>
                    <a:pt x="2389251" y="0"/>
                  </a:moveTo>
                  <a:lnTo>
                    <a:pt x="2402713" y="5715"/>
                  </a:lnTo>
                  <a:cubicBezTo>
                    <a:pt x="2402713" y="19685"/>
                    <a:pt x="2396998" y="25400"/>
                    <a:pt x="2390013" y="25400"/>
                  </a:cubicBezTo>
                  <a:lnTo>
                    <a:pt x="2376551" y="19685"/>
                  </a:lnTo>
                  <a:cubicBezTo>
                    <a:pt x="2376551" y="5715"/>
                    <a:pt x="2382266" y="0"/>
                    <a:pt x="2389251" y="0"/>
                  </a:cubicBezTo>
                  <a:close/>
                  <a:moveTo>
                    <a:pt x="2440940" y="0"/>
                  </a:moveTo>
                  <a:lnTo>
                    <a:pt x="2454402" y="5715"/>
                  </a:lnTo>
                  <a:cubicBezTo>
                    <a:pt x="2454402" y="19685"/>
                    <a:pt x="2448687" y="25400"/>
                    <a:pt x="2441702" y="25400"/>
                  </a:cubicBezTo>
                  <a:lnTo>
                    <a:pt x="2428240" y="19685"/>
                  </a:lnTo>
                  <a:cubicBezTo>
                    <a:pt x="2428240" y="5715"/>
                    <a:pt x="2433955" y="0"/>
                    <a:pt x="2440940" y="0"/>
                  </a:cubicBezTo>
                  <a:close/>
                  <a:moveTo>
                    <a:pt x="2492629" y="0"/>
                  </a:moveTo>
                  <a:lnTo>
                    <a:pt x="2506091" y="5715"/>
                  </a:lnTo>
                  <a:cubicBezTo>
                    <a:pt x="2506091" y="19685"/>
                    <a:pt x="2500376" y="25400"/>
                    <a:pt x="2493391" y="25400"/>
                  </a:cubicBezTo>
                  <a:lnTo>
                    <a:pt x="2479929" y="19685"/>
                  </a:lnTo>
                  <a:cubicBezTo>
                    <a:pt x="2479929" y="5715"/>
                    <a:pt x="2485644" y="0"/>
                    <a:pt x="2492629" y="0"/>
                  </a:cubicBezTo>
                  <a:close/>
                  <a:moveTo>
                    <a:pt x="2544318" y="0"/>
                  </a:moveTo>
                  <a:lnTo>
                    <a:pt x="2557780" y="5715"/>
                  </a:lnTo>
                  <a:cubicBezTo>
                    <a:pt x="2557780" y="19685"/>
                    <a:pt x="2552065" y="25400"/>
                    <a:pt x="2545080" y="25400"/>
                  </a:cubicBezTo>
                  <a:lnTo>
                    <a:pt x="2531618" y="19685"/>
                  </a:lnTo>
                  <a:cubicBezTo>
                    <a:pt x="2531618" y="5715"/>
                    <a:pt x="2537333" y="0"/>
                    <a:pt x="2544318" y="0"/>
                  </a:cubicBezTo>
                  <a:close/>
                  <a:moveTo>
                    <a:pt x="2596008" y="0"/>
                  </a:moveTo>
                  <a:lnTo>
                    <a:pt x="2609470" y="5715"/>
                  </a:lnTo>
                  <a:cubicBezTo>
                    <a:pt x="2609470" y="19685"/>
                    <a:pt x="2603755" y="25400"/>
                    <a:pt x="2596770" y="25400"/>
                  </a:cubicBezTo>
                  <a:lnTo>
                    <a:pt x="2583308" y="19685"/>
                  </a:lnTo>
                  <a:cubicBezTo>
                    <a:pt x="2583308" y="5715"/>
                    <a:pt x="2589023" y="0"/>
                    <a:pt x="2596008" y="0"/>
                  </a:cubicBezTo>
                  <a:close/>
                  <a:moveTo>
                    <a:pt x="2647697" y="0"/>
                  </a:moveTo>
                  <a:lnTo>
                    <a:pt x="2661159" y="5715"/>
                  </a:lnTo>
                  <a:cubicBezTo>
                    <a:pt x="2661159" y="19685"/>
                    <a:pt x="2655444" y="25400"/>
                    <a:pt x="2648459" y="25400"/>
                  </a:cubicBezTo>
                  <a:lnTo>
                    <a:pt x="2634997" y="19685"/>
                  </a:lnTo>
                  <a:cubicBezTo>
                    <a:pt x="2634997" y="5715"/>
                    <a:pt x="2640712" y="0"/>
                    <a:pt x="2647697" y="0"/>
                  </a:cubicBezTo>
                  <a:close/>
                  <a:moveTo>
                    <a:pt x="2699386" y="0"/>
                  </a:moveTo>
                  <a:lnTo>
                    <a:pt x="2712848" y="5715"/>
                  </a:lnTo>
                  <a:cubicBezTo>
                    <a:pt x="2712848" y="19685"/>
                    <a:pt x="2707133" y="25400"/>
                    <a:pt x="2700148" y="25400"/>
                  </a:cubicBezTo>
                  <a:lnTo>
                    <a:pt x="2686686" y="19685"/>
                  </a:lnTo>
                  <a:cubicBezTo>
                    <a:pt x="2686686" y="5715"/>
                    <a:pt x="2692401" y="0"/>
                    <a:pt x="2699386" y="0"/>
                  </a:cubicBezTo>
                  <a:close/>
                  <a:moveTo>
                    <a:pt x="2751075" y="0"/>
                  </a:moveTo>
                  <a:lnTo>
                    <a:pt x="2764537" y="5715"/>
                  </a:lnTo>
                  <a:cubicBezTo>
                    <a:pt x="2764537" y="19685"/>
                    <a:pt x="2758822" y="25400"/>
                    <a:pt x="2751837" y="25400"/>
                  </a:cubicBezTo>
                  <a:lnTo>
                    <a:pt x="2738375" y="19685"/>
                  </a:lnTo>
                  <a:cubicBezTo>
                    <a:pt x="2738375" y="5715"/>
                    <a:pt x="2744090" y="0"/>
                    <a:pt x="2751075" y="0"/>
                  </a:cubicBezTo>
                  <a:close/>
                  <a:moveTo>
                    <a:pt x="2802764" y="0"/>
                  </a:moveTo>
                  <a:lnTo>
                    <a:pt x="2816226" y="5715"/>
                  </a:lnTo>
                  <a:cubicBezTo>
                    <a:pt x="2816226" y="19685"/>
                    <a:pt x="2810511" y="25400"/>
                    <a:pt x="2803526" y="25400"/>
                  </a:cubicBezTo>
                  <a:lnTo>
                    <a:pt x="2790064" y="19685"/>
                  </a:lnTo>
                  <a:cubicBezTo>
                    <a:pt x="2790064" y="5715"/>
                    <a:pt x="2795779" y="0"/>
                    <a:pt x="2802764" y="0"/>
                  </a:cubicBezTo>
                  <a:close/>
                  <a:moveTo>
                    <a:pt x="2854453" y="0"/>
                  </a:moveTo>
                  <a:lnTo>
                    <a:pt x="2867915" y="5715"/>
                  </a:lnTo>
                  <a:cubicBezTo>
                    <a:pt x="2867915" y="19685"/>
                    <a:pt x="2862200" y="25400"/>
                    <a:pt x="2855215" y="25400"/>
                  </a:cubicBezTo>
                  <a:lnTo>
                    <a:pt x="2841753" y="19685"/>
                  </a:lnTo>
                  <a:cubicBezTo>
                    <a:pt x="2841753" y="5715"/>
                    <a:pt x="2847468" y="0"/>
                    <a:pt x="2854453" y="0"/>
                  </a:cubicBezTo>
                  <a:close/>
                  <a:moveTo>
                    <a:pt x="2906142" y="0"/>
                  </a:moveTo>
                  <a:lnTo>
                    <a:pt x="2919604" y="5715"/>
                  </a:lnTo>
                  <a:cubicBezTo>
                    <a:pt x="2919604" y="19685"/>
                    <a:pt x="2913889" y="25400"/>
                    <a:pt x="2906904" y="25400"/>
                  </a:cubicBezTo>
                  <a:lnTo>
                    <a:pt x="2893442" y="19685"/>
                  </a:lnTo>
                  <a:cubicBezTo>
                    <a:pt x="2893442" y="5715"/>
                    <a:pt x="2899157" y="0"/>
                    <a:pt x="2906142" y="0"/>
                  </a:cubicBezTo>
                  <a:close/>
                  <a:moveTo>
                    <a:pt x="2957831" y="0"/>
                  </a:moveTo>
                  <a:lnTo>
                    <a:pt x="2971293" y="5715"/>
                  </a:lnTo>
                  <a:cubicBezTo>
                    <a:pt x="2971293" y="19685"/>
                    <a:pt x="2965578" y="25400"/>
                    <a:pt x="2958593" y="25400"/>
                  </a:cubicBezTo>
                  <a:lnTo>
                    <a:pt x="2945131" y="19685"/>
                  </a:lnTo>
                  <a:cubicBezTo>
                    <a:pt x="2945131" y="5715"/>
                    <a:pt x="2950846" y="0"/>
                    <a:pt x="2957831" y="0"/>
                  </a:cubicBezTo>
                  <a:close/>
                  <a:moveTo>
                    <a:pt x="3009520" y="0"/>
                  </a:moveTo>
                  <a:lnTo>
                    <a:pt x="3022982" y="5715"/>
                  </a:lnTo>
                  <a:cubicBezTo>
                    <a:pt x="3022982" y="19685"/>
                    <a:pt x="3017267" y="25400"/>
                    <a:pt x="3010282" y="25400"/>
                  </a:cubicBezTo>
                  <a:lnTo>
                    <a:pt x="2996820" y="19685"/>
                  </a:lnTo>
                  <a:cubicBezTo>
                    <a:pt x="2996820" y="5715"/>
                    <a:pt x="3002535" y="0"/>
                    <a:pt x="3009520" y="0"/>
                  </a:cubicBezTo>
                  <a:close/>
                  <a:moveTo>
                    <a:pt x="3061209" y="0"/>
                  </a:moveTo>
                  <a:lnTo>
                    <a:pt x="3074671" y="5715"/>
                  </a:lnTo>
                  <a:cubicBezTo>
                    <a:pt x="3074671" y="19685"/>
                    <a:pt x="3068956" y="25400"/>
                    <a:pt x="3061971" y="25400"/>
                  </a:cubicBezTo>
                  <a:lnTo>
                    <a:pt x="3048509" y="19685"/>
                  </a:lnTo>
                  <a:cubicBezTo>
                    <a:pt x="3048509" y="5715"/>
                    <a:pt x="3054224" y="0"/>
                    <a:pt x="3061209" y="0"/>
                  </a:cubicBezTo>
                  <a:close/>
                  <a:moveTo>
                    <a:pt x="3112898" y="0"/>
                  </a:moveTo>
                  <a:lnTo>
                    <a:pt x="3126360" y="5715"/>
                  </a:lnTo>
                  <a:cubicBezTo>
                    <a:pt x="3126360" y="19685"/>
                    <a:pt x="3120645" y="25400"/>
                    <a:pt x="3113660" y="25400"/>
                  </a:cubicBezTo>
                  <a:lnTo>
                    <a:pt x="3100198" y="19685"/>
                  </a:lnTo>
                  <a:cubicBezTo>
                    <a:pt x="3100198" y="5715"/>
                    <a:pt x="3105913" y="0"/>
                    <a:pt x="3112898" y="0"/>
                  </a:cubicBezTo>
                  <a:close/>
                  <a:moveTo>
                    <a:pt x="3164588" y="0"/>
                  </a:moveTo>
                  <a:lnTo>
                    <a:pt x="3178050" y="5715"/>
                  </a:lnTo>
                  <a:cubicBezTo>
                    <a:pt x="3178050" y="19685"/>
                    <a:pt x="3172334" y="25400"/>
                    <a:pt x="3165350" y="25400"/>
                  </a:cubicBezTo>
                  <a:lnTo>
                    <a:pt x="3151888" y="19685"/>
                  </a:lnTo>
                  <a:cubicBezTo>
                    <a:pt x="3151888" y="5715"/>
                    <a:pt x="3157603" y="0"/>
                    <a:pt x="3164588" y="0"/>
                  </a:cubicBezTo>
                  <a:close/>
                  <a:moveTo>
                    <a:pt x="3216277" y="0"/>
                  </a:moveTo>
                  <a:lnTo>
                    <a:pt x="3229739" y="5715"/>
                  </a:lnTo>
                  <a:cubicBezTo>
                    <a:pt x="3229739" y="19685"/>
                    <a:pt x="3224023" y="25400"/>
                    <a:pt x="3217039" y="25400"/>
                  </a:cubicBezTo>
                  <a:lnTo>
                    <a:pt x="3203577" y="19685"/>
                  </a:lnTo>
                  <a:cubicBezTo>
                    <a:pt x="3203577" y="5715"/>
                    <a:pt x="3209292" y="0"/>
                    <a:pt x="3216277" y="0"/>
                  </a:cubicBezTo>
                  <a:close/>
                  <a:moveTo>
                    <a:pt x="3267966" y="0"/>
                  </a:moveTo>
                  <a:lnTo>
                    <a:pt x="3281428" y="5715"/>
                  </a:lnTo>
                  <a:cubicBezTo>
                    <a:pt x="3281428" y="19685"/>
                    <a:pt x="3275713" y="25400"/>
                    <a:pt x="3268728" y="25400"/>
                  </a:cubicBezTo>
                  <a:lnTo>
                    <a:pt x="3255266" y="19685"/>
                  </a:lnTo>
                  <a:cubicBezTo>
                    <a:pt x="3255266" y="5715"/>
                    <a:pt x="3260981" y="0"/>
                    <a:pt x="3267966" y="0"/>
                  </a:cubicBezTo>
                  <a:close/>
                  <a:moveTo>
                    <a:pt x="3319655" y="0"/>
                  </a:moveTo>
                  <a:lnTo>
                    <a:pt x="3333117" y="5715"/>
                  </a:lnTo>
                  <a:cubicBezTo>
                    <a:pt x="3333117" y="19685"/>
                    <a:pt x="3327402" y="25400"/>
                    <a:pt x="3320417" y="25400"/>
                  </a:cubicBezTo>
                  <a:lnTo>
                    <a:pt x="3306955" y="19685"/>
                  </a:lnTo>
                  <a:cubicBezTo>
                    <a:pt x="3306955" y="5715"/>
                    <a:pt x="3312670" y="0"/>
                    <a:pt x="3319655" y="0"/>
                  </a:cubicBezTo>
                  <a:close/>
                  <a:moveTo>
                    <a:pt x="3371344" y="0"/>
                  </a:moveTo>
                  <a:lnTo>
                    <a:pt x="3384806" y="5715"/>
                  </a:lnTo>
                  <a:cubicBezTo>
                    <a:pt x="3384806" y="19685"/>
                    <a:pt x="3379091" y="25400"/>
                    <a:pt x="3372106" y="25400"/>
                  </a:cubicBezTo>
                  <a:lnTo>
                    <a:pt x="3358644" y="19685"/>
                  </a:lnTo>
                  <a:cubicBezTo>
                    <a:pt x="3358644" y="5715"/>
                    <a:pt x="3364359" y="0"/>
                    <a:pt x="3371344" y="0"/>
                  </a:cubicBezTo>
                  <a:close/>
                  <a:moveTo>
                    <a:pt x="3423033" y="0"/>
                  </a:moveTo>
                  <a:lnTo>
                    <a:pt x="3436495" y="5715"/>
                  </a:lnTo>
                  <a:cubicBezTo>
                    <a:pt x="3436495" y="19685"/>
                    <a:pt x="3430780" y="25400"/>
                    <a:pt x="3423795" y="25400"/>
                  </a:cubicBezTo>
                  <a:lnTo>
                    <a:pt x="3410333" y="19685"/>
                  </a:lnTo>
                  <a:cubicBezTo>
                    <a:pt x="3410333" y="5715"/>
                    <a:pt x="3416048" y="0"/>
                    <a:pt x="3423033" y="0"/>
                  </a:cubicBezTo>
                  <a:close/>
                  <a:moveTo>
                    <a:pt x="3474722" y="0"/>
                  </a:moveTo>
                  <a:lnTo>
                    <a:pt x="3488184" y="5715"/>
                  </a:lnTo>
                  <a:cubicBezTo>
                    <a:pt x="3488184" y="19685"/>
                    <a:pt x="3482469" y="25400"/>
                    <a:pt x="3475484" y="25400"/>
                  </a:cubicBezTo>
                  <a:lnTo>
                    <a:pt x="3462022" y="19685"/>
                  </a:lnTo>
                  <a:cubicBezTo>
                    <a:pt x="3462022" y="5715"/>
                    <a:pt x="3467737" y="0"/>
                    <a:pt x="3474722" y="0"/>
                  </a:cubicBezTo>
                  <a:close/>
                  <a:moveTo>
                    <a:pt x="3526411" y="0"/>
                  </a:moveTo>
                  <a:lnTo>
                    <a:pt x="3539873" y="5715"/>
                  </a:lnTo>
                  <a:cubicBezTo>
                    <a:pt x="3539873" y="19685"/>
                    <a:pt x="3534158" y="25400"/>
                    <a:pt x="3527173" y="25400"/>
                  </a:cubicBezTo>
                  <a:lnTo>
                    <a:pt x="3513711" y="19685"/>
                  </a:lnTo>
                  <a:cubicBezTo>
                    <a:pt x="3513711" y="5715"/>
                    <a:pt x="3519426" y="0"/>
                    <a:pt x="3526411" y="0"/>
                  </a:cubicBezTo>
                  <a:close/>
                  <a:moveTo>
                    <a:pt x="3578100" y="0"/>
                  </a:moveTo>
                  <a:lnTo>
                    <a:pt x="3591562" y="5715"/>
                  </a:lnTo>
                  <a:cubicBezTo>
                    <a:pt x="3591562" y="19685"/>
                    <a:pt x="3585847" y="25400"/>
                    <a:pt x="3578862" y="25400"/>
                  </a:cubicBezTo>
                  <a:lnTo>
                    <a:pt x="3565400" y="19685"/>
                  </a:lnTo>
                  <a:cubicBezTo>
                    <a:pt x="3565400" y="5715"/>
                    <a:pt x="3571115" y="0"/>
                    <a:pt x="3578100" y="0"/>
                  </a:cubicBezTo>
                  <a:close/>
                  <a:moveTo>
                    <a:pt x="3629789" y="0"/>
                  </a:moveTo>
                  <a:lnTo>
                    <a:pt x="3643251" y="5715"/>
                  </a:lnTo>
                  <a:cubicBezTo>
                    <a:pt x="3643251" y="19685"/>
                    <a:pt x="3637536" y="25400"/>
                    <a:pt x="3630551" y="25400"/>
                  </a:cubicBezTo>
                  <a:lnTo>
                    <a:pt x="3617089" y="19685"/>
                  </a:lnTo>
                  <a:cubicBezTo>
                    <a:pt x="3617089" y="5715"/>
                    <a:pt x="3622805" y="0"/>
                    <a:pt x="3629789" y="0"/>
                  </a:cubicBezTo>
                  <a:close/>
                  <a:moveTo>
                    <a:pt x="3681479" y="0"/>
                  </a:moveTo>
                  <a:lnTo>
                    <a:pt x="3694940" y="5715"/>
                  </a:lnTo>
                  <a:cubicBezTo>
                    <a:pt x="3694940" y="19685"/>
                    <a:pt x="3689225" y="25400"/>
                    <a:pt x="3682240" y="25400"/>
                  </a:cubicBezTo>
                  <a:lnTo>
                    <a:pt x="3668779" y="19685"/>
                  </a:lnTo>
                  <a:cubicBezTo>
                    <a:pt x="3668779" y="5715"/>
                    <a:pt x="3674494" y="0"/>
                    <a:pt x="3681479" y="0"/>
                  </a:cubicBezTo>
                  <a:close/>
                  <a:moveTo>
                    <a:pt x="3733168" y="0"/>
                  </a:moveTo>
                  <a:lnTo>
                    <a:pt x="3746630" y="5715"/>
                  </a:lnTo>
                  <a:cubicBezTo>
                    <a:pt x="3746630" y="19685"/>
                    <a:pt x="3740914" y="25400"/>
                    <a:pt x="3733930" y="25400"/>
                  </a:cubicBezTo>
                  <a:lnTo>
                    <a:pt x="3720468" y="19685"/>
                  </a:lnTo>
                  <a:cubicBezTo>
                    <a:pt x="3720468" y="5715"/>
                    <a:pt x="3726183" y="0"/>
                    <a:pt x="3733168" y="0"/>
                  </a:cubicBezTo>
                  <a:close/>
                  <a:moveTo>
                    <a:pt x="3784857" y="0"/>
                  </a:moveTo>
                  <a:lnTo>
                    <a:pt x="3798319" y="5715"/>
                  </a:lnTo>
                  <a:cubicBezTo>
                    <a:pt x="3798319" y="19685"/>
                    <a:pt x="3792604" y="25400"/>
                    <a:pt x="3785619" y="25400"/>
                  </a:cubicBezTo>
                  <a:lnTo>
                    <a:pt x="3772157" y="19685"/>
                  </a:lnTo>
                  <a:cubicBezTo>
                    <a:pt x="3772157" y="5715"/>
                    <a:pt x="3777872" y="0"/>
                    <a:pt x="3784857" y="0"/>
                  </a:cubicBezTo>
                  <a:close/>
                  <a:moveTo>
                    <a:pt x="3836546" y="0"/>
                  </a:moveTo>
                  <a:lnTo>
                    <a:pt x="3850008" y="5715"/>
                  </a:lnTo>
                  <a:cubicBezTo>
                    <a:pt x="3850008" y="19685"/>
                    <a:pt x="3844293" y="25400"/>
                    <a:pt x="3837308" y="25400"/>
                  </a:cubicBezTo>
                  <a:lnTo>
                    <a:pt x="3823846" y="19685"/>
                  </a:lnTo>
                  <a:cubicBezTo>
                    <a:pt x="3823846" y="5715"/>
                    <a:pt x="3829561" y="0"/>
                    <a:pt x="3836546" y="0"/>
                  </a:cubicBezTo>
                  <a:close/>
                  <a:moveTo>
                    <a:pt x="3888235" y="0"/>
                  </a:moveTo>
                  <a:lnTo>
                    <a:pt x="3901697" y="5715"/>
                  </a:lnTo>
                  <a:cubicBezTo>
                    <a:pt x="3901697" y="19685"/>
                    <a:pt x="3895982" y="25400"/>
                    <a:pt x="3888997" y="25400"/>
                  </a:cubicBezTo>
                  <a:lnTo>
                    <a:pt x="3875535" y="19685"/>
                  </a:lnTo>
                  <a:cubicBezTo>
                    <a:pt x="3875535" y="5715"/>
                    <a:pt x="3881250" y="0"/>
                    <a:pt x="3888235" y="0"/>
                  </a:cubicBezTo>
                  <a:close/>
                  <a:moveTo>
                    <a:pt x="3939924" y="0"/>
                  </a:moveTo>
                  <a:lnTo>
                    <a:pt x="3953386" y="5715"/>
                  </a:lnTo>
                  <a:cubicBezTo>
                    <a:pt x="3953386" y="19685"/>
                    <a:pt x="3947671" y="25400"/>
                    <a:pt x="3940686" y="25400"/>
                  </a:cubicBezTo>
                  <a:lnTo>
                    <a:pt x="3927224" y="19685"/>
                  </a:lnTo>
                  <a:cubicBezTo>
                    <a:pt x="3927224" y="5715"/>
                    <a:pt x="3932939" y="0"/>
                    <a:pt x="3939924"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C1377A"/>
            </a:solidFill>
          </p:spPr>
        </p:sp>
        <p:sp>
          <p:nvSpPr>
            <p:cNvPr name="Freeform 15" id="15"/>
            <p:cNvSpPr/>
            <p:nvPr/>
          </p:nvSpPr>
          <p:spPr>
            <a:xfrm flipH="false" flipV="false" rot="0">
              <a:off x="63500" y="63500"/>
              <a:ext cx="4044696" cy="25400"/>
            </a:xfrm>
            <a:custGeom>
              <a:avLst/>
              <a:gdLst/>
              <a:ahLst/>
              <a:cxnLst/>
              <a:rect r="r" b="b" t="t" l="l"/>
              <a:pathLst>
                <a:path h="25400" w="4044696">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4031996" y="0"/>
                  </a:moveTo>
                  <a:cubicBezTo>
                    <a:pt x="4038981" y="0"/>
                    <a:pt x="4044696" y="5715"/>
                    <a:pt x="4044696" y="12700"/>
                  </a:cubicBezTo>
                  <a:cubicBezTo>
                    <a:pt x="4044696" y="19685"/>
                    <a:pt x="4038981" y="25400"/>
                    <a:pt x="4031996" y="25400"/>
                  </a:cubicBezTo>
                  <a:cubicBezTo>
                    <a:pt x="4025011" y="25400"/>
                    <a:pt x="4019296" y="19685"/>
                    <a:pt x="4019296" y="12700"/>
                  </a:cubicBezTo>
                  <a:cubicBezTo>
                    <a:pt x="4019296" y="5715"/>
                    <a:pt x="4025011" y="0"/>
                    <a:pt x="4031996" y="0"/>
                  </a:cubicBezTo>
                  <a:close/>
                </a:path>
              </a:pathLst>
            </a:custGeom>
            <a:solidFill>
              <a:srgbClr val="C1377A"/>
            </a:solidFill>
          </p:spPr>
        </p:sp>
      </p:grpSp>
      <p:grpSp>
        <p:nvGrpSpPr>
          <p:cNvPr name="Group 16" id="16"/>
          <p:cNvGrpSpPr>
            <a:grpSpLocks noChangeAspect="true"/>
          </p:cNvGrpSpPr>
          <p:nvPr/>
        </p:nvGrpSpPr>
        <p:grpSpPr>
          <a:xfrm rot="0">
            <a:off x="10982980" y="5462213"/>
            <a:ext cx="4733781" cy="227651"/>
            <a:chOff x="0" y="0"/>
            <a:chExt cx="3169006" cy="152400"/>
          </a:xfrm>
        </p:grpSpPr>
        <p:sp>
          <p:nvSpPr>
            <p:cNvPr name="Freeform 17" id="17"/>
            <p:cNvSpPr/>
            <p:nvPr/>
          </p:nvSpPr>
          <p:spPr>
            <a:xfrm flipH="false" flipV="false" rot="0">
              <a:off x="114681" y="63500"/>
              <a:ext cx="2934460" cy="25400"/>
            </a:xfrm>
            <a:custGeom>
              <a:avLst/>
              <a:gdLst/>
              <a:ahLst/>
              <a:cxnLst/>
              <a:rect r="r" b="b" t="t" l="l"/>
              <a:pathLst>
                <a:path h="25400" w="2934460">
                  <a:moveTo>
                    <a:pt x="64516" y="0"/>
                  </a:moveTo>
                  <a:lnTo>
                    <a:pt x="77978" y="5715"/>
                  </a:lnTo>
                  <a:cubicBezTo>
                    <a:pt x="77978" y="19685"/>
                    <a:pt x="72263" y="25400"/>
                    <a:pt x="65278" y="25400"/>
                  </a:cubicBezTo>
                  <a:lnTo>
                    <a:pt x="51816" y="19685"/>
                  </a:lnTo>
                  <a:cubicBezTo>
                    <a:pt x="51816" y="5715"/>
                    <a:pt x="57531" y="0"/>
                    <a:pt x="64516" y="0"/>
                  </a:cubicBezTo>
                  <a:close/>
                  <a:moveTo>
                    <a:pt x="116459" y="0"/>
                  </a:moveTo>
                  <a:lnTo>
                    <a:pt x="129921" y="5715"/>
                  </a:lnTo>
                  <a:cubicBezTo>
                    <a:pt x="129921" y="19685"/>
                    <a:pt x="124206" y="25400"/>
                    <a:pt x="117221" y="25400"/>
                  </a:cubicBezTo>
                  <a:lnTo>
                    <a:pt x="103759" y="19685"/>
                  </a:lnTo>
                  <a:cubicBezTo>
                    <a:pt x="103759" y="5715"/>
                    <a:pt x="109474" y="0"/>
                    <a:pt x="116459" y="0"/>
                  </a:cubicBezTo>
                  <a:close/>
                  <a:moveTo>
                    <a:pt x="168402" y="0"/>
                  </a:moveTo>
                  <a:lnTo>
                    <a:pt x="181864" y="5715"/>
                  </a:lnTo>
                  <a:cubicBezTo>
                    <a:pt x="181864" y="19685"/>
                    <a:pt x="176149" y="25400"/>
                    <a:pt x="169164" y="25400"/>
                  </a:cubicBezTo>
                  <a:lnTo>
                    <a:pt x="155702" y="19685"/>
                  </a:lnTo>
                  <a:cubicBezTo>
                    <a:pt x="155702" y="5715"/>
                    <a:pt x="161417" y="0"/>
                    <a:pt x="168402" y="0"/>
                  </a:cubicBezTo>
                  <a:close/>
                  <a:moveTo>
                    <a:pt x="220345" y="0"/>
                  </a:moveTo>
                  <a:lnTo>
                    <a:pt x="233807" y="5715"/>
                  </a:lnTo>
                  <a:cubicBezTo>
                    <a:pt x="233807" y="19685"/>
                    <a:pt x="228092" y="25400"/>
                    <a:pt x="221107" y="25400"/>
                  </a:cubicBezTo>
                  <a:lnTo>
                    <a:pt x="207645" y="19685"/>
                  </a:lnTo>
                  <a:cubicBezTo>
                    <a:pt x="207645" y="5715"/>
                    <a:pt x="213360" y="0"/>
                    <a:pt x="220345" y="0"/>
                  </a:cubicBezTo>
                  <a:close/>
                  <a:moveTo>
                    <a:pt x="272288" y="0"/>
                  </a:moveTo>
                  <a:lnTo>
                    <a:pt x="285750" y="5715"/>
                  </a:lnTo>
                  <a:cubicBezTo>
                    <a:pt x="285750" y="19685"/>
                    <a:pt x="280035" y="25400"/>
                    <a:pt x="273050" y="25400"/>
                  </a:cubicBezTo>
                  <a:lnTo>
                    <a:pt x="259588" y="19685"/>
                  </a:lnTo>
                  <a:cubicBezTo>
                    <a:pt x="259588" y="5715"/>
                    <a:pt x="265303" y="0"/>
                    <a:pt x="272288" y="0"/>
                  </a:cubicBezTo>
                  <a:close/>
                  <a:moveTo>
                    <a:pt x="324231" y="0"/>
                  </a:moveTo>
                  <a:lnTo>
                    <a:pt x="337693" y="5715"/>
                  </a:lnTo>
                  <a:cubicBezTo>
                    <a:pt x="337693" y="19685"/>
                    <a:pt x="331978" y="25400"/>
                    <a:pt x="324993" y="25400"/>
                  </a:cubicBezTo>
                  <a:lnTo>
                    <a:pt x="311531" y="19685"/>
                  </a:lnTo>
                  <a:cubicBezTo>
                    <a:pt x="311531" y="5715"/>
                    <a:pt x="317246" y="0"/>
                    <a:pt x="324231" y="0"/>
                  </a:cubicBezTo>
                  <a:close/>
                  <a:moveTo>
                    <a:pt x="376174" y="0"/>
                  </a:moveTo>
                  <a:lnTo>
                    <a:pt x="389636" y="5715"/>
                  </a:lnTo>
                  <a:cubicBezTo>
                    <a:pt x="389636" y="19685"/>
                    <a:pt x="383921" y="25400"/>
                    <a:pt x="376936" y="25400"/>
                  </a:cubicBezTo>
                  <a:lnTo>
                    <a:pt x="363474" y="19685"/>
                  </a:lnTo>
                  <a:cubicBezTo>
                    <a:pt x="363474" y="5715"/>
                    <a:pt x="369189" y="0"/>
                    <a:pt x="376174" y="0"/>
                  </a:cubicBezTo>
                  <a:close/>
                  <a:moveTo>
                    <a:pt x="428117" y="0"/>
                  </a:moveTo>
                  <a:lnTo>
                    <a:pt x="441579" y="5715"/>
                  </a:lnTo>
                  <a:cubicBezTo>
                    <a:pt x="441579" y="19685"/>
                    <a:pt x="435864" y="25400"/>
                    <a:pt x="428879" y="25400"/>
                  </a:cubicBezTo>
                  <a:lnTo>
                    <a:pt x="415417" y="19685"/>
                  </a:lnTo>
                  <a:cubicBezTo>
                    <a:pt x="415417" y="5715"/>
                    <a:pt x="421132" y="0"/>
                    <a:pt x="428117" y="0"/>
                  </a:cubicBezTo>
                  <a:close/>
                  <a:moveTo>
                    <a:pt x="480060" y="0"/>
                  </a:moveTo>
                  <a:lnTo>
                    <a:pt x="493522" y="5715"/>
                  </a:lnTo>
                  <a:cubicBezTo>
                    <a:pt x="493522" y="19685"/>
                    <a:pt x="487807" y="25400"/>
                    <a:pt x="480822" y="25400"/>
                  </a:cubicBezTo>
                  <a:lnTo>
                    <a:pt x="467360" y="19685"/>
                  </a:lnTo>
                  <a:cubicBezTo>
                    <a:pt x="467360" y="5715"/>
                    <a:pt x="473075" y="0"/>
                    <a:pt x="480060" y="0"/>
                  </a:cubicBezTo>
                  <a:close/>
                  <a:moveTo>
                    <a:pt x="532003" y="0"/>
                  </a:moveTo>
                  <a:lnTo>
                    <a:pt x="545465" y="5715"/>
                  </a:lnTo>
                  <a:cubicBezTo>
                    <a:pt x="545465" y="19685"/>
                    <a:pt x="539750" y="25400"/>
                    <a:pt x="532765" y="25400"/>
                  </a:cubicBezTo>
                  <a:lnTo>
                    <a:pt x="519303" y="19685"/>
                  </a:lnTo>
                  <a:cubicBezTo>
                    <a:pt x="519303" y="5715"/>
                    <a:pt x="525018" y="0"/>
                    <a:pt x="532003" y="0"/>
                  </a:cubicBezTo>
                  <a:close/>
                  <a:moveTo>
                    <a:pt x="583946" y="0"/>
                  </a:moveTo>
                  <a:lnTo>
                    <a:pt x="597408" y="5715"/>
                  </a:lnTo>
                  <a:cubicBezTo>
                    <a:pt x="597408" y="19685"/>
                    <a:pt x="591693" y="25400"/>
                    <a:pt x="584708" y="25400"/>
                  </a:cubicBezTo>
                  <a:lnTo>
                    <a:pt x="571246" y="19685"/>
                  </a:lnTo>
                  <a:cubicBezTo>
                    <a:pt x="571246" y="5715"/>
                    <a:pt x="576961" y="0"/>
                    <a:pt x="583946" y="0"/>
                  </a:cubicBezTo>
                  <a:close/>
                  <a:moveTo>
                    <a:pt x="635889" y="0"/>
                  </a:moveTo>
                  <a:lnTo>
                    <a:pt x="649351" y="5715"/>
                  </a:lnTo>
                  <a:cubicBezTo>
                    <a:pt x="649351" y="19685"/>
                    <a:pt x="643636" y="25400"/>
                    <a:pt x="636651" y="25400"/>
                  </a:cubicBezTo>
                  <a:lnTo>
                    <a:pt x="623189" y="19685"/>
                  </a:lnTo>
                  <a:cubicBezTo>
                    <a:pt x="623189" y="5715"/>
                    <a:pt x="628904" y="0"/>
                    <a:pt x="635889" y="0"/>
                  </a:cubicBezTo>
                  <a:close/>
                  <a:moveTo>
                    <a:pt x="687832" y="0"/>
                  </a:moveTo>
                  <a:lnTo>
                    <a:pt x="701294" y="5715"/>
                  </a:lnTo>
                  <a:cubicBezTo>
                    <a:pt x="701294" y="19685"/>
                    <a:pt x="695579" y="25400"/>
                    <a:pt x="688594" y="25400"/>
                  </a:cubicBezTo>
                  <a:lnTo>
                    <a:pt x="675132" y="19685"/>
                  </a:lnTo>
                  <a:cubicBezTo>
                    <a:pt x="675132" y="5715"/>
                    <a:pt x="680847" y="0"/>
                    <a:pt x="687832" y="0"/>
                  </a:cubicBezTo>
                  <a:close/>
                  <a:moveTo>
                    <a:pt x="739775" y="0"/>
                  </a:moveTo>
                  <a:lnTo>
                    <a:pt x="753237" y="5715"/>
                  </a:lnTo>
                  <a:cubicBezTo>
                    <a:pt x="753237" y="19685"/>
                    <a:pt x="747522" y="25400"/>
                    <a:pt x="740537" y="25400"/>
                  </a:cubicBezTo>
                  <a:lnTo>
                    <a:pt x="727075" y="19685"/>
                  </a:lnTo>
                  <a:cubicBezTo>
                    <a:pt x="727075" y="5715"/>
                    <a:pt x="732790" y="0"/>
                    <a:pt x="739775" y="0"/>
                  </a:cubicBezTo>
                  <a:close/>
                  <a:moveTo>
                    <a:pt x="791718" y="0"/>
                  </a:moveTo>
                  <a:lnTo>
                    <a:pt x="805180" y="5715"/>
                  </a:lnTo>
                  <a:cubicBezTo>
                    <a:pt x="805180" y="19685"/>
                    <a:pt x="799465" y="25400"/>
                    <a:pt x="792480" y="25400"/>
                  </a:cubicBezTo>
                  <a:lnTo>
                    <a:pt x="779018" y="19685"/>
                  </a:lnTo>
                  <a:cubicBezTo>
                    <a:pt x="779018" y="5715"/>
                    <a:pt x="784733" y="0"/>
                    <a:pt x="791718" y="0"/>
                  </a:cubicBezTo>
                  <a:close/>
                  <a:moveTo>
                    <a:pt x="843661" y="0"/>
                  </a:moveTo>
                  <a:lnTo>
                    <a:pt x="857123" y="5715"/>
                  </a:lnTo>
                  <a:cubicBezTo>
                    <a:pt x="857123" y="19685"/>
                    <a:pt x="851408" y="25400"/>
                    <a:pt x="844423" y="25400"/>
                  </a:cubicBezTo>
                  <a:lnTo>
                    <a:pt x="830961" y="19685"/>
                  </a:lnTo>
                  <a:cubicBezTo>
                    <a:pt x="830961" y="5715"/>
                    <a:pt x="836676" y="0"/>
                    <a:pt x="843661" y="0"/>
                  </a:cubicBezTo>
                  <a:close/>
                  <a:moveTo>
                    <a:pt x="895604" y="0"/>
                  </a:moveTo>
                  <a:lnTo>
                    <a:pt x="909066" y="5715"/>
                  </a:lnTo>
                  <a:cubicBezTo>
                    <a:pt x="909066" y="19685"/>
                    <a:pt x="903351" y="25400"/>
                    <a:pt x="896366" y="25400"/>
                  </a:cubicBezTo>
                  <a:lnTo>
                    <a:pt x="882904" y="19685"/>
                  </a:lnTo>
                  <a:cubicBezTo>
                    <a:pt x="882904" y="5715"/>
                    <a:pt x="888619" y="0"/>
                    <a:pt x="895604" y="0"/>
                  </a:cubicBezTo>
                  <a:close/>
                  <a:moveTo>
                    <a:pt x="947547" y="0"/>
                  </a:moveTo>
                  <a:lnTo>
                    <a:pt x="961009" y="5715"/>
                  </a:lnTo>
                  <a:cubicBezTo>
                    <a:pt x="961009" y="19685"/>
                    <a:pt x="955294" y="25400"/>
                    <a:pt x="948309" y="25400"/>
                  </a:cubicBezTo>
                  <a:lnTo>
                    <a:pt x="934847" y="19685"/>
                  </a:lnTo>
                  <a:cubicBezTo>
                    <a:pt x="934847" y="5715"/>
                    <a:pt x="940562" y="0"/>
                    <a:pt x="947547" y="0"/>
                  </a:cubicBezTo>
                  <a:close/>
                  <a:moveTo>
                    <a:pt x="999109" y="0"/>
                  </a:moveTo>
                  <a:lnTo>
                    <a:pt x="1012571" y="5715"/>
                  </a:lnTo>
                  <a:cubicBezTo>
                    <a:pt x="1012571" y="19685"/>
                    <a:pt x="1006856" y="25400"/>
                    <a:pt x="999871" y="25400"/>
                  </a:cubicBezTo>
                  <a:lnTo>
                    <a:pt x="986409" y="19685"/>
                  </a:lnTo>
                  <a:cubicBezTo>
                    <a:pt x="986409" y="5715"/>
                    <a:pt x="992124" y="0"/>
                    <a:pt x="999109" y="0"/>
                  </a:cubicBezTo>
                  <a:close/>
                  <a:moveTo>
                    <a:pt x="1051052" y="0"/>
                  </a:moveTo>
                  <a:lnTo>
                    <a:pt x="1064514" y="5715"/>
                  </a:lnTo>
                  <a:cubicBezTo>
                    <a:pt x="1064514" y="19685"/>
                    <a:pt x="1058799" y="25400"/>
                    <a:pt x="1051814" y="25400"/>
                  </a:cubicBezTo>
                  <a:lnTo>
                    <a:pt x="1038352" y="19685"/>
                  </a:lnTo>
                  <a:cubicBezTo>
                    <a:pt x="1038352" y="5715"/>
                    <a:pt x="1044067" y="0"/>
                    <a:pt x="1051052" y="0"/>
                  </a:cubicBezTo>
                  <a:close/>
                  <a:moveTo>
                    <a:pt x="1102995" y="0"/>
                  </a:moveTo>
                  <a:lnTo>
                    <a:pt x="1116457" y="5715"/>
                  </a:lnTo>
                  <a:cubicBezTo>
                    <a:pt x="1116457" y="19685"/>
                    <a:pt x="1110742" y="25400"/>
                    <a:pt x="1103757" y="25400"/>
                  </a:cubicBezTo>
                  <a:lnTo>
                    <a:pt x="1090295" y="19685"/>
                  </a:lnTo>
                  <a:cubicBezTo>
                    <a:pt x="1090295" y="5715"/>
                    <a:pt x="1096010" y="0"/>
                    <a:pt x="1102995" y="0"/>
                  </a:cubicBezTo>
                  <a:close/>
                  <a:moveTo>
                    <a:pt x="1154938" y="0"/>
                  </a:moveTo>
                  <a:lnTo>
                    <a:pt x="1168400" y="5715"/>
                  </a:lnTo>
                  <a:cubicBezTo>
                    <a:pt x="1168400" y="19685"/>
                    <a:pt x="1162685" y="25400"/>
                    <a:pt x="1155700" y="25400"/>
                  </a:cubicBezTo>
                  <a:lnTo>
                    <a:pt x="1142238" y="19685"/>
                  </a:lnTo>
                  <a:cubicBezTo>
                    <a:pt x="1142238" y="5715"/>
                    <a:pt x="1147953" y="0"/>
                    <a:pt x="1154938" y="0"/>
                  </a:cubicBezTo>
                  <a:close/>
                  <a:moveTo>
                    <a:pt x="1206881" y="0"/>
                  </a:moveTo>
                  <a:lnTo>
                    <a:pt x="1220343" y="5715"/>
                  </a:lnTo>
                  <a:cubicBezTo>
                    <a:pt x="1220343" y="19685"/>
                    <a:pt x="1214628" y="25400"/>
                    <a:pt x="1207643" y="25400"/>
                  </a:cubicBezTo>
                  <a:lnTo>
                    <a:pt x="1194181" y="19685"/>
                  </a:lnTo>
                  <a:cubicBezTo>
                    <a:pt x="1194181" y="5715"/>
                    <a:pt x="1199896" y="0"/>
                    <a:pt x="1206881" y="0"/>
                  </a:cubicBezTo>
                  <a:close/>
                  <a:moveTo>
                    <a:pt x="1258824" y="0"/>
                  </a:moveTo>
                  <a:lnTo>
                    <a:pt x="1272286" y="5715"/>
                  </a:lnTo>
                  <a:cubicBezTo>
                    <a:pt x="1272286" y="19685"/>
                    <a:pt x="1266571" y="25400"/>
                    <a:pt x="1259586" y="25400"/>
                  </a:cubicBezTo>
                  <a:lnTo>
                    <a:pt x="1246124" y="19685"/>
                  </a:lnTo>
                  <a:cubicBezTo>
                    <a:pt x="1246124" y="5715"/>
                    <a:pt x="1251839" y="0"/>
                    <a:pt x="1258824" y="0"/>
                  </a:cubicBezTo>
                  <a:close/>
                  <a:moveTo>
                    <a:pt x="1310767" y="0"/>
                  </a:moveTo>
                  <a:lnTo>
                    <a:pt x="1324229" y="5715"/>
                  </a:lnTo>
                  <a:cubicBezTo>
                    <a:pt x="1324229" y="19685"/>
                    <a:pt x="1318514" y="25400"/>
                    <a:pt x="1311529" y="25400"/>
                  </a:cubicBezTo>
                  <a:lnTo>
                    <a:pt x="1298067" y="19685"/>
                  </a:lnTo>
                  <a:cubicBezTo>
                    <a:pt x="1298067" y="5715"/>
                    <a:pt x="1303782" y="0"/>
                    <a:pt x="1310767" y="0"/>
                  </a:cubicBezTo>
                  <a:close/>
                  <a:moveTo>
                    <a:pt x="1362710" y="0"/>
                  </a:moveTo>
                  <a:lnTo>
                    <a:pt x="1376172" y="5715"/>
                  </a:lnTo>
                  <a:cubicBezTo>
                    <a:pt x="1376172" y="19685"/>
                    <a:pt x="1370457" y="25400"/>
                    <a:pt x="1363472" y="25400"/>
                  </a:cubicBezTo>
                  <a:lnTo>
                    <a:pt x="1350010" y="19685"/>
                  </a:lnTo>
                  <a:cubicBezTo>
                    <a:pt x="1350010" y="5715"/>
                    <a:pt x="1355725" y="0"/>
                    <a:pt x="1362710" y="0"/>
                  </a:cubicBezTo>
                  <a:close/>
                  <a:moveTo>
                    <a:pt x="1414653" y="0"/>
                  </a:moveTo>
                  <a:lnTo>
                    <a:pt x="1428115" y="5715"/>
                  </a:lnTo>
                  <a:cubicBezTo>
                    <a:pt x="1428115" y="19685"/>
                    <a:pt x="1422400" y="25400"/>
                    <a:pt x="1415415" y="25400"/>
                  </a:cubicBezTo>
                  <a:lnTo>
                    <a:pt x="1401953" y="19685"/>
                  </a:lnTo>
                  <a:cubicBezTo>
                    <a:pt x="1401953" y="5715"/>
                    <a:pt x="1407668" y="0"/>
                    <a:pt x="1414653" y="0"/>
                  </a:cubicBezTo>
                  <a:close/>
                  <a:moveTo>
                    <a:pt x="1466596" y="0"/>
                  </a:moveTo>
                  <a:lnTo>
                    <a:pt x="1480058" y="5715"/>
                  </a:lnTo>
                  <a:cubicBezTo>
                    <a:pt x="1480058" y="19685"/>
                    <a:pt x="1474343" y="25400"/>
                    <a:pt x="1467358" y="25400"/>
                  </a:cubicBezTo>
                  <a:lnTo>
                    <a:pt x="1453896" y="19685"/>
                  </a:lnTo>
                  <a:cubicBezTo>
                    <a:pt x="1453896" y="5715"/>
                    <a:pt x="1459611" y="0"/>
                    <a:pt x="1466596" y="0"/>
                  </a:cubicBezTo>
                  <a:close/>
                  <a:moveTo>
                    <a:pt x="1518538" y="0"/>
                  </a:moveTo>
                  <a:lnTo>
                    <a:pt x="1532000" y="5715"/>
                  </a:lnTo>
                  <a:cubicBezTo>
                    <a:pt x="1532000" y="19685"/>
                    <a:pt x="1526286" y="25400"/>
                    <a:pt x="1519300" y="25400"/>
                  </a:cubicBezTo>
                  <a:lnTo>
                    <a:pt x="1505838" y="19685"/>
                  </a:lnTo>
                  <a:cubicBezTo>
                    <a:pt x="1505838" y="5715"/>
                    <a:pt x="1511553" y="0"/>
                    <a:pt x="1518538" y="0"/>
                  </a:cubicBezTo>
                  <a:close/>
                  <a:moveTo>
                    <a:pt x="1570481" y="0"/>
                  </a:moveTo>
                  <a:lnTo>
                    <a:pt x="1583943" y="5715"/>
                  </a:lnTo>
                  <a:cubicBezTo>
                    <a:pt x="1583943" y="19685"/>
                    <a:pt x="1578228" y="25400"/>
                    <a:pt x="1571243" y="25400"/>
                  </a:cubicBezTo>
                  <a:lnTo>
                    <a:pt x="1557781" y="19685"/>
                  </a:lnTo>
                  <a:cubicBezTo>
                    <a:pt x="1557781" y="5715"/>
                    <a:pt x="1563496" y="0"/>
                    <a:pt x="1570481" y="0"/>
                  </a:cubicBezTo>
                  <a:close/>
                  <a:moveTo>
                    <a:pt x="1622424" y="0"/>
                  </a:moveTo>
                  <a:lnTo>
                    <a:pt x="1635886" y="5715"/>
                  </a:lnTo>
                  <a:cubicBezTo>
                    <a:pt x="1635886" y="19685"/>
                    <a:pt x="1630171" y="25400"/>
                    <a:pt x="1623186" y="25400"/>
                  </a:cubicBezTo>
                  <a:lnTo>
                    <a:pt x="1609724" y="19685"/>
                  </a:lnTo>
                  <a:cubicBezTo>
                    <a:pt x="1609724" y="5715"/>
                    <a:pt x="1615439" y="0"/>
                    <a:pt x="1622424" y="0"/>
                  </a:cubicBezTo>
                  <a:close/>
                  <a:moveTo>
                    <a:pt x="1674367" y="0"/>
                  </a:moveTo>
                  <a:lnTo>
                    <a:pt x="1687829" y="5715"/>
                  </a:lnTo>
                  <a:cubicBezTo>
                    <a:pt x="1687829" y="19685"/>
                    <a:pt x="1682114" y="25400"/>
                    <a:pt x="1675129" y="25400"/>
                  </a:cubicBezTo>
                  <a:lnTo>
                    <a:pt x="1661667" y="19685"/>
                  </a:lnTo>
                  <a:cubicBezTo>
                    <a:pt x="1661667" y="5715"/>
                    <a:pt x="1667382" y="0"/>
                    <a:pt x="1674367" y="0"/>
                  </a:cubicBezTo>
                  <a:close/>
                  <a:moveTo>
                    <a:pt x="1726310" y="0"/>
                  </a:moveTo>
                  <a:lnTo>
                    <a:pt x="1739772" y="5715"/>
                  </a:lnTo>
                  <a:cubicBezTo>
                    <a:pt x="1739772" y="19685"/>
                    <a:pt x="1734057" y="25400"/>
                    <a:pt x="1727072" y="25400"/>
                  </a:cubicBezTo>
                  <a:lnTo>
                    <a:pt x="1713610" y="19685"/>
                  </a:lnTo>
                  <a:cubicBezTo>
                    <a:pt x="1713610" y="5715"/>
                    <a:pt x="1719325" y="0"/>
                    <a:pt x="1726310" y="0"/>
                  </a:cubicBezTo>
                  <a:close/>
                  <a:moveTo>
                    <a:pt x="1778253" y="0"/>
                  </a:moveTo>
                  <a:lnTo>
                    <a:pt x="1791715" y="5715"/>
                  </a:lnTo>
                  <a:cubicBezTo>
                    <a:pt x="1791715" y="19685"/>
                    <a:pt x="1786000" y="25400"/>
                    <a:pt x="1779015" y="25400"/>
                  </a:cubicBezTo>
                  <a:lnTo>
                    <a:pt x="1765553" y="19685"/>
                  </a:lnTo>
                  <a:cubicBezTo>
                    <a:pt x="1765553" y="5715"/>
                    <a:pt x="1771268" y="0"/>
                    <a:pt x="1778253" y="0"/>
                  </a:cubicBezTo>
                  <a:close/>
                  <a:moveTo>
                    <a:pt x="1830196" y="0"/>
                  </a:moveTo>
                  <a:lnTo>
                    <a:pt x="1843658" y="5715"/>
                  </a:lnTo>
                  <a:cubicBezTo>
                    <a:pt x="1843658" y="19685"/>
                    <a:pt x="1837943" y="25400"/>
                    <a:pt x="1830958" y="25400"/>
                  </a:cubicBezTo>
                  <a:lnTo>
                    <a:pt x="1817496" y="19685"/>
                  </a:lnTo>
                  <a:cubicBezTo>
                    <a:pt x="1817496" y="5715"/>
                    <a:pt x="1823211" y="0"/>
                    <a:pt x="1830196" y="0"/>
                  </a:cubicBezTo>
                  <a:close/>
                  <a:moveTo>
                    <a:pt x="1882139" y="0"/>
                  </a:moveTo>
                  <a:lnTo>
                    <a:pt x="1895601" y="5715"/>
                  </a:lnTo>
                  <a:cubicBezTo>
                    <a:pt x="1895601" y="19685"/>
                    <a:pt x="1889886" y="25400"/>
                    <a:pt x="1882901" y="25400"/>
                  </a:cubicBezTo>
                  <a:lnTo>
                    <a:pt x="1869439" y="19685"/>
                  </a:lnTo>
                  <a:cubicBezTo>
                    <a:pt x="1869439" y="5715"/>
                    <a:pt x="1875154" y="0"/>
                    <a:pt x="1882139" y="0"/>
                  </a:cubicBezTo>
                  <a:close/>
                  <a:moveTo>
                    <a:pt x="1934082" y="0"/>
                  </a:moveTo>
                  <a:lnTo>
                    <a:pt x="1947544" y="5715"/>
                  </a:lnTo>
                  <a:cubicBezTo>
                    <a:pt x="1947544" y="19685"/>
                    <a:pt x="1941829" y="25400"/>
                    <a:pt x="1934844" y="25400"/>
                  </a:cubicBezTo>
                  <a:lnTo>
                    <a:pt x="1921382" y="19685"/>
                  </a:lnTo>
                  <a:cubicBezTo>
                    <a:pt x="1921382" y="5715"/>
                    <a:pt x="1927097" y="0"/>
                    <a:pt x="1934082" y="0"/>
                  </a:cubicBezTo>
                  <a:close/>
                  <a:moveTo>
                    <a:pt x="1986025" y="0"/>
                  </a:moveTo>
                  <a:lnTo>
                    <a:pt x="1999487" y="5715"/>
                  </a:lnTo>
                  <a:cubicBezTo>
                    <a:pt x="1999487" y="19685"/>
                    <a:pt x="1993772" y="25400"/>
                    <a:pt x="1986787" y="25400"/>
                  </a:cubicBezTo>
                  <a:lnTo>
                    <a:pt x="1973325" y="19685"/>
                  </a:lnTo>
                  <a:cubicBezTo>
                    <a:pt x="1973325" y="5715"/>
                    <a:pt x="1979040" y="0"/>
                    <a:pt x="1986025" y="0"/>
                  </a:cubicBezTo>
                  <a:close/>
                  <a:moveTo>
                    <a:pt x="2037968" y="0"/>
                  </a:moveTo>
                  <a:lnTo>
                    <a:pt x="2051430" y="5715"/>
                  </a:lnTo>
                  <a:cubicBezTo>
                    <a:pt x="2051430" y="19685"/>
                    <a:pt x="2045715" y="25400"/>
                    <a:pt x="2038730" y="25400"/>
                  </a:cubicBezTo>
                  <a:lnTo>
                    <a:pt x="2025268" y="19685"/>
                  </a:lnTo>
                  <a:cubicBezTo>
                    <a:pt x="2025268" y="5715"/>
                    <a:pt x="2030983" y="0"/>
                    <a:pt x="2037968" y="0"/>
                  </a:cubicBezTo>
                  <a:close/>
                  <a:moveTo>
                    <a:pt x="2089911" y="0"/>
                  </a:moveTo>
                  <a:lnTo>
                    <a:pt x="2103373" y="5715"/>
                  </a:lnTo>
                  <a:cubicBezTo>
                    <a:pt x="2103373" y="19685"/>
                    <a:pt x="2097658" y="25400"/>
                    <a:pt x="2090673" y="25400"/>
                  </a:cubicBezTo>
                  <a:lnTo>
                    <a:pt x="2077211" y="19685"/>
                  </a:lnTo>
                  <a:cubicBezTo>
                    <a:pt x="2077211" y="5715"/>
                    <a:pt x="2082926" y="0"/>
                    <a:pt x="2089911" y="0"/>
                  </a:cubicBezTo>
                  <a:close/>
                  <a:moveTo>
                    <a:pt x="2141854" y="0"/>
                  </a:moveTo>
                  <a:lnTo>
                    <a:pt x="2155316" y="5715"/>
                  </a:lnTo>
                  <a:cubicBezTo>
                    <a:pt x="2155316" y="19685"/>
                    <a:pt x="2149601" y="25400"/>
                    <a:pt x="2142616" y="25400"/>
                  </a:cubicBezTo>
                  <a:lnTo>
                    <a:pt x="2129154" y="19685"/>
                  </a:lnTo>
                  <a:cubicBezTo>
                    <a:pt x="2129154" y="5715"/>
                    <a:pt x="2134869" y="0"/>
                    <a:pt x="2141854" y="0"/>
                  </a:cubicBezTo>
                  <a:close/>
                  <a:moveTo>
                    <a:pt x="2193797" y="0"/>
                  </a:moveTo>
                  <a:lnTo>
                    <a:pt x="2207259" y="5715"/>
                  </a:lnTo>
                  <a:cubicBezTo>
                    <a:pt x="2207259" y="19685"/>
                    <a:pt x="2201544" y="25400"/>
                    <a:pt x="2194559" y="25400"/>
                  </a:cubicBezTo>
                  <a:lnTo>
                    <a:pt x="2181097" y="19685"/>
                  </a:lnTo>
                  <a:cubicBezTo>
                    <a:pt x="2181097" y="5715"/>
                    <a:pt x="2186812" y="0"/>
                    <a:pt x="2193797" y="0"/>
                  </a:cubicBezTo>
                  <a:close/>
                  <a:moveTo>
                    <a:pt x="2245740" y="0"/>
                  </a:moveTo>
                  <a:lnTo>
                    <a:pt x="2259202" y="5715"/>
                  </a:lnTo>
                  <a:cubicBezTo>
                    <a:pt x="2259202" y="19685"/>
                    <a:pt x="2253487" y="25400"/>
                    <a:pt x="2246502" y="25400"/>
                  </a:cubicBezTo>
                  <a:lnTo>
                    <a:pt x="2233040" y="19685"/>
                  </a:lnTo>
                  <a:cubicBezTo>
                    <a:pt x="2233040" y="5715"/>
                    <a:pt x="2238755" y="0"/>
                    <a:pt x="2245740" y="0"/>
                  </a:cubicBezTo>
                  <a:close/>
                  <a:moveTo>
                    <a:pt x="2297683" y="0"/>
                  </a:moveTo>
                  <a:lnTo>
                    <a:pt x="2311145" y="5715"/>
                  </a:lnTo>
                  <a:cubicBezTo>
                    <a:pt x="2311145" y="19685"/>
                    <a:pt x="2305430" y="25400"/>
                    <a:pt x="2298445" y="25400"/>
                  </a:cubicBezTo>
                  <a:lnTo>
                    <a:pt x="2284983" y="19685"/>
                  </a:lnTo>
                  <a:cubicBezTo>
                    <a:pt x="2284983" y="5715"/>
                    <a:pt x="2290698" y="0"/>
                    <a:pt x="2297683" y="0"/>
                  </a:cubicBezTo>
                  <a:close/>
                  <a:moveTo>
                    <a:pt x="2349626" y="0"/>
                  </a:moveTo>
                  <a:lnTo>
                    <a:pt x="2363088" y="5715"/>
                  </a:lnTo>
                  <a:cubicBezTo>
                    <a:pt x="2363088" y="19685"/>
                    <a:pt x="2357373" y="25400"/>
                    <a:pt x="2350388" y="25400"/>
                  </a:cubicBezTo>
                  <a:lnTo>
                    <a:pt x="2336926" y="19685"/>
                  </a:lnTo>
                  <a:cubicBezTo>
                    <a:pt x="2336926" y="5715"/>
                    <a:pt x="2342641" y="0"/>
                    <a:pt x="2349626" y="0"/>
                  </a:cubicBezTo>
                  <a:close/>
                  <a:moveTo>
                    <a:pt x="2401569" y="0"/>
                  </a:moveTo>
                  <a:lnTo>
                    <a:pt x="2415031" y="5715"/>
                  </a:lnTo>
                  <a:cubicBezTo>
                    <a:pt x="2415031" y="19685"/>
                    <a:pt x="2409316" y="25400"/>
                    <a:pt x="2402331" y="25400"/>
                  </a:cubicBezTo>
                  <a:lnTo>
                    <a:pt x="2388869" y="19685"/>
                  </a:lnTo>
                  <a:cubicBezTo>
                    <a:pt x="2388869" y="5715"/>
                    <a:pt x="2394584" y="0"/>
                    <a:pt x="2401569" y="0"/>
                  </a:cubicBezTo>
                  <a:close/>
                  <a:moveTo>
                    <a:pt x="2453512" y="0"/>
                  </a:moveTo>
                  <a:lnTo>
                    <a:pt x="2466974" y="5715"/>
                  </a:lnTo>
                  <a:cubicBezTo>
                    <a:pt x="2466974" y="19685"/>
                    <a:pt x="2461259" y="25400"/>
                    <a:pt x="2454274" y="25400"/>
                  </a:cubicBezTo>
                  <a:lnTo>
                    <a:pt x="2440812" y="19685"/>
                  </a:lnTo>
                  <a:cubicBezTo>
                    <a:pt x="2440812" y="5715"/>
                    <a:pt x="2446527" y="0"/>
                    <a:pt x="2453512" y="0"/>
                  </a:cubicBezTo>
                  <a:close/>
                  <a:moveTo>
                    <a:pt x="2505455" y="0"/>
                  </a:moveTo>
                  <a:lnTo>
                    <a:pt x="2518917" y="5715"/>
                  </a:lnTo>
                  <a:cubicBezTo>
                    <a:pt x="2518917" y="19685"/>
                    <a:pt x="2513202" y="25400"/>
                    <a:pt x="2506217" y="25400"/>
                  </a:cubicBezTo>
                  <a:lnTo>
                    <a:pt x="2492755" y="19685"/>
                  </a:lnTo>
                  <a:cubicBezTo>
                    <a:pt x="2492755" y="5715"/>
                    <a:pt x="2498470" y="0"/>
                    <a:pt x="2505455" y="0"/>
                  </a:cubicBezTo>
                  <a:close/>
                  <a:moveTo>
                    <a:pt x="2557398" y="0"/>
                  </a:moveTo>
                  <a:lnTo>
                    <a:pt x="2570860" y="5715"/>
                  </a:lnTo>
                  <a:cubicBezTo>
                    <a:pt x="2570860" y="19685"/>
                    <a:pt x="2565145" y="25400"/>
                    <a:pt x="2558160" y="25400"/>
                  </a:cubicBezTo>
                  <a:lnTo>
                    <a:pt x="2544698" y="19685"/>
                  </a:lnTo>
                  <a:cubicBezTo>
                    <a:pt x="2544698" y="5715"/>
                    <a:pt x="2550413" y="0"/>
                    <a:pt x="2557398" y="0"/>
                  </a:cubicBezTo>
                  <a:close/>
                  <a:moveTo>
                    <a:pt x="2609341" y="0"/>
                  </a:moveTo>
                  <a:lnTo>
                    <a:pt x="2622802" y="5715"/>
                  </a:lnTo>
                  <a:cubicBezTo>
                    <a:pt x="2622802" y="19685"/>
                    <a:pt x="2617088" y="25400"/>
                    <a:pt x="2610102" y="25400"/>
                  </a:cubicBezTo>
                  <a:lnTo>
                    <a:pt x="2596641" y="19685"/>
                  </a:lnTo>
                  <a:cubicBezTo>
                    <a:pt x="2596641" y="5715"/>
                    <a:pt x="2602355" y="0"/>
                    <a:pt x="2609341" y="0"/>
                  </a:cubicBezTo>
                  <a:close/>
                  <a:moveTo>
                    <a:pt x="2661283" y="0"/>
                  </a:moveTo>
                  <a:lnTo>
                    <a:pt x="2674745" y="5715"/>
                  </a:lnTo>
                  <a:cubicBezTo>
                    <a:pt x="2674745" y="19685"/>
                    <a:pt x="2669030" y="25400"/>
                    <a:pt x="2662045" y="25400"/>
                  </a:cubicBezTo>
                  <a:lnTo>
                    <a:pt x="2648583" y="19685"/>
                  </a:lnTo>
                  <a:cubicBezTo>
                    <a:pt x="2648583" y="5715"/>
                    <a:pt x="2654298" y="0"/>
                    <a:pt x="2661283" y="0"/>
                  </a:cubicBezTo>
                  <a:close/>
                  <a:moveTo>
                    <a:pt x="2713226" y="0"/>
                  </a:moveTo>
                  <a:lnTo>
                    <a:pt x="2726688" y="5715"/>
                  </a:lnTo>
                  <a:cubicBezTo>
                    <a:pt x="2726688" y="19685"/>
                    <a:pt x="2720973" y="25400"/>
                    <a:pt x="2713988" y="25400"/>
                  </a:cubicBezTo>
                  <a:lnTo>
                    <a:pt x="2700526" y="19685"/>
                  </a:lnTo>
                  <a:cubicBezTo>
                    <a:pt x="2700526" y="5715"/>
                    <a:pt x="2706241" y="0"/>
                    <a:pt x="2713226" y="0"/>
                  </a:cubicBezTo>
                  <a:close/>
                  <a:moveTo>
                    <a:pt x="2765169" y="0"/>
                  </a:moveTo>
                  <a:lnTo>
                    <a:pt x="2778631" y="5715"/>
                  </a:lnTo>
                  <a:cubicBezTo>
                    <a:pt x="2778631" y="19685"/>
                    <a:pt x="2772916" y="25400"/>
                    <a:pt x="2765931" y="25400"/>
                  </a:cubicBezTo>
                  <a:lnTo>
                    <a:pt x="2752469" y="19685"/>
                  </a:lnTo>
                  <a:cubicBezTo>
                    <a:pt x="2752469" y="5715"/>
                    <a:pt x="2758184" y="0"/>
                    <a:pt x="2765169" y="0"/>
                  </a:cubicBezTo>
                  <a:close/>
                  <a:moveTo>
                    <a:pt x="2817112" y="0"/>
                  </a:moveTo>
                  <a:lnTo>
                    <a:pt x="2830574" y="5715"/>
                  </a:lnTo>
                  <a:cubicBezTo>
                    <a:pt x="2830574" y="19685"/>
                    <a:pt x="2824859" y="25400"/>
                    <a:pt x="2817874" y="25400"/>
                  </a:cubicBezTo>
                  <a:lnTo>
                    <a:pt x="2804412" y="19685"/>
                  </a:lnTo>
                  <a:cubicBezTo>
                    <a:pt x="2804412" y="5715"/>
                    <a:pt x="2810127" y="0"/>
                    <a:pt x="2817112" y="0"/>
                  </a:cubicBezTo>
                  <a:close/>
                  <a:moveTo>
                    <a:pt x="2869055" y="0"/>
                  </a:moveTo>
                  <a:lnTo>
                    <a:pt x="2882517" y="5715"/>
                  </a:lnTo>
                  <a:cubicBezTo>
                    <a:pt x="2882517" y="19685"/>
                    <a:pt x="2876802" y="25400"/>
                    <a:pt x="2869817" y="25400"/>
                  </a:cubicBezTo>
                  <a:lnTo>
                    <a:pt x="2856355" y="19685"/>
                  </a:lnTo>
                  <a:cubicBezTo>
                    <a:pt x="2856355" y="5715"/>
                    <a:pt x="2862070" y="0"/>
                    <a:pt x="2869055" y="0"/>
                  </a:cubicBezTo>
                  <a:close/>
                  <a:moveTo>
                    <a:pt x="2920998" y="0"/>
                  </a:moveTo>
                  <a:lnTo>
                    <a:pt x="2934460" y="5715"/>
                  </a:lnTo>
                  <a:cubicBezTo>
                    <a:pt x="2934460" y="19685"/>
                    <a:pt x="2928745" y="25400"/>
                    <a:pt x="2921760" y="25400"/>
                  </a:cubicBezTo>
                  <a:lnTo>
                    <a:pt x="2908298" y="19685"/>
                  </a:lnTo>
                  <a:cubicBezTo>
                    <a:pt x="2908298" y="5715"/>
                    <a:pt x="2914013" y="0"/>
                    <a:pt x="2920998"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C1377A"/>
            </a:solidFill>
          </p:spPr>
        </p:sp>
        <p:sp>
          <p:nvSpPr>
            <p:cNvPr name="Freeform 18" id="18"/>
            <p:cNvSpPr/>
            <p:nvPr/>
          </p:nvSpPr>
          <p:spPr>
            <a:xfrm flipH="false" flipV="false" rot="0">
              <a:off x="63500" y="63500"/>
              <a:ext cx="3042031" cy="25400"/>
            </a:xfrm>
            <a:custGeom>
              <a:avLst/>
              <a:gdLst/>
              <a:ahLst/>
              <a:cxnLst/>
              <a:rect r="r" b="b" t="t" l="l"/>
              <a:pathLst>
                <a:path h="25400" w="3042031">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3029331" y="0"/>
                  </a:moveTo>
                  <a:cubicBezTo>
                    <a:pt x="3036316" y="0"/>
                    <a:pt x="3042031" y="5715"/>
                    <a:pt x="3042031" y="12700"/>
                  </a:cubicBezTo>
                  <a:cubicBezTo>
                    <a:pt x="3042031" y="19685"/>
                    <a:pt x="3036316" y="25400"/>
                    <a:pt x="3029331" y="25400"/>
                  </a:cubicBezTo>
                  <a:cubicBezTo>
                    <a:pt x="3022346" y="25400"/>
                    <a:pt x="3016631" y="19685"/>
                    <a:pt x="3016631" y="12700"/>
                  </a:cubicBezTo>
                  <a:cubicBezTo>
                    <a:pt x="3016631" y="5715"/>
                    <a:pt x="3022346" y="0"/>
                    <a:pt x="3029331" y="0"/>
                  </a:cubicBezTo>
                  <a:close/>
                </a:path>
              </a:pathLst>
            </a:custGeom>
            <a:solidFill>
              <a:srgbClr val="C1377A"/>
            </a:solidFill>
          </p:spPr>
        </p:sp>
      </p:grpSp>
      <p:grpSp>
        <p:nvGrpSpPr>
          <p:cNvPr name="Group 19" id="19"/>
          <p:cNvGrpSpPr>
            <a:grpSpLocks noChangeAspect="true"/>
          </p:cNvGrpSpPr>
          <p:nvPr/>
        </p:nvGrpSpPr>
        <p:grpSpPr>
          <a:xfrm rot="0">
            <a:off x="11660556" y="3936764"/>
            <a:ext cx="4102049" cy="227651"/>
            <a:chOff x="0" y="0"/>
            <a:chExt cx="2746096" cy="152400"/>
          </a:xfrm>
        </p:grpSpPr>
        <p:sp>
          <p:nvSpPr>
            <p:cNvPr name="Freeform 20" id="20"/>
            <p:cNvSpPr/>
            <p:nvPr/>
          </p:nvSpPr>
          <p:spPr>
            <a:xfrm flipH="false" flipV="false" rot="0">
              <a:off x="114300" y="63500"/>
              <a:ext cx="2506728" cy="25400"/>
            </a:xfrm>
            <a:custGeom>
              <a:avLst/>
              <a:gdLst/>
              <a:ahLst/>
              <a:cxnLst/>
              <a:rect r="r" b="b" t="t" l="l"/>
              <a:pathLst>
                <a:path h="25400" w="2506728">
                  <a:moveTo>
                    <a:pt x="64389" y="0"/>
                  </a:moveTo>
                  <a:lnTo>
                    <a:pt x="65151" y="0"/>
                  </a:lnTo>
                  <a:cubicBezTo>
                    <a:pt x="72136" y="0"/>
                    <a:pt x="77851" y="5715"/>
                    <a:pt x="77851" y="12700"/>
                  </a:cubicBezTo>
                  <a:cubicBezTo>
                    <a:pt x="77851" y="19685"/>
                    <a:pt x="72136" y="25400"/>
                    <a:pt x="65151" y="25400"/>
                  </a:cubicBezTo>
                  <a:lnTo>
                    <a:pt x="64389" y="25400"/>
                  </a:lnTo>
                  <a:cubicBezTo>
                    <a:pt x="57404" y="25400"/>
                    <a:pt x="51689" y="19685"/>
                    <a:pt x="51689" y="12700"/>
                  </a:cubicBezTo>
                  <a:cubicBezTo>
                    <a:pt x="51689" y="5715"/>
                    <a:pt x="57404" y="0"/>
                    <a:pt x="64389" y="0"/>
                  </a:cubicBezTo>
                  <a:close/>
                  <a:moveTo>
                    <a:pt x="116078" y="0"/>
                  </a:moveTo>
                  <a:lnTo>
                    <a:pt x="116840" y="0"/>
                  </a:lnTo>
                  <a:cubicBezTo>
                    <a:pt x="123825" y="0"/>
                    <a:pt x="129540" y="5715"/>
                    <a:pt x="129540" y="12700"/>
                  </a:cubicBezTo>
                  <a:cubicBezTo>
                    <a:pt x="129540" y="19685"/>
                    <a:pt x="123825" y="25400"/>
                    <a:pt x="116840" y="25400"/>
                  </a:cubicBezTo>
                  <a:lnTo>
                    <a:pt x="116078" y="25400"/>
                  </a:lnTo>
                  <a:cubicBezTo>
                    <a:pt x="109093" y="25400"/>
                    <a:pt x="103378" y="19685"/>
                    <a:pt x="103378" y="12700"/>
                  </a:cubicBezTo>
                  <a:cubicBezTo>
                    <a:pt x="103378" y="5715"/>
                    <a:pt x="109093" y="0"/>
                    <a:pt x="116078" y="0"/>
                  </a:cubicBezTo>
                  <a:close/>
                  <a:moveTo>
                    <a:pt x="167640" y="0"/>
                  </a:moveTo>
                  <a:lnTo>
                    <a:pt x="168402" y="0"/>
                  </a:lnTo>
                  <a:cubicBezTo>
                    <a:pt x="175387" y="0"/>
                    <a:pt x="181102" y="5715"/>
                    <a:pt x="181102" y="12700"/>
                  </a:cubicBezTo>
                  <a:cubicBezTo>
                    <a:pt x="181102" y="19685"/>
                    <a:pt x="175387" y="25400"/>
                    <a:pt x="168402" y="25400"/>
                  </a:cubicBezTo>
                  <a:lnTo>
                    <a:pt x="167640" y="25400"/>
                  </a:lnTo>
                  <a:cubicBezTo>
                    <a:pt x="160655" y="25400"/>
                    <a:pt x="154940" y="19685"/>
                    <a:pt x="154940" y="12700"/>
                  </a:cubicBezTo>
                  <a:cubicBezTo>
                    <a:pt x="154940" y="5715"/>
                    <a:pt x="160655" y="0"/>
                    <a:pt x="167640" y="0"/>
                  </a:cubicBezTo>
                  <a:close/>
                  <a:moveTo>
                    <a:pt x="219329" y="0"/>
                  </a:moveTo>
                  <a:lnTo>
                    <a:pt x="220091" y="0"/>
                  </a:lnTo>
                  <a:cubicBezTo>
                    <a:pt x="227076" y="0"/>
                    <a:pt x="232791" y="5715"/>
                    <a:pt x="232791" y="12700"/>
                  </a:cubicBezTo>
                  <a:cubicBezTo>
                    <a:pt x="232791" y="19685"/>
                    <a:pt x="227076" y="25400"/>
                    <a:pt x="220091" y="25400"/>
                  </a:cubicBezTo>
                  <a:lnTo>
                    <a:pt x="219329" y="25400"/>
                  </a:lnTo>
                  <a:cubicBezTo>
                    <a:pt x="212344" y="25400"/>
                    <a:pt x="206629" y="19685"/>
                    <a:pt x="206629" y="12700"/>
                  </a:cubicBezTo>
                  <a:cubicBezTo>
                    <a:pt x="206629" y="5715"/>
                    <a:pt x="212344" y="0"/>
                    <a:pt x="219329" y="0"/>
                  </a:cubicBezTo>
                  <a:close/>
                  <a:moveTo>
                    <a:pt x="271018" y="0"/>
                  </a:moveTo>
                  <a:lnTo>
                    <a:pt x="271780" y="0"/>
                  </a:lnTo>
                  <a:cubicBezTo>
                    <a:pt x="278765" y="0"/>
                    <a:pt x="284480" y="5715"/>
                    <a:pt x="284480" y="12700"/>
                  </a:cubicBezTo>
                  <a:cubicBezTo>
                    <a:pt x="284480" y="19685"/>
                    <a:pt x="278765" y="25400"/>
                    <a:pt x="271780" y="25400"/>
                  </a:cubicBezTo>
                  <a:lnTo>
                    <a:pt x="271018" y="25400"/>
                  </a:lnTo>
                  <a:cubicBezTo>
                    <a:pt x="264033" y="25400"/>
                    <a:pt x="258318" y="19685"/>
                    <a:pt x="258318" y="12700"/>
                  </a:cubicBezTo>
                  <a:cubicBezTo>
                    <a:pt x="258318" y="5715"/>
                    <a:pt x="264033" y="0"/>
                    <a:pt x="271018" y="0"/>
                  </a:cubicBezTo>
                  <a:close/>
                  <a:moveTo>
                    <a:pt x="322580" y="0"/>
                  </a:moveTo>
                  <a:lnTo>
                    <a:pt x="323342" y="0"/>
                  </a:lnTo>
                  <a:cubicBezTo>
                    <a:pt x="330327" y="0"/>
                    <a:pt x="336042" y="5715"/>
                    <a:pt x="336042" y="12700"/>
                  </a:cubicBezTo>
                  <a:cubicBezTo>
                    <a:pt x="336042" y="19685"/>
                    <a:pt x="330327" y="25400"/>
                    <a:pt x="323342" y="25400"/>
                  </a:cubicBezTo>
                  <a:lnTo>
                    <a:pt x="322580" y="25400"/>
                  </a:lnTo>
                  <a:cubicBezTo>
                    <a:pt x="315595" y="25400"/>
                    <a:pt x="309880" y="19685"/>
                    <a:pt x="309880" y="12700"/>
                  </a:cubicBezTo>
                  <a:cubicBezTo>
                    <a:pt x="309880" y="5715"/>
                    <a:pt x="315595" y="0"/>
                    <a:pt x="322580" y="0"/>
                  </a:cubicBezTo>
                  <a:close/>
                  <a:moveTo>
                    <a:pt x="374269" y="0"/>
                  </a:moveTo>
                  <a:lnTo>
                    <a:pt x="375031" y="0"/>
                  </a:lnTo>
                  <a:cubicBezTo>
                    <a:pt x="382016" y="0"/>
                    <a:pt x="387731" y="5715"/>
                    <a:pt x="387731" y="12700"/>
                  </a:cubicBezTo>
                  <a:cubicBezTo>
                    <a:pt x="387731" y="19685"/>
                    <a:pt x="382016" y="25400"/>
                    <a:pt x="375031" y="25400"/>
                  </a:cubicBezTo>
                  <a:lnTo>
                    <a:pt x="374269" y="25400"/>
                  </a:lnTo>
                  <a:cubicBezTo>
                    <a:pt x="367284" y="25400"/>
                    <a:pt x="361569" y="19685"/>
                    <a:pt x="361569" y="12700"/>
                  </a:cubicBezTo>
                  <a:cubicBezTo>
                    <a:pt x="361569" y="5715"/>
                    <a:pt x="367284" y="0"/>
                    <a:pt x="374269" y="0"/>
                  </a:cubicBezTo>
                  <a:close/>
                  <a:moveTo>
                    <a:pt x="425958" y="0"/>
                  </a:moveTo>
                  <a:lnTo>
                    <a:pt x="426720" y="0"/>
                  </a:lnTo>
                  <a:cubicBezTo>
                    <a:pt x="433705" y="0"/>
                    <a:pt x="439420" y="5715"/>
                    <a:pt x="439420" y="12700"/>
                  </a:cubicBezTo>
                  <a:cubicBezTo>
                    <a:pt x="439420" y="19685"/>
                    <a:pt x="433705" y="25400"/>
                    <a:pt x="426720" y="25400"/>
                  </a:cubicBezTo>
                  <a:lnTo>
                    <a:pt x="425958" y="25400"/>
                  </a:lnTo>
                  <a:cubicBezTo>
                    <a:pt x="418973" y="25400"/>
                    <a:pt x="413258" y="19685"/>
                    <a:pt x="413258" y="12700"/>
                  </a:cubicBezTo>
                  <a:cubicBezTo>
                    <a:pt x="413258" y="5715"/>
                    <a:pt x="418973" y="0"/>
                    <a:pt x="425958" y="0"/>
                  </a:cubicBezTo>
                  <a:close/>
                  <a:moveTo>
                    <a:pt x="477520" y="0"/>
                  </a:moveTo>
                  <a:lnTo>
                    <a:pt x="478282" y="0"/>
                  </a:lnTo>
                  <a:cubicBezTo>
                    <a:pt x="485267" y="0"/>
                    <a:pt x="490982" y="5715"/>
                    <a:pt x="490982" y="12700"/>
                  </a:cubicBezTo>
                  <a:cubicBezTo>
                    <a:pt x="490982" y="19685"/>
                    <a:pt x="485267" y="25400"/>
                    <a:pt x="478282" y="25400"/>
                  </a:cubicBezTo>
                  <a:lnTo>
                    <a:pt x="477520" y="25400"/>
                  </a:lnTo>
                  <a:cubicBezTo>
                    <a:pt x="470535" y="25400"/>
                    <a:pt x="464820" y="19685"/>
                    <a:pt x="464820" y="12700"/>
                  </a:cubicBezTo>
                  <a:cubicBezTo>
                    <a:pt x="464820" y="5715"/>
                    <a:pt x="470535" y="0"/>
                    <a:pt x="477520" y="0"/>
                  </a:cubicBezTo>
                  <a:close/>
                  <a:moveTo>
                    <a:pt x="529209" y="0"/>
                  </a:moveTo>
                  <a:lnTo>
                    <a:pt x="529971" y="0"/>
                  </a:lnTo>
                  <a:cubicBezTo>
                    <a:pt x="536956" y="0"/>
                    <a:pt x="542671" y="5715"/>
                    <a:pt x="542671" y="12700"/>
                  </a:cubicBezTo>
                  <a:cubicBezTo>
                    <a:pt x="542671" y="19685"/>
                    <a:pt x="536956" y="25400"/>
                    <a:pt x="529971" y="25400"/>
                  </a:cubicBezTo>
                  <a:lnTo>
                    <a:pt x="529209" y="25400"/>
                  </a:lnTo>
                  <a:cubicBezTo>
                    <a:pt x="522224" y="25400"/>
                    <a:pt x="516509" y="19685"/>
                    <a:pt x="516509" y="12700"/>
                  </a:cubicBezTo>
                  <a:cubicBezTo>
                    <a:pt x="516509" y="5715"/>
                    <a:pt x="522224" y="0"/>
                    <a:pt x="529209" y="0"/>
                  </a:cubicBezTo>
                  <a:close/>
                  <a:moveTo>
                    <a:pt x="580898" y="0"/>
                  </a:moveTo>
                  <a:lnTo>
                    <a:pt x="581660" y="0"/>
                  </a:lnTo>
                  <a:cubicBezTo>
                    <a:pt x="588645" y="0"/>
                    <a:pt x="594360" y="5715"/>
                    <a:pt x="594360" y="12700"/>
                  </a:cubicBezTo>
                  <a:cubicBezTo>
                    <a:pt x="594360" y="19685"/>
                    <a:pt x="588645" y="25400"/>
                    <a:pt x="581660" y="25400"/>
                  </a:cubicBezTo>
                  <a:lnTo>
                    <a:pt x="580898" y="25400"/>
                  </a:lnTo>
                  <a:cubicBezTo>
                    <a:pt x="573913" y="25400"/>
                    <a:pt x="568198" y="19685"/>
                    <a:pt x="568198" y="12700"/>
                  </a:cubicBezTo>
                  <a:cubicBezTo>
                    <a:pt x="568198" y="5715"/>
                    <a:pt x="573913" y="0"/>
                    <a:pt x="580898" y="0"/>
                  </a:cubicBezTo>
                  <a:close/>
                  <a:moveTo>
                    <a:pt x="632460" y="0"/>
                  </a:moveTo>
                  <a:lnTo>
                    <a:pt x="633222" y="0"/>
                  </a:lnTo>
                  <a:cubicBezTo>
                    <a:pt x="640207" y="0"/>
                    <a:pt x="645922" y="5715"/>
                    <a:pt x="645922" y="12700"/>
                  </a:cubicBezTo>
                  <a:cubicBezTo>
                    <a:pt x="645922" y="19685"/>
                    <a:pt x="640207" y="25400"/>
                    <a:pt x="633222" y="25400"/>
                  </a:cubicBezTo>
                  <a:lnTo>
                    <a:pt x="632460" y="25400"/>
                  </a:lnTo>
                  <a:cubicBezTo>
                    <a:pt x="625475" y="25400"/>
                    <a:pt x="619760" y="19685"/>
                    <a:pt x="619760" y="12700"/>
                  </a:cubicBezTo>
                  <a:cubicBezTo>
                    <a:pt x="619760" y="5715"/>
                    <a:pt x="625475" y="0"/>
                    <a:pt x="632460" y="0"/>
                  </a:cubicBezTo>
                  <a:close/>
                  <a:moveTo>
                    <a:pt x="684149" y="0"/>
                  </a:moveTo>
                  <a:lnTo>
                    <a:pt x="684911" y="0"/>
                  </a:lnTo>
                  <a:cubicBezTo>
                    <a:pt x="691896" y="0"/>
                    <a:pt x="697611" y="5715"/>
                    <a:pt x="697611" y="12700"/>
                  </a:cubicBezTo>
                  <a:cubicBezTo>
                    <a:pt x="697611" y="19685"/>
                    <a:pt x="691896" y="25400"/>
                    <a:pt x="684911" y="25400"/>
                  </a:cubicBezTo>
                  <a:lnTo>
                    <a:pt x="684149" y="25400"/>
                  </a:lnTo>
                  <a:cubicBezTo>
                    <a:pt x="677164" y="25400"/>
                    <a:pt x="671449" y="19685"/>
                    <a:pt x="671449" y="12700"/>
                  </a:cubicBezTo>
                  <a:cubicBezTo>
                    <a:pt x="671449" y="5715"/>
                    <a:pt x="677164" y="0"/>
                    <a:pt x="684149" y="0"/>
                  </a:cubicBezTo>
                  <a:close/>
                  <a:moveTo>
                    <a:pt x="735838" y="0"/>
                  </a:moveTo>
                  <a:lnTo>
                    <a:pt x="736600" y="0"/>
                  </a:lnTo>
                  <a:cubicBezTo>
                    <a:pt x="743585" y="0"/>
                    <a:pt x="749300" y="5715"/>
                    <a:pt x="749300" y="12700"/>
                  </a:cubicBezTo>
                  <a:cubicBezTo>
                    <a:pt x="749300" y="19685"/>
                    <a:pt x="743585" y="25400"/>
                    <a:pt x="736600" y="25400"/>
                  </a:cubicBezTo>
                  <a:lnTo>
                    <a:pt x="735838" y="25400"/>
                  </a:lnTo>
                  <a:cubicBezTo>
                    <a:pt x="728853" y="25400"/>
                    <a:pt x="723138" y="19685"/>
                    <a:pt x="723138" y="12700"/>
                  </a:cubicBezTo>
                  <a:cubicBezTo>
                    <a:pt x="723138" y="5715"/>
                    <a:pt x="728853" y="0"/>
                    <a:pt x="735838" y="0"/>
                  </a:cubicBezTo>
                  <a:close/>
                  <a:moveTo>
                    <a:pt x="787527" y="0"/>
                  </a:moveTo>
                  <a:lnTo>
                    <a:pt x="788289" y="0"/>
                  </a:lnTo>
                  <a:cubicBezTo>
                    <a:pt x="795274" y="0"/>
                    <a:pt x="800989" y="5715"/>
                    <a:pt x="800989" y="12700"/>
                  </a:cubicBezTo>
                  <a:cubicBezTo>
                    <a:pt x="800989" y="19685"/>
                    <a:pt x="795274" y="25400"/>
                    <a:pt x="788289" y="25400"/>
                  </a:cubicBezTo>
                  <a:lnTo>
                    <a:pt x="787527" y="25400"/>
                  </a:lnTo>
                  <a:cubicBezTo>
                    <a:pt x="780542" y="25400"/>
                    <a:pt x="774827" y="19685"/>
                    <a:pt x="774827" y="12700"/>
                  </a:cubicBezTo>
                  <a:cubicBezTo>
                    <a:pt x="774827" y="5715"/>
                    <a:pt x="780542" y="0"/>
                    <a:pt x="787527" y="0"/>
                  </a:cubicBezTo>
                  <a:close/>
                  <a:moveTo>
                    <a:pt x="839216" y="0"/>
                  </a:moveTo>
                  <a:lnTo>
                    <a:pt x="839978" y="0"/>
                  </a:lnTo>
                  <a:cubicBezTo>
                    <a:pt x="846963" y="0"/>
                    <a:pt x="852678" y="5715"/>
                    <a:pt x="852678" y="12700"/>
                  </a:cubicBezTo>
                  <a:cubicBezTo>
                    <a:pt x="852678" y="19685"/>
                    <a:pt x="846963" y="25400"/>
                    <a:pt x="839978" y="25400"/>
                  </a:cubicBezTo>
                  <a:lnTo>
                    <a:pt x="839216" y="25400"/>
                  </a:lnTo>
                  <a:cubicBezTo>
                    <a:pt x="832231" y="25400"/>
                    <a:pt x="826516" y="19685"/>
                    <a:pt x="826516" y="12700"/>
                  </a:cubicBezTo>
                  <a:cubicBezTo>
                    <a:pt x="826516" y="5715"/>
                    <a:pt x="832231" y="0"/>
                    <a:pt x="839216" y="0"/>
                  </a:cubicBezTo>
                  <a:close/>
                  <a:moveTo>
                    <a:pt x="890905" y="0"/>
                  </a:moveTo>
                  <a:lnTo>
                    <a:pt x="891667" y="0"/>
                  </a:lnTo>
                  <a:cubicBezTo>
                    <a:pt x="898652" y="0"/>
                    <a:pt x="904367" y="5715"/>
                    <a:pt x="904367" y="12700"/>
                  </a:cubicBezTo>
                  <a:cubicBezTo>
                    <a:pt x="904367" y="19685"/>
                    <a:pt x="898652" y="25400"/>
                    <a:pt x="891667" y="25400"/>
                  </a:cubicBezTo>
                  <a:lnTo>
                    <a:pt x="890905" y="25400"/>
                  </a:lnTo>
                  <a:cubicBezTo>
                    <a:pt x="883920" y="25400"/>
                    <a:pt x="878205" y="19685"/>
                    <a:pt x="878205" y="12700"/>
                  </a:cubicBezTo>
                  <a:cubicBezTo>
                    <a:pt x="878205" y="5715"/>
                    <a:pt x="883920" y="0"/>
                    <a:pt x="890905" y="0"/>
                  </a:cubicBezTo>
                  <a:close/>
                  <a:moveTo>
                    <a:pt x="942594" y="0"/>
                  </a:moveTo>
                  <a:lnTo>
                    <a:pt x="943356" y="0"/>
                  </a:lnTo>
                  <a:cubicBezTo>
                    <a:pt x="950341" y="0"/>
                    <a:pt x="956056" y="5715"/>
                    <a:pt x="956056" y="12700"/>
                  </a:cubicBezTo>
                  <a:cubicBezTo>
                    <a:pt x="956056" y="19685"/>
                    <a:pt x="950341" y="25400"/>
                    <a:pt x="943356" y="25400"/>
                  </a:cubicBezTo>
                  <a:lnTo>
                    <a:pt x="942594" y="25400"/>
                  </a:lnTo>
                  <a:cubicBezTo>
                    <a:pt x="935609" y="25400"/>
                    <a:pt x="929894" y="19685"/>
                    <a:pt x="929894" y="12700"/>
                  </a:cubicBezTo>
                  <a:cubicBezTo>
                    <a:pt x="929894" y="5715"/>
                    <a:pt x="935609" y="0"/>
                    <a:pt x="942594" y="0"/>
                  </a:cubicBezTo>
                  <a:close/>
                  <a:moveTo>
                    <a:pt x="994283" y="0"/>
                  </a:moveTo>
                  <a:lnTo>
                    <a:pt x="995045" y="0"/>
                  </a:lnTo>
                  <a:cubicBezTo>
                    <a:pt x="1002030" y="0"/>
                    <a:pt x="1007745" y="5715"/>
                    <a:pt x="1007745" y="12700"/>
                  </a:cubicBezTo>
                  <a:cubicBezTo>
                    <a:pt x="1007745" y="19685"/>
                    <a:pt x="1002030" y="25400"/>
                    <a:pt x="995045" y="25400"/>
                  </a:cubicBezTo>
                  <a:lnTo>
                    <a:pt x="994283" y="25400"/>
                  </a:lnTo>
                  <a:cubicBezTo>
                    <a:pt x="987298" y="25400"/>
                    <a:pt x="981583" y="19685"/>
                    <a:pt x="981583" y="12700"/>
                  </a:cubicBezTo>
                  <a:cubicBezTo>
                    <a:pt x="981583" y="5715"/>
                    <a:pt x="987298" y="0"/>
                    <a:pt x="994283" y="0"/>
                  </a:cubicBezTo>
                  <a:close/>
                  <a:moveTo>
                    <a:pt x="1045972" y="0"/>
                  </a:moveTo>
                  <a:lnTo>
                    <a:pt x="1046734" y="0"/>
                  </a:lnTo>
                  <a:cubicBezTo>
                    <a:pt x="1053719" y="0"/>
                    <a:pt x="1059434" y="5715"/>
                    <a:pt x="1059434" y="12700"/>
                  </a:cubicBezTo>
                  <a:cubicBezTo>
                    <a:pt x="1059434" y="19685"/>
                    <a:pt x="1053719" y="25400"/>
                    <a:pt x="1046734" y="25400"/>
                  </a:cubicBezTo>
                  <a:lnTo>
                    <a:pt x="1045972" y="25400"/>
                  </a:lnTo>
                  <a:cubicBezTo>
                    <a:pt x="1038987" y="25400"/>
                    <a:pt x="1033272" y="19685"/>
                    <a:pt x="1033272" y="12700"/>
                  </a:cubicBezTo>
                  <a:cubicBezTo>
                    <a:pt x="1033272" y="5715"/>
                    <a:pt x="1038987" y="0"/>
                    <a:pt x="1045972" y="0"/>
                  </a:cubicBezTo>
                  <a:close/>
                  <a:moveTo>
                    <a:pt x="1097661" y="0"/>
                  </a:moveTo>
                  <a:lnTo>
                    <a:pt x="1098423" y="0"/>
                  </a:lnTo>
                  <a:cubicBezTo>
                    <a:pt x="1105408" y="0"/>
                    <a:pt x="1111123" y="5715"/>
                    <a:pt x="1111123" y="12700"/>
                  </a:cubicBezTo>
                  <a:cubicBezTo>
                    <a:pt x="1111123" y="19685"/>
                    <a:pt x="1105408" y="25400"/>
                    <a:pt x="1098423" y="25400"/>
                  </a:cubicBezTo>
                  <a:lnTo>
                    <a:pt x="1097661" y="25400"/>
                  </a:lnTo>
                  <a:cubicBezTo>
                    <a:pt x="1090676" y="25400"/>
                    <a:pt x="1084961" y="19685"/>
                    <a:pt x="1084961" y="12700"/>
                  </a:cubicBezTo>
                  <a:cubicBezTo>
                    <a:pt x="1084961" y="5715"/>
                    <a:pt x="1090676" y="0"/>
                    <a:pt x="1097661" y="0"/>
                  </a:cubicBezTo>
                  <a:close/>
                  <a:moveTo>
                    <a:pt x="1149350" y="0"/>
                  </a:moveTo>
                  <a:lnTo>
                    <a:pt x="1150112" y="0"/>
                  </a:lnTo>
                  <a:cubicBezTo>
                    <a:pt x="1157097" y="0"/>
                    <a:pt x="1162812" y="5715"/>
                    <a:pt x="1162812" y="12700"/>
                  </a:cubicBezTo>
                  <a:cubicBezTo>
                    <a:pt x="1162812" y="19685"/>
                    <a:pt x="1157097" y="25400"/>
                    <a:pt x="1150112" y="25400"/>
                  </a:cubicBezTo>
                  <a:lnTo>
                    <a:pt x="1149350" y="25400"/>
                  </a:lnTo>
                  <a:cubicBezTo>
                    <a:pt x="1142365" y="25400"/>
                    <a:pt x="1136650" y="19685"/>
                    <a:pt x="1136650" y="12700"/>
                  </a:cubicBezTo>
                  <a:cubicBezTo>
                    <a:pt x="1136650" y="5715"/>
                    <a:pt x="1142365" y="0"/>
                    <a:pt x="1149350" y="0"/>
                  </a:cubicBezTo>
                  <a:close/>
                  <a:moveTo>
                    <a:pt x="1201039" y="0"/>
                  </a:moveTo>
                  <a:lnTo>
                    <a:pt x="1201801" y="0"/>
                  </a:lnTo>
                  <a:cubicBezTo>
                    <a:pt x="1208786" y="0"/>
                    <a:pt x="1214501" y="5715"/>
                    <a:pt x="1214501" y="12700"/>
                  </a:cubicBezTo>
                  <a:cubicBezTo>
                    <a:pt x="1214501" y="19685"/>
                    <a:pt x="1208786" y="25400"/>
                    <a:pt x="1201801" y="25400"/>
                  </a:cubicBezTo>
                  <a:lnTo>
                    <a:pt x="1201039" y="25400"/>
                  </a:lnTo>
                  <a:cubicBezTo>
                    <a:pt x="1194054" y="25400"/>
                    <a:pt x="1188339" y="19685"/>
                    <a:pt x="1188339" y="12700"/>
                  </a:cubicBezTo>
                  <a:cubicBezTo>
                    <a:pt x="1188339" y="5715"/>
                    <a:pt x="1194054" y="0"/>
                    <a:pt x="1201039" y="0"/>
                  </a:cubicBezTo>
                  <a:close/>
                  <a:moveTo>
                    <a:pt x="1252728" y="0"/>
                  </a:moveTo>
                  <a:lnTo>
                    <a:pt x="1253490" y="0"/>
                  </a:lnTo>
                  <a:cubicBezTo>
                    <a:pt x="1260475" y="0"/>
                    <a:pt x="1266190" y="5715"/>
                    <a:pt x="1266190" y="12700"/>
                  </a:cubicBezTo>
                  <a:cubicBezTo>
                    <a:pt x="1266190" y="19685"/>
                    <a:pt x="1260475" y="25400"/>
                    <a:pt x="1253490" y="25400"/>
                  </a:cubicBezTo>
                  <a:lnTo>
                    <a:pt x="1252728" y="25400"/>
                  </a:lnTo>
                  <a:cubicBezTo>
                    <a:pt x="1245743" y="25400"/>
                    <a:pt x="1240028" y="19685"/>
                    <a:pt x="1240028" y="12700"/>
                  </a:cubicBezTo>
                  <a:cubicBezTo>
                    <a:pt x="1240028" y="5715"/>
                    <a:pt x="1245743" y="0"/>
                    <a:pt x="1252728" y="0"/>
                  </a:cubicBezTo>
                  <a:close/>
                  <a:moveTo>
                    <a:pt x="1304417" y="0"/>
                  </a:moveTo>
                  <a:lnTo>
                    <a:pt x="1305179" y="0"/>
                  </a:lnTo>
                  <a:cubicBezTo>
                    <a:pt x="1312164" y="0"/>
                    <a:pt x="1317879" y="5715"/>
                    <a:pt x="1317879" y="12700"/>
                  </a:cubicBezTo>
                  <a:cubicBezTo>
                    <a:pt x="1317879" y="19685"/>
                    <a:pt x="1312164" y="25400"/>
                    <a:pt x="1305179" y="25400"/>
                  </a:cubicBezTo>
                  <a:lnTo>
                    <a:pt x="1304417" y="25400"/>
                  </a:lnTo>
                  <a:cubicBezTo>
                    <a:pt x="1297432" y="25400"/>
                    <a:pt x="1291717" y="19685"/>
                    <a:pt x="1291717" y="12700"/>
                  </a:cubicBezTo>
                  <a:cubicBezTo>
                    <a:pt x="1291717" y="5715"/>
                    <a:pt x="1297432" y="0"/>
                    <a:pt x="1304417" y="0"/>
                  </a:cubicBezTo>
                  <a:close/>
                  <a:moveTo>
                    <a:pt x="1356106" y="0"/>
                  </a:moveTo>
                  <a:lnTo>
                    <a:pt x="1356868" y="0"/>
                  </a:lnTo>
                  <a:cubicBezTo>
                    <a:pt x="1363853" y="0"/>
                    <a:pt x="1369568" y="5715"/>
                    <a:pt x="1369568" y="12700"/>
                  </a:cubicBezTo>
                  <a:cubicBezTo>
                    <a:pt x="1369568" y="19685"/>
                    <a:pt x="1363853" y="25400"/>
                    <a:pt x="1356868" y="25400"/>
                  </a:cubicBezTo>
                  <a:lnTo>
                    <a:pt x="1356106" y="25400"/>
                  </a:lnTo>
                  <a:cubicBezTo>
                    <a:pt x="1349121" y="25400"/>
                    <a:pt x="1343406" y="19685"/>
                    <a:pt x="1343406" y="12700"/>
                  </a:cubicBezTo>
                  <a:cubicBezTo>
                    <a:pt x="1343406" y="5715"/>
                    <a:pt x="1349121" y="0"/>
                    <a:pt x="1356106" y="0"/>
                  </a:cubicBezTo>
                  <a:close/>
                  <a:moveTo>
                    <a:pt x="1407795" y="0"/>
                  </a:moveTo>
                  <a:lnTo>
                    <a:pt x="1408557" y="0"/>
                  </a:lnTo>
                  <a:cubicBezTo>
                    <a:pt x="1415542" y="0"/>
                    <a:pt x="1421257" y="5715"/>
                    <a:pt x="1421257" y="12700"/>
                  </a:cubicBezTo>
                  <a:cubicBezTo>
                    <a:pt x="1421257" y="19685"/>
                    <a:pt x="1415542" y="25400"/>
                    <a:pt x="1408557" y="25400"/>
                  </a:cubicBezTo>
                  <a:lnTo>
                    <a:pt x="1407795" y="25400"/>
                  </a:lnTo>
                  <a:cubicBezTo>
                    <a:pt x="1400810" y="25400"/>
                    <a:pt x="1395095" y="19685"/>
                    <a:pt x="1395095" y="12700"/>
                  </a:cubicBezTo>
                  <a:cubicBezTo>
                    <a:pt x="1395095" y="5715"/>
                    <a:pt x="1400810" y="0"/>
                    <a:pt x="1407795" y="0"/>
                  </a:cubicBezTo>
                  <a:close/>
                  <a:moveTo>
                    <a:pt x="1459484" y="0"/>
                  </a:moveTo>
                  <a:lnTo>
                    <a:pt x="1460246" y="0"/>
                  </a:lnTo>
                  <a:cubicBezTo>
                    <a:pt x="1467231" y="0"/>
                    <a:pt x="1472946" y="5715"/>
                    <a:pt x="1472946" y="12700"/>
                  </a:cubicBezTo>
                  <a:cubicBezTo>
                    <a:pt x="1472946" y="19685"/>
                    <a:pt x="1467231" y="25400"/>
                    <a:pt x="1460246" y="25400"/>
                  </a:cubicBezTo>
                  <a:lnTo>
                    <a:pt x="1459484" y="25400"/>
                  </a:lnTo>
                  <a:cubicBezTo>
                    <a:pt x="1452499" y="25400"/>
                    <a:pt x="1446784" y="19685"/>
                    <a:pt x="1446784" y="12700"/>
                  </a:cubicBezTo>
                  <a:cubicBezTo>
                    <a:pt x="1446784" y="5715"/>
                    <a:pt x="1452499" y="0"/>
                    <a:pt x="1459484" y="0"/>
                  </a:cubicBezTo>
                  <a:close/>
                  <a:moveTo>
                    <a:pt x="1511173" y="0"/>
                  </a:moveTo>
                  <a:lnTo>
                    <a:pt x="1511935" y="0"/>
                  </a:lnTo>
                  <a:cubicBezTo>
                    <a:pt x="1518920" y="0"/>
                    <a:pt x="1524635" y="5715"/>
                    <a:pt x="1524635" y="12700"/>
                  </a:cubicBezTo>
                  <a:cubicBezTo>
                    <a:pt x="1524635" y="19685"/>
                    <a:pt x="1518920" y="25400"/>
                    <a:pt x="1511935" y="25400"/>
                  </a:cubicBezTo>
                  <a:lnTo>
                    <a:pt x="1511173" y="25400"/>
                  </a:lnTo>
                  <a:cubicBezTo>
                    <a:pt x="1504188" y="25400"/>
                    <a:pt x="1498473" y="19685"/>
                    <a:pt x="1498473" y="12700"/>
                  </a:cubicBezTo>
                  <a:cubicBezTo>
                    <a:pt x="1498473" y="5715"/>
                    <a:pt x="1504188" y="0"/>
                    <a:pt x="1511173" y="0"/>
                  </a:cubicBezTo>
                  <a:close/>
                  <a:moveTo>
                    <a:pt x="1562862" y="0"/>
                  </a:moveTo>
                  <a:lnTo>
                    <a:pt x="1563624" y="0"/>
                  </a:lnTo>
                  <a:cubicBezTo>
                    <a:pt x="1570609" y="0"/>
                    <a:pt x="1576324" y="5715"/>
                    <a:pt x="1576324" y="12700"/>
                  </a:cubicBezTo>
                  <a:cubicBezTo>
                    <a:pt x="1576324" y="19685"/>
                    <a:pt x="1570609" y="25400"/>
                    <a:pt x="1563624" y="25400"/>
                  </a:cubicBezTo>
                  <a:lnTo>
                    <a:pt x="1562862" y="25400"/>
                  </a:lnTo>
                  <a:cubicBezTo>
                    <a:pt x="1555877" y="25400"/>
                    <a:pt x="1550162" y="19685"/>
                    <a:pt x="1550162" y="12700"/>
                  </a:cubicBezTo>
                  <a:cubicBezTo>
                    <a:pt x="1550162" y="5715"/>
                    <a:pt x="1555877" y="0"/>
                    <a:pt x="1562862" y="0"/>
                  </a:cubicBezTo>
                  <a:close/>
                  <a:moveTo>
                    <a:pt x="1614551" y="0"/>
                  </a:moveTo>
                  <a:lnTo>
                    <a:pt x="1615313" y="0"/>
                  </a:lnTo>
                  <a:cubicBezTo>
                    <a:pt x="1622298" y="0"/>
                    <a:pt x="1628013" y="5715"/>
                    <a:pt x="1628013" y="12700"/>
                  </a:cubicBezTo>
                  <a:cubicBezTo>
                    <a:pt x="1628013" y="19685"/>
                    <a:pt x="1622298" y="25400"/>
                    <a:pt x="1615313" y="25400"/>
                  </a:cubicBezTo>
                  <a:lnTo>
                    <a:pt x="1614551" y="25400"/>
                  </a:lnTo>
                  <a:cubicBezTo>
                    <a:pt x="1607566" y="25400"/>
                    <a:pt x="1601851" y="19685"/>
                    <a:pt x="1601851" y="12700"/>
                  </a:cubicBezTo>
                  <a:cubicBezTo>
                    <a:pt x="1601851" y="5715"/>
                    <a:pt x="1607566" y="0"/>
                    <a:pt x="1614551" y="0"/>
                  </a:cubicBezTo>
                  <a:close/>
                  <a:moveTo>
                    <a:pt x="1666240" y="0"/>
                  </a:moveTo>
                  <a:lnTo>
                    <a:pt x="1667002" y="0"/>
                  </a:lnTo>
                  <a:cubicBezTo>
                    <a:pt x="1673987" y="0"/>
                    <a:pt x="1679702" y="5715"/>
                    <a:pt x="1679702" y="12700"/>
                  </a:cubicBezTo>
                  <a:cubicBezTo>
                    <a:pt x="1679702" y="19685"/>
                    <a:pt x="1673987" y="25400"/>
                    <a:pt x="1667002" y="25400"/>
                  </a:cubicBezTo>
                  <a:lnTo>
                    <a:pt x="1666240" y="25400"/>
                  </a:lnTo>
                  <a:cubicBezTo>
                    <a:pt x="1659255" y="25400"/>
                    <a:pt x="1653540" y="19685"/>
                    <a:pt x="1653540" y="12700"/>
                  </a:cubicBezTo>
                  <a:cubicBezTo>
                    <a:pt x="1653540" y="5715"/>
                    <a:pt x="1659255" y="0"/>
                    <a:pt x="1666240" y="0"/>
                  </a:cubicBezTo>
                  <a:close/>
                  <a:moveTo>
                    <a:pt x="1717929" y="0"/>
                  </a:moveTo>
                  <a:lnTo>
                    <a:pt x="1718691" y="0"/>
                  </a:lnTo>
                  <a:cubicBezTo>
                    <a:pt x="1725676" y="0"/>
                    <a:pt x="1731391" y="5715"/>
                    <a:pt x="1731391" y="12700"/>
                  </a:cubicBezTo>
                  <a:cubicBezTo>
                    <a:pt x="1731391" y="19685"/>
                    <a:pt x="1725676" y="25400"/>
                    <a:pt x="1718691" y="25400"/>
                  </a:cubicBezTo>
                  <a:lnTo>
                    <a:pt x="1717929" y="25400"/>
                  </a:lnTo>
                  <a:cubicBezTo>
                    <a:pt x="1710944" y="25400"/>
                    <a:pt x="1705229" y="19685"/>
                    <a:pt x="1705229" y="12700"/>
                  </a:cubicBezTo>
                  <a:cubicBezTo>
                    <a:pt x="1705229" y="5715"/>
                    <a:pt x="1710944" y="0"/>
                    <a:pt x="1717929" y="0"/>
                  </a:cubicBezTo>
                  <a:close/>
                  <a:moveTo>
                    <a:pt x="1769618" y="0"/>
                  </a:moveTo>
                  <a:lnTo>
                    <a:pt x="1770380" y="0"/>
                  </a:lnTo>
                  <a:cubicBezTo>
                    <a:pt x="1777365" y="0"/>
                    <a:pt x="1783080" y="5715"/>
                    <a:pt x="1783080" y="12700"/>
                  </a:cubicBezTo>
                  <a:cubicBezTo>
                    <a:pt x="1783080" y="19685"/>
                    <a:pt x="1777365" y="25400"/>
                    <a:pt x="1770380" y="25400"/>
                  </a:cubicBezTo>
                  <a:lnTo>
                    <a:pt x="1769618" y="25400"/>
                  </a:lnTo>
                  <a:cubicBezTo>
                    <a:pt x="1762633" y="25400"/>
                    <a:pt x="1756918" y="19685"/>
                    <a:pt x="1756918" y="12700"/>
                  </a:cubicBezTo>
                  <a:cubicBezTo>
                    <a:pt x="1756918" y="5715"/>
                    <a:pt x="1762633" y="0"/>
                    <a:pt x="1769618" y="0"/>
                  </a:cubicBezTo>
                  <a:close/>
                  <a:moveTo>
                    <a:pt x="1821307" y="0"/>
                  </a:moveTo>
                  <a:lnTo>
                    <a:pt x="1822069" y="0"/>
                  </a:lnTo>
                  <a:cubicBezTo>
                    <a:pt x="1829054" y="0"/>
                    <a:pt x="1834769" y="5715"/>
                    <a:pt x="1834769" y="12700"/>
                  </a:cubicBezTo>
                  <a:cubicBezTo>
                    <a:pt x="1834769" y="19685"/>
                    <a:pt x="1829054" y="25400"/>
                    <a:pt x="1822069" y="25400"/>
                  </a:cubicBezTo>
                  <a:lnTo>
                    <a:pt x="1821307" y="25400"/>
                  </a:lnTo>
                  <a:cubicBezTo>
                    <a:pt x="1814322" y="25400"/>
                    <a:pt x="1808607" y="19685"/>
                    <a:pt x="1808607" y="12700"/>
                  </a:cubicBezTo>
                  <a:cubicBezTo>
                    <a:pt x="1808607" y="5715"/>
                    <a:pt x="1814322" y="0"/>
                    <a:pt x="1821307" y="0"/>
                  </a:cubicBezTo>
                  <a:close/>
                  <a:moveTo>
                    <a:pt x="1872997" y="0"/>
                  </a:moveTo>
                  <a:lnTo>
                    <a:pt x="1873758" y="0"/>
                  </a:lnTo>
                  <a:cubicBezTo>
                    <a:pt x="1880744" y="0"/>
                    <a:pt x="1886458" y="5715"/>
                    <a:pt x="1886458" y="12700"/>
                  </a:cubicBezTo>
                  <a:cubicBezTo>
                    <a:pt x="1886458" y="19685"/>
                    <a:pt x="1880744" y="25400"/>
                    <a:pt x="1873758" y="25400"/>
                  </a:cubicBezTo>
                  <a:lnTo>
                    <a:pt x="1872997" y="25400"/>
                  </a:lnTo>
                  <a:cubicBezTo>
                    <a:pt x="1866011" y="25400"/>
                    <a:pt x="1860297" y="19685"/>
                    <a:pt x="1860297" y="12700"/>
                  </a:cubicBezTo>
                  <a:cubicBezTo>
                    <a:pt x="1860297" y="5715"/>
                    <a:pt x="1866011" y="0"/>
                    <a:pt x="1872997" y="0"/>
                  </a:cubicBezTo>
                  <a:close/>
                  <a:moveTo>
                    <a:pt x="1924686" y="0"/>
                  </a:moveTo>
                  <a:lnTo>
                    <a:pt x="1925448" y="0"/>
                  </a:lnTo>
                  <a:cubicBezTo>
                    <a:pt x="1932433" y="0"/>
                    <a:pt x="1938148" y="5715"/>
                    <a:pt x="1938148" y="12700"/>
                  </a:cubicBezTo>
                  <a:cubicBezTo>
                    <a:pt x="1938148" y="19685"/>
                    <a:pt x="1932433" y="25400"/>
                    <a:pt x="1925448" y="25400"/>
                  </a:cubicBezTo>
                  <a:lnTo>
                    <a:pt x="1924686" y="25400"/>
                  </a:lnTo>
                  <a:cubicBezTo>
                    <a:pt x="1917701" y="25400"/>
                    <a:pt x="1911986" y="19685"/>
                    <a:pt x="1911986" y="12700"/>
                  </a:cubicBezTo>
                  <a:cubicBezTo>
                    <a:pt x="1911986" y="5715"/>
                    <a:pt x="1917701" y="0"/>
                    <a:pt x="1924686" y="0"/>
                  </a:cubicBezTo>
                  <a:close/>
                  <a:moveTo>
                    <a:pt x="1976375" y="0"/>
                  </a:moveTo>
                  <a:lnTo>
                    <a:pt x="1977137" y="0"/>
                  </a:lnTo>
                  <a:cubicBezTo>
                    <a:pt x="1984122" y="0"/>
                    <a:pt x="1989837" y="5715"/>
                    <a:pt x="1989837" y="12700"/>
                  </a:cubicBezTo>
                  <a:cubicBezTo>
                    <a:pt x="1989837" y="19685"/>
                    <a:pt x="1984122" y="25400"/>
                    <a:pt x="1977137" y="25400"/>
                  </a:cubicBezTo>
                  <a:lnTo>
                    <a:pt x="1976375" y="25400"/>
                  </a:lnTo>
                  <a:cubicBezTo>
                    <a:pt x="1969390" y="25400"/>
                    <a:pt x="1963675" y="19685"/>
                    <a:pt x="1963675" y="12700"/>
                  </a:cubicBezTo>
                  <a:cubicBezTo>
                    <a:pt x="1963675" y="5715"/>
                    <a:pt x="1969390" y="0"/>
                    <a:pt x="1976375" y="0"/>
                  </a:cubicBezTo>
                  <a:close/>
                  <a:moveTo>
                    <a:pt x="2028064" y="0"/>
                  </a:moveTo>
                  <a:lnTo>
                    <a:pt x="2028826" y="0"/>
                  </a:lnTo>
                  <a:cubicBezTo>
                    <a:pt x="2035811" y="0"/>
                    <a:pt x="2041526" y="5715"/>
                    <a:pt x="2041526" y="12700"/>
                  </a:cubicBezTo>
                  <a:cubicBezTo>
                    <a:pt x="2041526" y="19685"/>
                    <a:pt x="2035811" y="25400"/>
                    <a:pt x="2028826" y="25400"/>
                  </a:cubicBezTo>
                  <a:lnTo>
                    <a:pt x="2028064" y="25400"/>
                  </a:lnTo>
                  <a:cubicBezTo>
                    <a:pt x="2021079" y="25400"/>
                    <a:pt x="2015364" y="19685"/>
                    <a:pt x="2015364" y="12700"/>
                  </a:cubicBezTo>
                  <a:cubicBezTo>
                    <a:pt x="2015364" y="5715"/>
                    <a:pt x="2021079" y="0"/>
                    <a:pt x="2028064" y="0"/>
                  </a:cubicBezTo>
                  <a:close/>
                  <a:moveTo>
                    <a:pt x="2079753" y="0"/>
                  </a:moveTo>
                  <a:lnTo>
                    <a:pt x="2080515" y="0"/>
                  </a:lnTo>
                  <a:cubicBezTo>
                    <a:pt x="2087500" y="0"/>
                    <a:pt x="2093215" y="5715"/>
                    <a:pt x="2093215" y="12700"/>
                  </a:cubicBezTo>
                  <a:cubicBezTo>
                    <a:pt x="2093215" y="19685"/>
                    <a:pt x="2087500" y="25400"/>
                    <a:pt x="2080515" y="25400"/>
                  </a:cubicBezTo>
                  <a:lnTo>
                    <a:pt x="2079753" y="25400"/>
                  </a:lnTo>
                  <a:cubicBezTo>
                    <a:pt x="2072768" y="25400"/>
                    <a:pt x="2067053" y="19685"/>
                    <a:pt x="2067053" y="12700"/>
                  </a:cubicBezTo>
                  <a:cubicBezTo>
                    <a:pt x="2067053" y="5715"/>
                    <a:pt x="2072768" y="0"/>
                    <a:pt x="2079753" y="0"/>
                  </a:cubicBezTo>
                  <a:close/>
                  <a:moveTo>
                    <a:pt x="2131442" y="0"/>
                  </a:moveTo>
                  <a:lnTo>
                    <a:pt x="2132204" y="0"/>
                  </a:lnTo>
                  <a:cubicBezTo>
                    <a:pt x="2139189" y="0"/>
                    <a:pt x="2144904" y="5715"/>
                    <a:pt x="2144904" y="12700"/>
                  </a:cubicBezTo>
                  <a:cubicBezTo>
                    <a:pt x="2144904" y="19685"/>
                    <a:pt x="2139189" y="25400"/>
                    <a:pt x="2132204" y="25400"/>
                  </a:cubicBezTo>
                  <a:lnTo>
                    <a:pt x="2131442" y="25400"/>
                  </a:lnTo>
                  <a:cubicBezTo>
                    <a:pt x="2124457" y="25400"/>
                    <a:pt x="2118742" y="19685"/>
                    <a:pt x="2118742" y="12700"/>
                  </a:cubicBezTo>
                  <a:cubicBezTo>
                    <a:pt x="2118742" y="5715"/>
                    <a:pt x="2124457" y="0"/>
                    <a:pt x="2131442" y="0"/>
                  </a:cubicBezTo>
                  <a:close/>
                  <a:moveTo>
                    <a:pt x="2183131" y="0"/>
                  </a:moveTo>
                  <a:lnTo>
                    <a:pt x="2183893" y="0"/>
                  </a:lnTo>
                  <a:cubicBezTo>
                    <a:pt x="2190878" y="0"/>
                    <a:pt x="2196593" y="5715"/>
                    <a:pt x="2196593" y="12700"/>
                  </a:cubicBezTo>
                  <a:cubicBezTo>
                    <a:pt x="2196593" y="19685"/>
                    <a:pt x="2190878" y="25400"/>
                    <a:pt x="2183893" y="25400"/>
                  </a:cubicBezTo>
                  <a:lnTo>
                    <a:pt x="2183131" y="25400"/>
                  </a:lnTo>
                  <a:cubicBezTo>
                    <a:pt x="2176146" y="25400"/>
                    <a:pt x="2170431" y="19685"/>
                    <a:pt x="2170431" y="12700"/>
                  </a:cubicBezTo>
                  <a:cubicBezTo>
                    <a:pt x="2170431" y="5715"/>
                    <a:pt x="2176146" y="0"/>
                    <a:pt x="2183131" y="0"/>
                  </a:cubicBezTo>
                  <a:close/>
                  <a:moveTo>
                    <a:pt x="2234820" y="0"/>
                  </a:moveTo>
                  <a:lnTo>
                    <a:pt x="2235582" y="0"/>
                  </a:lnTo>
                  <a:cubicBezTo>
                    <a:pt x="2242567" y="0"/>
                    <a:pt x="2248282" y="5715"/>
                    <a:pt x="2248282" y="12700"/>
                  </a:cubicBezTo>
                  <a:cubicBezTo>
                    <a:pt x="2248282" y="19685"/>
                    <a:pt x="2242567" y="25400"/>
                    <a:pt x="2235582" y="25400"/>
                  </a:cubicBezTo>
                  <a:lnTo>
                    <a:pt x="2234820" y="25400"/>
                  </a:lnTo>
                  <a:cubicBezTo>
                    <a:pt x="2227835" y="25400"/>
                    <a:pt x="2222120" y="19685"/>
                    <a:pt x="2222120" y="12700"/>
                  </a:cubicBezTo>
                  <a:cubicBezTo>
                    <a:pt x="2222120" y="5715"/>
                    <a:pt x="2227835" y="0"/>
                    <a:pt x="2234820" y="0"/>
                  </a:cubicBezTo>
                  <a:close/>
                  <a:moveTo>
                    <a:pt x="2286509" y="0"/>
                  </a:moveTo>
                  <a:lnTo>
                    <a:pt x="2287271" y="0"/>
                  </a:lnTo>
                  <a:cubicBezTo>
                    <a:pt x="2294256" y="0"/>
                    <a:pt x="2299971" y="5715"/>
                    <a:pt x="2299971" y="12700"/>
                  </a:cubicBezTo>
                  <a:cubicBezTo>
                    <a:pt x="2299971" y="19685"/>
                    <a:pt x="2294256" y="25400"/>
                    <a:pt x="2287271" y="25400"/>
                  </a:cubicBezTo>
                  <a:lnTo>
                    <a:pt x="2286509" y="25400"/>
                  </a:lnTo>
                  <a:cubicBezTo>
                    <a:pt x="2279524" y="25400"/>
                    <a:pt x="2273809" y="19685"/>
                    <a:pt x="2273809" y="12700"/>
                  </a:cubicBezTo>
                  <a:cubicBezTo>
                    <a:pt x="2273809" y="5715"/>
                    <a:pt x="2279524" y="0"/>
                    <a:pt x="2286509" y="0"/>
                  </a:cubicBezTo>
                  <a:close/>
                  <a:moveTo>
                    <a:pt x="2338198" y="0"/>
                  </a:moveTo>
                  <a:lnTo>
                    <a:pt x="2338960" y="0"/>
                  </a:lnTo>
                  <a:cubicBezTo>
                    <a:pt x="2345945" y="0"/>
                    <a:pt x="2351660" y="5715"/>
                    <a:pt x="2351660" y="12700"/>
                  </a:cubicBezTo>
                  <a:cubicBezTo>
                    <a:pt x="2351660" y="19685"/>
                    <a:pt x="2345945" y="25400"/>
                    <a:pt x="2338960" y="25400"/>
                  </a:cubicBezTo>
                  <a:lnTo>
                    <a:pt x="2338198" y="25400"/>
                  </a:lnTo>
                  <a:cubicBezTo>
                    <a:pt x="2331213" y="25400"/>
                    <a:pt x="2325498" y="19685"/>
                    <a:pt x="2325498" y="12700"/>
                  </a:cubicBezTo>
                  <a:cubicBezTo>
                    <a:pt x="2325498" y="5715"/>
                    <a:pt x="2331213" y="0"/>
                    <a:pt x="2338198" y="0"/>
                  </a:cubicBezTo>
                  <a:close/>
                  <a:moveTo>
                    <a:pt x="2389887" y="0"/>
                  </a:moveTo>
                  <a:lnTo>
                    <a:pt x="2390649" y="0"/>
                  </a:lnTo>
                  <a:cubicBezTo>
                    <a:pt x="2397634" y="0"/>
                    <a:pt x="2403349" y="5715"/>
                    <a:pt x="2403349" y="12700"/>
                  </a:cubicBezTo>
                  <a:cubicBezTo>
                    <a:pt x="2403349" y="19685"/>
                    <a:pt x="2397634" y="25400"/>
                    <a:pt x="2390649" y="25400"/>
                  </a:cubicBezTo>
                  <a:lnTo>
                    <a:pt x="2389887" y="25400"/>
                  </a:lnTo>
                  <a:cubicBezTo>
                    <a:pt x="2382902" y="25400"/>
                    <a:pt x="2377187" y="19685"/>
                    <a:pt x="2377187" y="12700"/>
                  </a:cubicBezTo>
                  <a:cubicBezTo>
                    <a:pt x="2377187" y="5715"/>
                    <a:pt x="2382902" y="0"/>
                    <a:pt x="2389887" y="0"/>
                  </a:cubicBezTo>
                  <a:close/>
                  <a:moveTo>
                    <a:pt x="2441577" y="0"/>
                  </a:moveTo>
                  <a:lnTo>
                    <a:pt x="2442339" y="0"/>
                  </a:lnTo>
                  <a:cubicBezTo>
                    <a:pt x="2449324" y="0"/>
                    <a:pt x="2455039" y="5715"/>
                    <a:pt x="2455039" y="12700"/>
                  </a:cubicBezTo>
                  <a:cubicBezTo>
                    <a:pt x="2455039" y="19685"/>
                    <a:pt x="2449324" y="25400"/>
                    <a:pt x="2442339" y="25400"/>
                  </a:cubicBezTo>
                  <a:lnTo>
                    <a:pt x="2441577" y="25400"/>
                  </a:lnTo>
                  <a:cubicBezTo>
                    <a:pt x="2434592" y="25400"/>
                    <a:pt x="2428877" y="19685"/>
                    <a:pt x="2428877" y="12700"/>
                  </a:cubicBezTo>
                  <a:cubicBezTo>
                    <a:pt x="2428877" y="5715"/>
                    <a:pt x="2434592" y="0"/>
                    <a:pt x="2441577" y="0"/>
                  </a:cubicBezTo>
                  <a:close/>
                  <a:moveTo>
                    <a:pt x="2493266" y="0"/>
                  </a:moveTo>
                  <a:lnTo>
                    <a:pt x="2494028" y="0"/>
                  </a:lnTo>
                  <a:cubicBezTo>
                    <a:pt x="2501013" y="0"/>
                    <a:pt x="2506728" y="5715"/>
                    <a:pt x="2506728" y="12700"/>
                  </a:cubicBezTo>
                  <a:cubicBezTo>
                    <a:pt x="2506728" y="19685"/>
                    <a:pt x="2501013" y="25400"/>
                    <a:pt x="2494028" y="25400"/>
                  </a:cubicBezTo>
                  <a:lnTo>
                    <a:pt x="2493266" y="25400"/>
                  </a:lnTo>
                  <a:cubicBezTo>
                    <a:pt x="2486281" y="25400"/>
                    <a:pt x="2480566" y="19685"/>
                    <a:pt x="2480566" y="12700"/>
                  </a:cubicBezTo>
                  <a:cubicBezTo>
                    <a:pt x="2480566" y="5715"/>
                    <a:pt x="2486281" y="0"/>
                    <a:pt x="2493266"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C1377A"/>
            </a:solidFill>
          </p:spPr>
        </p:sp>
        <p:sp>
          <p:nvSpPr>
            <p:cNvPr name="Freeform 21" id="21"/>
            <p:cNvSpPr/>
            <p:nvPr/>
          </p:nvSpPr>
          <p:spPr>
            <a:xfrm flipH="false" flipV="false" rot="0">
              <a:off x="63500" y="63500"/>
              <a:ext cx="2619121" cy="25400"/>
            </a:xfrm>
            <a:custGeom>
              <a:avLst/>
              <a:gdLst/>
              <a:ahLst/>
              <a:cxnLst/>
              <a:rect r="r" b="b" t="t" l="l"/>
              <a:pathLst>
                <a:path h="25400" w="2619121">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2606421" y="0"/>
                  </a:moveTo>
                  <a:cubicBezTo>
                    <a:pt x="2613406" y="0"/>
                    <a:pt x="2619121" y="5715"/>
                    <a:pt x="2619121" y="12700"/>
                  </a:cubicBezTo>
                  <a:cubicBezTo>
                    <a:pt x="2619121" y="19685"/>
                    <a:pt x="2613406" y="25400"/>
                    <a:pt x="2606421" y="25400"/>
                  </a:cubicBezTo>
                  <a:cubicBezTo>
                    <a:pt x="2599436" y="25400"/>
                    <a:pt x="2593721" y="19685"/>
                    <a:pt x="2593721" y="12700"/>
                  </a:cubicBezTo>
                  <a:cubicBezTo>
                    <a:pt x="2593721" y="5715"/>
                    <a:pt x="2599436" y="0"/>
                    <a:pt x="2606421" y="0"/>
                  </a:cubicBezTo>
                  <a:close/>
                </a:path>
              </a:pathLst>
            </a:custGeom>
            <a:solidFill>
              <a:srgbClr val="C1377A"/>
            </a:solidFill>
          </p:spPr>
        </p:sp>
      </p:grpSp>
      <p:grpSp>
        <p:nvGrpSpPr>
          <p:cNvPr name="Group 22" id="22"/>
          <p:cNvGrpSpPr>
            <a:grpSpLocks noChangeAspect="true"/>
          </p:cNvGrpSpPr>
          <p:nvPr/>
        </p:nvGrpSpPr>
        <p:grpSpPr>
          <a:xfrm rot="0">
            <a:off x="12042370" y="6873822"/>
            <a:ext cx="3674392" cy="227651"/>
            <a:chOff x="0" y="0"/>
            <a:chExt cx="2459800" cy="152400"/>
          </a:xfrm>
        </p:grpSpPr>
        <p:sp>
          <p:nvSpPr>
            <p:cNvPr name="Freeform 23" id="23"/>
            <p:cNvSpPr/>
            <p:nvPr/>
          </p:nvSpPr>
          <p:spPr>
            <a:xfrm flipH="false" flipV="false" rot="0">
              <a:off x="114808" y="63500"/>
              <a:ext cx="2212594" cy="25400"/>
            </a:xfrm>
            <a:custGeom>
              <a:avLst/>
              <a:gdLst/>
              <a:ahLst/>
              <a:cxnLst/>
              <a:rect r="r" b="b" t="t" l="l"/>
              <a:pathLst>
                <a:path h="25400" w="2212594">
                  <a:moveTo>
                    <a:pt x="64770" y="0"/>
                  </a:moveTo>
                  <a:lnTo>
                    <a:pt x="65532" y="0"/>
                  </a:lnTo>
                  <a:cubicBezTo>
                    <a:pt x="72517" y="0"/>
                    <a:pt x="78232" y="5715"/>
                    <a:pt x="78232" y="12700"/>
                  </a:cubicBezTo>
                  <a:cubicBezTo>
                    <a:pt x="78232" y="19685"/>
                    <a:pt x="72517" y="25400"/>
                    <a:pt x="65532" y="25400"/>
                  </a:cubicBezTo>
                  <a:lnTo>
                    <a:pt x="64770" y="25400"/>
                  </a:lnTo>
                  <a:cubicBezTo>
                    <a:pt x="57785" y="25400"/>
                    <a:pt x="52070" y="19685"/>
                    <a:pt x="52070" y="12700"/>
                  </a:cubicBezTo>
                  <a:cubicBezTo>
                    <a:pt x="52070" y="5715"/>
                    <a:pt x="57785" y="0"/>
                    <a:pt x="64770" y="0"/>
                  </a:cubicBezTo>
                  <a:close/>
                  <a:moveTo>
                    <a:pt x="116840" y="0"/>
                  </a:moveTo>
                  <a:lnTo>
                    <a:pt x="117602" y="0"/>
                  </a:lnTo>
                  <a:cubicBezTo>
                    <a:pt x="124587" y="0"/>
                    <a:pt x="130302" y="5715"/>
                    <a:pt x="130302" y="12700"/>
                  </a:cubicBezTo>
                  <a:cubicBezTo>
                    <a:pt x="130302" y="19685"/>
                    <a:pt x="124587" y="25400"/>
                    <a:pt x="117602" y="25400"/>
                  </a:cubicBezTo>
                  <a:lnTo>
                    <a:pt x="116840" y="25400"/>
                  </a:lnTo>
                  <a:cubicBezTo>
                    <a:pt x="109855" y="25400"/>
                    <a:pt x="104140" y="19685"/>
                    <a:pt x="104140" y="12700"/>
                  </a:cubicBezTo>
                  <a:cubicBezTo>
                    <a:pt x="104140" y="5715"/>
                    <a:pt x="109855" y="0"/>
                    <a:pt x="116840" y="0"/>
                  </a:cubicBezTo>
                  <a:close/>
                  <a:moveTo>
                    <a:pt x="168910" y="0"/>
                  </a:moveTo>
                  <a:lnTo>
                    <a:pt x="169672" y="0"/>
                  </a:lnTo>
                  <a:cubicBezTo>
                    <a:pt x="176657" y="0"/>
                    <a:pt x="182372" y="5715"/>
                    <a:pt x="182372" y="12700"/>
                  </a:cubicBezTo>
                  <a:cubicBezTo>
                    <a:pt x="182372" y="19685"/>
                    <a:pt x="176657" y="25400"/>
                    <a:pt x="169672" y="25400"/>
                  </a:cubicBezTo>
                  <a:lnTo>
                    <a:pt x="168910" y="25400"/>
                  </a:lnTo>
                  <a:cubicBezTo>
                    <a:pt x="161925" y="25400"/>
                    <a:pt x="156210" y="19685"/>
                    <a:pt x="156210" y="12700"/>
                  </a:cubicBezTo>
                  <a:cubicBezTo>
                    <a:pt x="156210" y="5715"/>
                    <a:pt x="161925" y="0"/>
                    <a:pt x="168910" y="0"/>
                  </a:cubicBezTo>
                  <a:close/>
                  <a:moveTo>
                    <a:pt x="220980" y="0"/>
                  </a:moveTo>
                  <a:lnTo>
                    <a:pt x="221742" y="0"/>
                  </a:lnTo>
                  <a:cubicBezTo>
                    <a:pt x="228727" y="0"/>
                    <a:pt x="234442" y="5715"/>
                    <a:pt x="234442" y="12700"/>
                  </a:cubicBezTo>
                  <a:cubicBezTo>
                    <a:pt x="234442" y="19685"/>
                    <a:pt x="228727" y="25400"/>
                    <a:pt x="221742" y="25400"/>
                  </a:cubicBezTo>
                  <a:lnTo>
                    <a:pt x="220980" y="25400"/>
                  </a:lnTo>
                  <a:cubicBezTo>
                    <a:pt x="213995" y="25400"/>
                    <a:pt x="208280" y="19685"/>
                    <a:pt x="208280" y="12700"/>
                  </a:cubicBezTo>
                  <a:cubicBezTo>
                    <a:pt x="208280" y="5715"/>
                    <a:pt x="213995" y="0"/>
                    <a:pt x="220980" y="0"/>
                  </a:cubicBezTo>
                  <a:close/>
                  <a:moveTo>
                    <a:pt x="273050" y="0"/>
                  </a:moveTo>
                  <a:lnTo>
                    <a:pt x="273812" y="0"/>
                  </a:lnTo>
                  <a:cubicBezTo>
                    <a:pt x="280797" y="0"/>
                    <a:pt x="286512" y="5715"/>
                    <a:pt x="286512" y="12700"/>
                  </a:cubicBezTo>
                  <a:cubicBezTo>
                    <a:pt x="286512" y="19685"/>
                    <a:pt x="280797" y="25400"/>
                    <a:pt x="273812" y="25400"/>
                  </a:cubicBezTo>
                  <a:lnTo>
                    <a:pt x="273050" y="25400"/>
                  </a:lnTo>
                  <a:cubicBezTo>
                    <a:pt x="266065" y="25400"/>
                    <a:pt x="260350" y="19685"/>
                    <a:pt x="260350" y="12700"/>
                  </a:cubicBezTo>
                  <a:cubicBezTo>
                    <a:pt x="260350" y="5715"/>
                    <a:pt x="266065" y="0"/>
                    <a:pt x="273050" y="0"/>
                  </a:cubicBezTo>
                  <a:close/>
                  <a:moveTo>
                    <a:pt x="325120" y="0"/>
                  </a:moveTo>
                  <a:lnTo>
                    <a:pt x="325882" y="0"/>
                  </a:lnTo>
                  <a:cubicBezTo>
                    <a:pt x="332867" y="0"/>
                    <a:pt x="338582" y="5715"/>
                    <a:pt x="338582" y="12700"/>
                  </a:cubicBezTo>
                  <a:cubicBezTo>
                    <a:pt x="338582" y="19685"/>
                    <a:pt x="332867" y="25400"/>
                    <a:pt x="325882" y="25400"/>
                  </a:cubicBezTo>
                  <a:lnTo>
                    <a:pt x="325120" y="25400"/>
                  </a:lnTo>
                  <a:cubicBezTo>
                    <a:pt x="318135" y="25400"/>
                    <a:pt x="312420" y="19685"/>
                    <a:pt x="312420" y="12700"/>
                  </a:cubicBezTo>
                  <a:cubicBezTo>
                    <a:pt x="312420" y="5715"/>
                    <a:pt x="318135" y="0"/>
                    <a:pt x="325120" y="0"/>
                  </a:cubicBezTo>
                  <a:close/>
                  <a:moveTo>
                    <a:pt x="377190" y="0"/>
                  </a:moveTo>
                  <a:lnTo>
                    <a:pt x="377952" y="0"/>
                  </a:lnTo>
                  <a:cubicBezTo>
                    <a:pt x="384937" y="0"/>
                    <a:pt x="390652" y="5715"/>
                    <a:pt x="390652" y="12700"/>
                  </a:cubicBezTo>
                  <a:cubicBezTo>
                    <a:pt x="390652" y="19685"/>
                    <a:pt x="384937" y="25400"/>
                    <a:pt x="377952" y="25400"/>
                  </a:cubicBezTo>
                  <a:lnTo>
                    <a:pt x="377190" y="25400"/>
                  </a:lnTo>
                  <a:cubicBezTo>
                    <a:pt x="370205" y="25400"/>
                    <a:pt x="364490" y="19685"/>
                    <a:pt x="364490" y="12700"/>
                  </a:cubicBezTo>
                  <a:cubicBezTo>
                    <a:pt x="364490" y="5715"/>
                    <a:pt x="370205" y="0"/>
                    <a:pt x="377190" y="0"/>
                  </a:cubicBezTo>
                  <a:close/>
                  <a:moveTo>
                    <a:pt x="429260" y="0"/>
                  </a:moveTo>
                  <a:lnTo>
                    <a:pt x="430022" y="0"/>
                  </a:lnTo>
                  <a:cubicBezTo>
                    <a:pt x="437007" y="0"/>
                    <a:pt x="442722" y="5715"/>
                    <a:pt x="442722" y="12700"/>
                  </a:cubicBezTo>
                  <a:cubicBezTo>
                    <a:pt x="442722" y="19685"/>
                    <a:pt x="437007" y="25400"/>
                    <a:pt x="430022" y="25400"/>
                  </a:cubicBezTo>
                  <a:lnTo>
                    <a:pt x="429260" y="25400"/>
                  </a:lnTo>
                  <a:cubicBezTo>
                    <a:pt x="422275" y="25400"/>
                    <a:pt x="416560" y="19685"/>
                    <a:pt x="416560" y="12700"/>
                  </a:cubicBezTo>
                  <a:cubicBezTo>
                    <a:pt x="416560" y="5715"/>
                    <a:pt x="422275" y="0"/>
                    <a:pt x="429260" y="0"/>
                  </a:cubicBezTo>
                  <a:close/>
                  <a:moveTo>
                    <a:pt x="481330" y="0"/>
                  </a:moveTo>
                  <a:lnTo>
                    <a:pt x="482092" y="0"/>
                  </a:lnTo>
                  <a:cubicBezTo>
                    <a:pt x="489077" y="0"/>
                    <a:pt x="494792" y="5715"/>
                    <a:pt x="494792" y="12700"/>
                  </a:cubicBezTo>
                  <a:cubicBezTo>
                    <a:pt x="494792" y="19685"/>
                    <a:pt x="489077" y="25400"/>
                    <a:pt x="482092" y="25400"/>
                  </a:cubicBezTo>
                  <a:lnTo>
                    <a:pt x="481330" y="25400"/>
                  </a:lnTo>
                  <a:cubicBezTo>
                    <a:pt x="474345" y="25400"/>
                    <a:pt x="468630" y="19685"/>
                    <a:pt x="468630" y="12700"/>
                  </a:cubicBezTo>
                  <a:cubicBezTo>
                    <a:pt x="468630" y="5715"/>
                    <a:pt x="474345" y="0"/>
                    <a:pt x="481330" y="0"/>
                  </a:cubicBezTo>
                  <a:close/>
                  <a:moveTo>
                    <a:pt x="533400" y="0"/>
                  </a:moveTo>
                  <a:lnTo>
                    <a:pt x="534162" y="0"/>
                  </a:lnTo>
                  <a:cubicBezTo>
                    <a:pt x="541147" y="0"/>
                    <a:pt x="546862" y="5715"/>
                    <a:pt x="546862" y="12700"/>
                  </a:cubicBezTo>
                  <a:cubicBezTo>
                    <a:pt x="546862" y="19685"/>
                    <a:pt x="541147" y="25400"/>
                    <a:pt x="534162" y="25400"/>
                  </a:cubicBezTo>
                  <a:lnTo>
                    <a:pt x="533400" y="25400"/>
                  </a:lnTo>
                  <a:cubicBezTo>
                    <a:pt x="526415" y="25400"/>
                    <a:pt x="520700" y="19685"/>
                    <a:pt x="520700" y="12700"/>
                  </a:cubicBezTo>
                  <a:cubicBezTo>
                    <a:pt x="520700" y="5715"/>
                    <a:pt x="526415" y="0"/>
                    <a:pt x="533400" y="0"/>
                  </a:cubicBezTo>
                  <a:close/>
                  <a:moveTo>
                    <a:pt x="585470" y="0"/>
                  </a:moveTo>
                  <a:lnTo>
                    <a:pt x="586232" y="0"/>
                  </a:lnTo>
                  <a:cubicBezTo>
                    <a:pt x="593217" y="0"/>
                    <a:pt x="598932" y="5715"/>
                    <a:pt x="598932" y="12700"/>
                  </a:cubicBezTo>
                  <a:cubicBezTo>
                    <a:pt x="598932" y="19685"/>
                    <a:pt x="593217" y="25400"/>
                    <a:pt x="586232" y="25400"/>
                  </a:cubicBezTo>
                  <a:lnTo>
                    <a:pt x="585470" y="25400"/>
                  </a:lnTo>
                  <a:cubicBezTo>
                    <a:pt x="578485" y="25400"/>
                    <a:pt x="572770" y="19685"/>
                    <a:pt x="572770" y="12700"/>
                  </a:cubicBezTo>
                  <a:cubicBezTo>
                    <a:pt x="572770" y="5715"/>
                    <a:pt x="578485" y="0"/>
                    <a:pt x="585470" y="0"/>
                  </a:cubicBezTo>
                  <a:close/>
                  <a:moveTo>
                    <a:pt x="637540" y="0"/>
                  </a:moveTo>
                  <a:lnTo>
                    <a:pt x="638302" y="0"/>
                  </a:lnTo>
                  <a:cubicBezTo>
                    <a:pt x="645287" y="0"/>
                    <a:pt x="651002" y="5715"/>
                    <a:pt x="651002" y="12700"/>
                  </a:cubicBezTo>
                  <a:cubicBezTo>
                    <a:pt x="651002" y="19685"/>
                    <a:pt x="645287" y="25400"/>
                    <a:pt x="638302" y="25400"/>
                  </a:cubicBezTo>
                  <a:lnTo>
                    <a:pt x="637540" y="25400"/>
                  </a:lnTo>
                  <a:cubicBezTo>
                    <a:pt x="630555" y="25400"/>
                    <a:pt x="624840" y="19685"/>
                    <a:pt x="624840" y="12700"/>
                  </a:cubicBezTo>
                  <a:cubicBezTo>
                    <a:pt x="624840" y="5715"/>
                    <a:pt x="630555" y="0"/>
                    <a:pt x="637540" y="0"/>
                  </a:cubicBezTo>
                  <a:close/>
                  <a:moveTo>
                    <a:pt x="689610" y="0"/>
                  </a:moveTo>
                  <a:lnTo>
                    <a:pt x="690372" y="0"/>
                  </a:lnTo>
                  <a:cubicBezTo>
                    <a:pt x="697357" y="0"/>
                    <a:pt x="703072" y="5715"/>
                    <a:pt x="703072" y="12700"/>
                  </a:cubicBezTo>
                  <a:cubicBezTo>
                    <a:pt x="703072" y="19685"/>
                    <a:pt x="697357" y="25400"/>
                    <a:pt x="690372" y="25400"/>
                  </a:cubicBezTo>
                  <a:lnTo>
                    <a:pt x="689610" y="25400"/>
                  </a:lnTo>
                  <a:cubicBezTo>
                    <a:pt x="682625" y="25400"/>
                    <a:pt x="676910" y="19685"/>
                    <a:pt x="676910" y="12700"/>
                  </a:cubicBezTo>
                  <a:cubicBezTo>
                    <a:pt x="676910" y="5715"/>
                    <a:pt x="682625" y="0"/>
                    <a:pt x="689610" y="0"/>
                  </a:cubicBezTo>
                  <a:close/>
                  <a:moveTo>
                    <a:pt x="741680" y="0"/>
                  </a:moveTo>
                  <a:lnTo>
                    <a:pt x="742442" y="0"/>
                  </a:lnTo>
                  <a:cubicBezTo>
                    <a:pt x="749427" y="0"/>
                    <a:pt x="755142" y="5715"/>
                    <a:pt x="755142" y="12700"/>
                  </a:cubicBezTo>
                  <a:cubicBezTo>
                    <a:pt x="755142" y="19685"/>
                    <a:pt x="749427" y="25400"/>
                    <a:pt x="742442" y="25400"/>
                  </a:cubicBezTo>
                  <a:lnTo>
                    <a:pt x="741680" y="25400"/>
                  </a:lnTo>
                  <a:cubicBezTo>
                    <a:pt x="734695" y="25400"/>
                    <a:pt x="728980" y="19685"/>
                    <a:pt x="728980" y="12700"/>
                  </a:cubicBezTo>
                  <a:cubicBezTo>
                    <a:pt x="728980" y="5715"/>
                    <a:pt x="734695" y="0"/>
                    <a:pt x="741680" y="0"/>
                  </a:cubicBezTo>
                  <a:close/>
                  <a:moveTo>
                    <a:pt x="793750" y="0"/>
                  </a:moveTo>
                  <a:lnTo>
                    <a:pt x="794512" y="0"/>
                  </a:lnTo>
                  <a:cubicBezTo>
                    <a:pt x="801497" y="0"/>
                    <a:pt x="807212" y="5715"/>
                    <a:pt x="807212" y="12700"/>
                  </a:cubicBezTo>
                  <a:cubicBezTo>
                    <a:pt x="807212" y="19685"/>
                    <a:pt x="801497" y="25400"/>
                    <a:pt x="794512" y="25400"/>
                  </a:cubicBezTo>
                  <a:lnTo>
                    <a:pt x="793750" y="25400"/>
                  </a:lnTo>
                  <a:cubicBezTo>
                    <a:pt x="786765" y="25400"/>
                    <a:pt x="781050" y="19685"/>
                    <a:pt x="781050" y="12700"/>
                  </a:cubicBezTo>
                  <a:cubicBezTo>
                    <a:pt x="781050" y="5715"/>
                    <a:pt x="786765" y="0"/>
                    <a:pt x="793750" y="0"/>
                  </a:cubicBezTo>
                  <a:close/>
                  <a:moveTo>
                    <a:pt x="845820" y="0"/>
                  </a:moveTo>
                  <a:lnTo>
                    <a:pt x="846582" y="0"/>
                  </a:lnTo>
                  <a:cubicBezTo>
                    <a:pt x="853567" y="0"/>
                    <a:pt x="859282" y="5715"/>
                    <a:pt x="859282" y="12700"/>
                  </a:cubicBezTo>
                  <a:cubicBezTo>
                    <a:pt x="859282" y="19685"/>
                    <a:pt x="853567" y="25400"/>
                    <a:pt x="846582" y="25400"/>
                  </a:cubicBezTo>
                  <a:lnTo>
                    <a:pt x="845820" y="25400"/>
                  </a:lnTo>
                  <a:cubicBezTo>
                    <a:pt x="838835" y="25400"/>
                    <a:pt x="833120" y="19685"/>
                    <a:pt x="833120" y="12700"/>
                  </a:cubicBezTo>
                  <a:cubicBezTo>
                    <a:pt x="833120" y="5715"/>
                    <a:pt x="838835" y="0"/>
                    <a:pt x="845820" y="0"/>
                  </a:cubicBezTo>
                  <a:close/>
                  <a:moveTo>
                    <a:pt x="897890" y="0"/>
                  </a:moveTo>
                  <a:lnTo>
                    <a:pt x="898652" y="0"/>
                  </a:lnTo>
                  <a:cubicBezTo>
                    <a:pt x="905637" y="0"/>
                    <a:pt x="911352" y="5715"/>
                    <a:pt x="911352" y="12700"/>
                  </a:cubicBezTo>
                  <a:cubicBezTo>
                    <a:pt x="911352" y="19685"/>
                    <a:pt x="905637" y="25400"/>
                    <a:pt x="898652" y="25400"/>
                  </a:cubicBezTo>
                  <a:lnTo>
                    <a:pt x="897890" y="25400"/>
                  </a:lnTo>
                  <a:cubicBezTo>
                    <a:pt x="890905" y="25400"/>
                    <a:pt x="885190" y="19685"/>
                    <a:pt x="885190" y="12700"/>
                  </a:cubicBezTo>
                  <a:cubicBezTo>
                    <a:pt x="885190" y="5715"/>
                    <a:pt x="890905" y="0"/>
                    <a:pt x="897890" y="0"/>
                  </a:cubicBezTo>
                  <a:close/>
                  <a:moveTo>
                    <a:pt x="949960" y="0"/>
                  </a:moveTo>
                  <a:lnTo>
                    <a:pt x="950722" y="0"/>
                  </a:lnTo>
                  <a:cubicBezTo>
                    <a:pt x="957707" y="0"/>
                    <a:pt x="963422" y="5715"/>
                    <a:pt x="963422" y="12700"/>
                  </a:cubicBezTo>
                  <a:cubicBezTo>
                    <a:pt x="963422" y="19685"/>
                    <a:pt x="957707" y="25400"/>
                    <a:pt x="950722" y="25400"/>
                  </a:cubicBezTo>
                  <a:lnTo>
                    <a:pt x="949960" y="25400"/>
                  </a:lnTo>
                  <a:cubicBezTo>
                    <a:pt x="942975" y="25400"/>
                    <a:pt x="937260" y="19685"/>
                    <a:pt x="937260" y="12700"/>
                  </a:cubicBezTo>
                  <a:cubicBezTo>
                    <a:pt x="937260" y="5715"/>
                    <a:pt x="942975" y="0"/>
                    <a:pt x="949960" y="0"/>
                  </a:cubicBezTo>
                  <a:close/>
                  <a:moveTo>
                    <a:pt x="1002030" y="0"/>
                  </a:moveTo>
                  <a:lnTo>
                    <a:pt x="1002792" y="0"/>
                  </a:lnTo>
                  <a:cubicBezTo>
                    <a:pt x="1009777" y="0"/>
                    <a:pt x="1015492" y="5715"/>
                    <a:pt x="1015492" y="12700"/>
                  </a:cubicBezTo>
                  <a:cubicBezTo>
                    <a:pt x="1015492" y="19685"/>
                    <a:pt x="1009777" y="25400"/>
                    <a:pt x="1002792" y="25400"/>
                  </a:cubicBezTo>
                  <a:lnTo>
                    <a:pt x="1002030" y="25400"/>
                  </a:lnTo>
                  <a:cubicBezTo>
                    <a:pt x="995045" y="25400"/>
                    <a:pt x="989330" y="19685"/>
                    <a:pt x="989330" y="12700"/>
                  </a:cubicBezTo>
                  <a:cubicBezTo>
                    <a:pt x="989330" y="5715"/>
                    <a:pt x="995045" y="0"/>
                    <a:pt x="1002030" y="0"/>
                  </a:cubicBezTo>
                  <a:close/>
                  <a:moveTo>
                    <a:pt x="1054100" y="0"/>
                  </a:moveTo>
                  <a:lnTo>
                    <a:pt x="1054862" y="0"/>
                  </a:lnTo>
                  <a:cubicBezTo>
                    <a:pt x="1061847" y="0"/>
                    <a:pt x="1067562" y="5715"/>
                    <a:pt x="1067562" y="12700"/>
                  </a:cubicBezTo>
                  <a:cubicBezTo>
                    <a:pt x="1067562" y="19685"/>
                    <a:pt x="1061847" y="25400"/>
                    <a:pt x="1054862" y="25400"/>
                  </a:cubicBezTo>
                  <a:lnTo>
                    <a:pt x="1054100" y="25400"/>
                  </a:lnTo>
                  <a:cubicBezTo>
                    <a:pt x="1047115" y="25400"/>
                    <a:pt x="1041400" y="19685"/>
                    <a:pt x="1041400" y="12700"/>
                  </a:cubicBezTo>
                  <a:cubicBezTo>
                    <a:pt x="1041400" y="5715"/>
                    <a:pt x="1047115" y="0"/>
                    <a:pt x="1054100" y="0"/>
                  </a:cubicBezTo>
                  <a:close/>
                  <a:moveTo>
                    <a:pt x="1106170" y="0"/>
                  </a:moveTo>
                  <a:lnTo>
                    <a:pt x="1106932" y="0"/>
                  </a:lnTo>
                  <a:cubicBezTo>
                    <a:pt x="1113917" y="0"/>
                    <a:pt x="1119632" y="5715"/>
                    <a:pt x="1119632" y="12700"/>
                  </a:cubicBezTo>
                  <a:cubicBezTo>
                    <a:pt x="1119632" y="19685"/>
                    <a:pt x="1113917" y="25400"/>
                    <a:pt x="1106932" y="25400"/>
                  </a:cubicBezTo>
                  <a:lnTo>
                    <a:pt x="1106170" y="25400"/>
                  </a:lnTo>
                  <a:cubicBezTo>
                    <a:pt x="1099185" y="25400"/>
                    <a:pt x="1093470" y="19685"/>
                    <a:pt x="1093470" y="12700"/>
                  </a:cubicBezTo>
                  <a:cubicBezTo>
                    <a:pt x="1093470" y="5715"/>
                    <a:pt x="1099185" y="0"/>
                    <a:pt x="1106170" y="0"/>
                  </a:cubicBezTo>
                  <a:close/>
                  <a:moveTo>
                    <a:pt x="1158240" y="0"/>
                  </a:moveTo>
                  <a:lnTo>
                    <a:pt x="1159002" y="0"/>
                  </a:lnTo>
                  <a:cubicBezTo>
                    <a:pt x="1165987" y="0"/>
                    <a:pt x="1171702" y="5715"/>
                    <a:pt x="1171702" y="12700"/>
                  </a:cubicBezTo>
                  <a:cubicBezTo>
                    <a:pt x="1171702" y="19685"/>
                    <a:pt x="1165987" y="25400"/>
                    <a:pt x="1159002" y="25400"/>
                  </a:cubicBezTo>
                  <a:lnTo>
                    <a:pt x="1158240" y="25400"/>
                  </a:lnTo>
                  <a:cubicBezTo>
                    <a:pt x="1151255" y="25400"/>
                    <a:pt x="1145540" y="19685"/>
                    <a:pt x="1145540" y="12700"/>
                  </a:cubicBezTo>
                  <a:cubicBezTo>
                    <a:pt x="1145540" y="5715"/>
                    <a:pt x="1151255" y="0"/>
                    <a:pt x="1158240" y="0"/>
                  </a:cubicBezTo>
                  <a:close/>
                  <a:moveTo>
                    <a:pt x="1210310" y="0"/>
                  </a:moveTo>
                  <a:lnTo>
                    <a:pt x="1211072" y="0"/>
                  </a:lnTo>
                  <a:cubicBezTo>
                    <a:pt x="1218057" y="0"/>
                    <a:pt x="1223772" y="5715"/>
                    <a:pt x="1223772" y="12700"/>
                  </a:cubicBezTo>
                  <a:cubicBezTo>
                    <a:pt x="1223772" y="19685"/>
                    <a:pt x="1218057" y="25400"/>
                    <a:pt x="1211072" y="25400"/>
                  </a:cubicBezTo>
                  <a:lnTo>
                    <a:pt x="1210310" y="25400"/>
                  </a:lnTo>
                  <a:cubicBezTo>
                    <a:pt x="1203325" y="25400"/>
                    <a:pt x="1197610" y="19685"/>
                    <a:pt x="1197610" y="12700"/>
                  </a:cubicBezTo>
                  <a:cubicBezTo>
                    <a:pt x="1197610" y="5715"/>
                    <a:pt x="1203325" y="0"/>
                    <a:pt x="1210310" y="0"/>
                  </a:cubicBezTo>
                  <a:close/>
                  <a:moveTo>
                    <a:pt x="1262380" y="0"/>
                  </a:moveTo>
                  <a:lnTo>
                    <a:pt x="1263142" y="0"/>
                  </a:lnTo>
                  <a:cubicBezTo>
                    <a:pt x="1270127" y="0"/>
                    <a:pt x="1275842" y="5715"/>
                    <a:pt x="1275842" y="12700"/>
                  </a:cubicBezTo>
                  <a:cubicBezTo>
                    <a:pt x="1275842" y="19685"/>
                    <a:pt x="1270127" y="25400"/>
                    <a:pt x="1263142" y="25400"/>
                  </a:cubicBezTo>
                  <a:lnTo>
                    <a:pt x="1262380" y="25400"/>
                  </a:lnTo>
                  <a:cubicBezTo>
                    <a:pt x="1255395" y="25400"/>
                    <a:pt x="1249680" y="19685"/>
                    <a:pt x="1249680" y="12700"/>
                  </a:cubicBezTo>
                  <a:cubicBezTo>
                    <a:pt x="1249680" y="5715"/>
                    <a:pt x="1255395" y="0"/>
                    <a:pt x="1262380" y="0"/>
                  </a:cubicBezTo>
                  <a:close/>
                  <a:moveTo>
                    <a:pt x="1314450" y="0"/>
                  </a:moveTo>
                  <a:lnTo>
                    <a:pt x="1315212" y="0"/>
                  </a:lnTo>
                  <a:cubicBezTo>
                    <a:pt x="1322197" y="0"/>
                    <a:pt x="1327912" y="5715"/>
                    <a:pt x="1327912" y="12700"/>
                  </a:cubicBezTo>
                  <a:cubicBezTo>
                    <a:pt x="1327912" y="19685"/>
                    <a:pt x="1322197" y="25400"/>
                    <a:pt x="1315212" y="25400"/>
                  </a:cubicBezTo>
                  <a:lnTo>
                    <a:pt x="1314450" y="25400"/>
                  </a:lnTo>
                  <a:cubicBezTo>
                    <a:pt x="1307465" y="25400"/>
                    <a:pt x="1301750" y="19685"/>
                    <a:pt x="1301750" y="12700"/>
                  </a:cubicBezTo>
                  <a:cubicBezTo>
                    <a:pt x="1301750" y="5715"/>
                    <a:pt x="1307465" y="0"/>
                    <a:pt x="1314450" y="0"/>
                  </a:cubicBezTo>
                  <a:close/>
                  <a:moveTo>
                    <a:pt x="1366520" y="0"/>
                  </a:moveTo>
                  <a:lnTo>
                    <a:pt x="1367282" y="0"/>
                  </a:lnTo>
                  <a:cubicBezTo>
                    <a:pt x="1374267" y="0"/>
                    <a:pt x="1379982" y="5715"/>
                    <a:pt x="1379982" y="12700"/>
                  </a:cubicBezTo>
                  <a:cubicBezTo>
                    <a:pt x="1379982" y="19685"/>
                    <a:pt x="1374267" y="25400"/>
                    <a:pt x="1367282" y="25400"/>
                  </a:cubicBezTo>
                  <a:lnTo>
                    <a:pt x="1366520" y="25400"/>
                  </a:lnTo>
                  <a:cubicBezTo>
                    <a:pt x="1359535" y="25400"/>
                    <a:pt x="1353820" y="19685"/>
                    <a:pt x="1353820" y="12700"/>
                  </a:cubicBezTo>
                  <a:cubicBezTo>
                    <a:pt x="1353820" y="5715"/>
                    <a:pt x="1359535" y="0"/>
                    <a:pt x="1366520" y="0"/>
                  </a:cubicBezTo>
                  <a:close/>
                  <a:moveTo>
                    <a:pt x="1418590" y="0"/>
                  </a:moveTo>
                  <a:lnTo>
                    <a:pt x="1419352" y="0"/>
                  </a:lnTo>
                  <a:cubicBezTo>
                    <a:pt x="1426337" y="0"/>
                    <a:pt x="1432052" y="5715"/>
                    <a:pt x="1432052" y="12700"/>
                  </a:cubicBezTo>
                  <a:cubicBezTo>
                    <a:pt x="1432052" y="19685"/>
                    <a:pt x="1426337" y="25400"/>
                    <a:pt x="1419352" y="25400"/>
                  </a:cubicBezTo>
                  <a:lnTo>
                    <a:pt x="1418590" y="25400"/>
                  </a:lnTo>
                  <a:cubicBezTo>
                    <a:pt x="1411605" y="25400"/>
                    <a:pt x="1405890" y="19685"/>
                    <a:pt x="1405890" y="12700"/>
                  </a:cubicBezTo>
                  <a:cubicBezTo>
                    <a:pt x="1405890" y="5715"/>
                    <a:pt x="1411605" y="0"/>
                    <a:pt x="1418590" y="0"/>
                  </a:cubicBezTo>
                  <a:close/>
                  <a:moveTo>
                    <a:pt x="1470660" y="0"/>
                  </a:moveTo>
                  <a:lnTo>
                    <a:pt x="1471422" y="0"/>
                  </a:lnTo>
                  <a:cubicBezTo>
                    <a:pt x="1478407" y="0"/>
                    <a:pt x="1484122" y="5715"/>
                    <a:pt x="1484122" y="12700"/>
                  </a:cubicBezTo>
                  <a:cubicBezTo>
                    <a:pt x="1484122" y="19685"/>
                    <a:pt x="1478407" y="25400"/>
                    <a:pt x="1471422" y="25400"/>
                  </a:cubicBezTo>
                  <a:lnTo>
                    <a:pt x="1470660" y="25400"/>
                  </a:lnTo>
                  <a:cubicBezTo>
                    <a:pt x="1463675" y="25400"/>
                    <a:pt x="1457960" y="19685"/>
                    <a:pt x="1457960" y="12700"/>
                  </a:cubicBezTo>
                  <a:cubicBezTo>
                    <a:pt x="1457960" y="5715"/>
                    <a:pt x="1463675" y="0"/>
                    <a:pt x="1470660" y="0"/>
                  </a:cubicBezTo>
                  <a:close/>
                  <a:moveTo>
                    <a:pt x="1522730" y="0"/>
                  </a:moveTo>
                  <a:lnTo>
                    <a:pt x="1523492" y="0"/>
                  </a:lnTo>
                  <a:cubicBezTo>
                    <a:pt x="1530477" y="0"/>
                    <a:pt x="1536192" y="5715"/>
                    <a:pt x="1536192" y="12700"/>
                  </a:cubicBezTo>
                  <a:cubicBezTo>
                    <a:pt x="1536192" y="19685"/>
                    <a:pt x="1530477" y="25400"/>
                    <a:pt x="1523492" y="25400"/>
                  </a:cubicBezTo>
                  <a:lnTo>
                    <a:pt x="1522730" y="25400"/>
                  </a:lnTo>
                  <a:cubicBezTo>
                    <a:pt x="1515745" y="25400"/>
                    <a:pt x="1510030" y="19685"/>
                    <a:pt x="1510030" y="12700"/>
                  </a:cubicBezTo>
                  <a:cubicBezTo>
                    <a:pt x="1510030" y="5715"/>
                    <a:pt x="1515745" y="0"/>
                    <a:pt x="1522730" y="0"/>
                  </a:cubicBezTo>
                  <a:close/>
                  <a:moveTo>
                    <a:pt x="1574800" y="0"/>
                  </a:moveTo>
                  <a:lnTo>
                    <a:pt x="1575562" y="0"/>
                  </a:lnTo>
                  <a:cubicBezTo>
                    <a:pt x="1582547" y="0"/>
                    <a:pt x="1588262" y="5715"/>
                    <a:pt x="1588262" y="12700"/>
                  </a:cubicBezTo>
                  <a:cubicBezTo>
                    <a:pt x="1588262" y="19685"/>
                    <a:pt x="1582547" y="25400"/>
                    <a:pt x="1575562" y="25400"/>
                  </a:cubicBezTo>
                  <a:lnTo>
                    <a:pt x="1574800" y="25400"/>
                  </a:lnTo>
                  <a:cubicBezTo>
                    <a:pt x="1567815" y="25400"/>
                    <a:pt x="1562100" y="19685"/>
                    <a:pt x="1562100" y="12700"/>
                  </a:cubicBezTo>
                  <a:cubicBezTo>
                    <a:pt x="1562100" y="5715"/>
                    <a:pt x="1567815" y="0"/>
                    <a:pt x="1574800" y="0"/>
                  </a:cubicBezTo>
                  <a:close/>
                  <a:moveTo>
                    <a:pt x="1626870" y="0"/>
                  </a:moveTo>
                  <a:lnTo>
                    <a:pt x="1627632" y="0"/>
                  </a:lnTo>
                  <a:cubicBezTo>
                    <a:pt x="1634617" y="0"/>
                    <a:pt x="1640332" y="5715"/>
                    <a:pt x="1640332" y="12700"/>
                  </a:cubicBezTo>
                  <a:cubicBezTo>
                    <a:pt x="1640332" y="19685"/>
                    <a:pt x="1634617" y="25400"/>
                    <a:pt x="1627632" y="25400"/>
                  </a:cubicBezTo>
                  <a:lnTo>
                    <a:pt x="1626870" y="25400"/>
                  </a:lnTo>
                  <a:cubicBezTo>
                    <a:pt x="1619885" y="25400"/>
                    <a:pt x="1614170" y="19685"/>
                    <a:pt x="1614170" y="12700"/>
                  </a:cubicBezTo>
                  <a:cubicBezTo>
                    <a:pt x="1614170" y="5715"/>
                    <a:pt x="1619885" y="0"/>
                    <a:pt x="1626870" y="0"/>
                  </a:cubicBezTo>
                  <a:close/>
                  <a:moveTo>
                    <a:pt x="1678940" y="0"/>
                  </a:moveTo>
                  <a:lnTo>
                    <a:pt x="1679702" y="0"/>
                  </a:lnTo>
                  <a:cubicBezTo>
                    <a:pt x="1686687" y="0"/>
                    <a:pt x="1692402" y="5715"/>
                    <a:pt x="1692402" y="12700"/>
                  </a:cubicBezTo>
                  <a:cubicBezTo>
                    <a:pt x="1692402" y="19685"/>
                    <a:pt x="1686687" y="25400"/>
                    <a:pt x="1679702" y="25400"/>
                  </a:cubicBezTo>
                  <a:lnTo>
                    <a:pt x="1678940" y="25400"/>
                  </a:lnTo>
                  <a:cubicBezTo>
                    <a:pt x="1671955" y="25400"/>
                    <a:pt x="1666240" y="19685"/>
                    <a:pt x="1666240" y="12700"/>
                  </a:cubicBezTo>
                  <a:cubicBezTo>
                    <a:pt x="1666240" y="5715"/>
                    <a:pt x="1671955" y="0"/>
                    <a:pt x="1678940" y="0"/>
                  </a:cubicBezTo>
                  <a:close/>
                  <a:moveTo>
                    <a:pt x="1731010" y="0"/>
                  </a:moveTo>
                  <a:lnTo>
                    <a:pt x="1731772" y="0"/>
                  </a:lnTo>
                  <a:cubicBezTo>
                    <a:pt x="1738757" y="0"/>
                    <a:pt x="1744472" y="5715"/>
                    <a:pt x="1744472" y="12700"/>
                  </a:cubicBezTo>
                  <a:cubicBezTo>
                    <a:pt x="1744472" y="19685"/>
                    <a:pt x="1738757" y="25400"/>
                    <a:pt x="1731772" y="25400"/>
                  </a:cubicBezTo>
                  <a:lnTo>
                    <a:pt x="1731010" y="25400"/>
                  </a:lnTo>
                  <a:cubicBezTo>
                    <a:pt x="1724025" y="25400"/>
                    <a:pt x="1718310" y="19685"/>
                    <a:pt x="1718310" y="12700"/>
                  </a:cubicBezTo>
                  <a:cubicBezTo>
                    <a:pt x="1718310" y="5715"/>
                    <a:pt x="1724025" y="0"/>
                    <a:pt x="1731010" y="0"/>
                  </a:cubicBezTo>
                  <a:close/>
                  <a:moveTo>
                    <a:pt x="1783080" y="0"/>
                  </a:moveTo>
                  <a:lnTo>
                    <a:pt x="1783842" y="0"/>
                  </a:lnTo>
                  <a:cubicBezTo>
                    <a:pt x="1790827" y="0"/>
                    <a:pt x="1796542" y="5715"/>
                    <a:pt x="1796542" y="12700"/>
                  </a:cubicBezTo>
                  <a:cubicBezTo>
                    <a:pt x="1796542" y="19685"/>
                    <a:pt x="1790827" y="25400"/>
                    <a:pt x="1783842" y="25400"/>
                  </a:cubicBezTo>
                  <a:lnTo>
                    <a:pt x="1783080" y="25400"/>
                  </a:lnTo>
                  <a:cubicBezTo>
                    <a:pt x="1776095" y="25400"/>
                    <a:pt x="1770380" y="19685"/>
                    <a:pt x="1770380" y="12700"/>
                  </a:cubicBezTo>
                  <a:cubicBezTo>
                    <a:pt x="1770380" y="5715"/>
                    <a:pt x="1776095" y="0"/>
                    <a:pt x="1783080" y="0"/>
                  </a:cubicBezTo>
                  <a:close/>
                  <a:moveTo>
                    <a:pt x="1835150" y="0"/>
                  </a:moveTo>
                  <a:lnTo>
                    <a:pt x="1835912" y="0"/>
                  </a:lnTo>
                  <a:cubicBezTo>
                    <a:pt x="1842897" y="0"/>
                    <a:pt x="1848612" y="5715"/>
                    <a:pt x="1848612" y="12700"/>
                  </a:cubicBezTo>
                  <a:cubicBezTo>
                    <a:pt x="1848612" y="19685"/>
                    <a:pt x="1842897" y="25400"/>
                    <a:pt x="1835912" y="25400"/>
                  </a:cubicBezTo>
                  <a:lnTo>
                    <a:pt x="1835150" y="25400"/>
                  </a:lnTo>
                  <a:cubicBezTo>
                    <a:pt x="1828165" y="25400"/>
                    <a:pt x="1822450" y="19685"/>
                    <a:pt x="1822450" y="12700"/>
                  </a:cubicBezTo>
                  <a:cubicBezTo>
                    <a:pt x="1822450" y="5715"/>
                    <a:pt x="1828165" y="0"/>
                    <a:pt x="1835150" y="0"/>
                  </a:cubicBezTo>
                  <a:close/>
                  <a:moveTo>
                    <a:pt x="1887220" y="0"/>
                  </a:moveTo>
                  <a:lnTo>
                    <a:pt x="1887982" y="0"/>
                  </a:lnTo>
                  <a:cubicBezTo>
                    <a:pt x="1894967" y="0"/>
                    <a:pt x="1900682" y="5715"/>
                    <a:pt x="1900682" y="12700"/>
                  </a:cubicBezTo>
                  <a:cubicBezTo>
                    <a:pt x="1900682" y="19685"/>
                    <a:pt x="1894967" y="25400"/>
                    <a:pt x="1887982" y="25400"/>
                  </a:cubicBezTo>
                  <a:lnTo>
                    <a:pt x="1887220" y="25400"/>
                  </a:lnTo>
                  <a:cubicBezTo>
                    <a:pt x="1880235" y="25400"/>
                    <a:pt x="1874520" y="19685"/>
                    <a:pt x="1874520" y="12700"/>
                  </a:cubicBezTo>
                  <a:cubicBezTo>
                    <a:pt x="1874520" y="5715"/>
                    <a:pt x="1880235" y="0"/>
                    <a:pt x="1887220" y="0"/>
                  </a:cubicBezTo>
                  <a:close/>
                  <a:moveTo>
                    <a:pt x="1939290" y="0"/>
                  </a:moveTo>
                  <a:lnTo>
                    <a:pt x="1940052" y="0"/>
                  </a:lnTo>
                  <a:cubicBezTo>
                    <a:pt x="1947037" y="0"/>
                    <a:pt x="1952752" y="5715"/>
                    <a:pt x="1952752" y="12700"/>
                  </a:cubicBezTo>
                  <a:cubicBezTo>
                    <a:pt x="1952752" y="19685"/>
                    <a:pt x="1947037" y="25400"/>
                    <a:pt x="1940052" y="25400"/>
                  </a:cubicBezTo>
                  <a:lnTo>
                    <a:pt x="1939290" y="25400"/>
                  </a:lnTo>
                  <a:cubicBezTo>
                    <a:pt x="1932305" y="25400"/>
                    <a:pt x="1926590" y="19685"/>
                    <a:pt x="1926590" y="12700"/>
                  </a:cubicBezTo>
                  <a:cubicBezTo>
                    <a:pt x="1926590" y="5715"/>
                    <a:pt x="1932305" y="0"/>
                    <a:pt x="1939290" y="0"/>
                  </a:cubicBezTo>
                  <a:close/>
                  <a:moveTo>
                    <a:pt x="1991360" y="0"/>
                  </a:moveTo>
                  <a:lnTo>
                    <a:pt x="1992122" y="0"/>
                  </a:lnTo>
                  <a:cubicBezTo>
                    <a:pt x="1999107" y="0"/>
                    <a:pt x="2004822" y="5715"/>
                    <a:pt x="2004822" y="12700"/>
                  </a:cubicBezTo>
                  <a:cubicBezTo>
                    <a:pt x="2004822" y="19685"/>
                    <a:pt x="1999107" y="25400"/>
                    <a:pt x="1992122" y="25400"/>
                  </a:cubicBezTo>
                  <a:lnTo>
                    <a:pt x="1991360" y="25400"/>
                  </a:lnTo>
                  <a:cubicBezTo>
                    <a:pt x="1984375" y="25400"/>
                    <a:pt x="1978660" y="19685"/>
                    <a:pt x="1978660" y="12700"/>
                  </a:cubicBezTo>
                  <a:cubicBezTo>
                    <a:pt x="1978660" y="5715"/>
                    <a:pt x="1984375" y="0"/>
                    <a:pt x="1991360" y="0"/>
                  </a:cubicBezTo>
                  <a:close/>
                  <a:moveTo>
                    <a:pt x="2043430" y="0"/>
                  </a:moveTo>
                  <a:lnTo>
                    <a:pt x="2044192" y="0"/>
                  </a:lnTo>
                  <a:cubicBezTo>
                    <a:pt x="2051177" y="0"/>
                    <a:pt x="2056892" y="5715"/>
                    <a:pt x="2056892" y="12700"/>
                  </a:cubicBezTo>
                  <a:cubicBezTo>
                    <a:pt x="2056892" y="19685"/>
                    <a:pt x="2051177" y="25400"/>
                    <a:pt x="2044192" y="25400"/>
                  </a:cubicBezTo>
                  <a:lnTo>
                    <a:pt x="2043430" y="25400"/>
                  </a:lnTo>
                  <a:cubicBezTo>
                    <a:pt x="2036445" y="25400"/>
                    <a:pt x="2030730" y="19685"/>
                    <a:pt x="2030730" y="12700"/>
                  </a:cubicBezTo>
                  <a:cubicBezTo>
                    <a:pt x="2030730" y="5715"/>
                    <a:pt x="2036445" y="0"/>
                    <a:pt x="2043430" y="0"/>
                  </a:cubicBezTo>
                  <a:close/>
                  <a:moveTo>
                    <a:pt x="2094992" y="0"/>
                  </a:moveTo>
                  <a:lnTo>
                    <a:pt x="2095754" y="0"/>
                  </a:lnTo>
                  <a:cubicBezTo>
                    <a:pt x="2102739" y="0"/>
                    <a:pt x="2108454" y="5715"/>
                    <a:pt x="2108454" y="12700"/>
                  </a:cubicBezTo>
                  <a:cubicBezTo>
                    <a:pt x="2108454" y="19685"/>
                    <a:pt x="2102739" y="25400"/>
                    <a:pt x="2095754" y="25400"/>
                  </a:cubicBezTo>
                  <a:lnTo>
                    <a:pt x="2094992" y="25400"/>
                  </a:lnTo>
                  <a:cubicBezTo>
                    <a:pt x="2088007" y="25400"/>
                    <a:pt x="2082292" y="19685"/>
                    <a:pt x="2082292" y="12700"/>
                  </a:cubicBezTo>
                  <a:cubicBezTo>
                    <a:pt x="2082292" y="5715"/>
                    <a:pt x="2088007" y="0"/>
                    <a:pt x="2094992" y="0"/>
                  </a:cubicBezTo>
                  <a:close/>
                  <a:moveTo>
                    <a:pt x="2147062" y="0"/>
                  </a:moveTo>
                  <a:lnTo>
                    <a:pt x="2147824" y="0"/>
                  </a:lnTo>
                  <a:cubicBezTo>
                    <a:pt x="2154809" y="0"/>
                    <a:pt x="2160524" y="5715"/>
                    <a:pt x="2160524" y="12700"/>
                  </a:cubicBezTo>
                  <a:cubicBezTo>
                    <a:pt x="2160524" y="19685"/>
                    <a:pt x="2154809" y="25400"/>
                    <a:pt x="2147824" y="25400"/>
                  </a:cubicBezTo>
                  <a:lnTo>
                    <a:pt x="2147062" y="25400"/>
                  </a:lnTo>
                  <a:cubicBezTo>
                    <a:pt x="2140077" y="25400"/>
                    <a:pt x="2134362" y="19685"/>
                    <a:pt x="2134362" y="12700"/>
                  </a:cubicBezTo>
                  <a:cubicBezTo>
                    <a:pt x="2134362" y="5715"/>
                    <a:pt x="2140077" y="0"/>
                    <a:pt x="2147062" y="0"/>
                  </a:cubicBezTo>
                  <a:close/>
                  <a:moveTo>
                    <a:pt x="2199132" y="0"/>
                  </a:moveTo>
                  <a:lnTo>
                    <a:pt x="2199894" y="0"/>
                  </a:lnTo>
                  <a:cubicBezTo>
                    <a:pt x="2206879" y="0"/>
                    <a:pt x="2212594" y="5715"/>
                    <a:pt x="2212594" y="12700"/>
                  </a:cubicBezTo>
                  <a:cubicBezTo>
                    <a:pt x="2212594" y="19685"/>
                    <a:pt x="2206879" y="25400"/>
                    <a:pt x="2199894" y="25400"/>
                  </a:cubicBezTo>
                  <a:lnTo>
                    <a:pt x="2199132" y="25400"/>
                  </a:lnTo>
                  <a:cubicBezTo>
                    <a:pt x="2192147" y="25400"/>
                    <a:pt x="2186432" y="19685"/>
                    <a:pt x="2186432" y="12700"/>
                  </a:cubicBezTo>
                  <a:cubicBezTo>
                    <a:pt x="2186432" y="5715"/>
                    <a:pt x="2192147" y="0"/>
                    <a:pt x="2199132"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C1377A"/>
            </a:solidFill>
          </p:spPr>
        </p:sp>
        <p:sp>
          <p:nvSpPr>
            <p:cNvPr name="Freeform 24" id="24"/>
            <p:cNvSpPr/>
            <p:nvPr/>
          </p:nvSpPr>
          <p:spPr>
            <a:xfrm flipH="false" flipV="false" rot="0">
              <a:off x="63500" y="63500"/>
              <a:ext cx="2332736" cy="25400"/>
            </a:xfrm>
            <a:custGeom>
              <a:avLst/>
              <a:gdLst/>
              <a:ahLst/>
              <a:cxnLst/>
              <a:rect r="r" b="b" t="t" l="l"/>
              <a:pathLst>
                <a:path h="25400" w="2332736">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2320036" y="0"/>
                  </a:moveTo>
                  <a:cubicBezTo>
                    <a:pt x="2327021" y="0"/>
                    <a:pt x="2332736" y="5715"/>
                    <a:pt x="2332736" y="12700"/>
                  </a:cubicBezTo>
                  <a:cubicBezTo>
                    <a:pt x="2332736" y="19685"/>
                    <a:pt x="2327021" y="25400"/>
                    <a:pt x="2320036" y="25400"/>
                  </a:cubicBezTo>
                  <a:cubicBezTo>
                    <a:pt x="2313051" y="25400"/>
                    <a:pt x="2307336" y="19685"/>
                    <a:pt x="2307336" y="12700"/>
                  </a:cubicBezTo>
                  <a:cubicBezTo>
                    <a:pt x="2307336" y="5715"/>
                    <a:pt x="2313051" y="0"/>
                    <a:pt x="2320036" y="0"/>
                  </a:cubicBezTo>
                  <a:close/>
                </a:path>
              </a:pathLst>
            </a:custGeom>
            <a:solidFill>
              <a:srgbClr val="C1377A"/>
            </a:solidFill>
          </p:spPr>
        </p:sp>
      </p:grpSp>
      <p:grpSp>
        <p:nvGrpSpPr>
          <p:cNvPr name="Group 25" id="25"/>
          <p:cNvGrpSpPr>
            <a:grpSpLocks noChangeAspect="true"/>
          </p:cNvGrpSpPr>
          <p:nvPr/>
        </p:nvGrpSpPr>
        <p:grpSpPr>
          <a:xfrm rot="0">
            <a:off x="13531963" y="5970686"/>
            <a:ext cx="2117570" cy="227651"/>
            <a:chOff x="0" y="0"/>
            <a:chExt cx="1417599" cy="152400"/>
          </a:xfrm>
        </p:grpSpPr>
        <p:sp>
          <p:nvSpPr>
            <p:cNvPr name="Freeform 26" id="26"/>
            <p:cNvSpPr/>
            <p:nvPr/>
          </p:nvSpPr>
          <p:spPr>
            <a:xfrm flipH="false" flipV="false" rot="0">
              <a:off x="114046" y="63500"/>
              <a:ext cx="1208786" cy="25400"/>
            </a:xfrm>
            <a:custGeom>
              <a:avLst/>
              <a:gdLst/>
              <a:ahLst/>
              <a:cxnLst/>
              <a:rect r="r" b="b" t="t" l="l"/>
              <a:pathLst>
                <a:path h="25400" w="1208786">
                  <a:moveTo>
                    <a:pt x="64135" y="0"/>
                  </a:moveTo>
                  <a:lnTo>
                    <a:pt x="64897" y="0"/>
                  </a:lnTo>
                  <a:cubicBezTo>
                    <a:pt x="71882" y="0"/>
                    <a:pt x="77597" y="5715"/>
                    <a:pt x="77597" y="12700"/>
                  </a:cubicBezTo>
                  <a:cubicBezTo>
                    <a:pt x="77597" y="19685"/>
                    <a:pt x="71882" y="25400"/>
                    <a:pt x="64897" y="25400"/>
                  </a:cubicBezTo>
                  <a:lnTo>
                    <a:pt x="64135" y="25400"/>
                  </a:lnTo>
                  <a:cubicBezTo>
                    <a:pt x="57150" y="25400"/>
                    <a:pt x="51435" y="19685"/>
                    <a:pt x="51435" y="12700"/>
                  </a:cubicBezTo>
                  <a:cubicBezTo>
                    <a:pt x="51435" y="5715"/>
                    <a:pt x="57150" y="0"/>
                    <a:pt x="64135" y="0"/>
                  </a:cubicBezTo>
                  <a:close/>
                  <a:moveTo>
                    <a:pt x="115570" y="0"/>
                  </a:moveTo>
                  <a:lnTo>
                    <a:pt x="116332" y="0"/>
                  </a:lnTo>
                  <a:cubicBezTo>
                    <a:pt x="123317" y="0"/>
                    <a:pt x="129032" y="5715"/>
                    <a:pt x="129032" y="12700"/>
                  </a:cubicBezTo>
                  <a:cubicBezTo>
                    <a:pt x="129032" y="19685"/>
                    <a:pt x="123317" y="25400"/>
                    <a:pt x="116332" y="25400"/>
                  </a:cubicBezTo>
                  <a:lnTo>
                    <a:pt x="115570" y="25400"/>
                  </a:lnTo>
                  <a:cubicBezTo>
                    <a:pt x="108585" y="25400"/>
                    <a:pt x="102870" y="19685"/>
                    <a:pt x="102870" y="12700"/>
                  </a:cubicBezTo>
                  <a:cubicBezTo>
                    <a:pt x="102870" y="5715"/>
                    <a:pt x="108585" y="0"/>
                    <a:pt x="115570" y="0"/>
                  </a:cubicBezTo>
                  <a:close/>
                  <a:moveTo>
                    <a:pt x="167005" y="0"/>
                  </a:moveTo>
                  <a:lnTo>
                    <a:pt x="167767" y="0"/>
                  </a:lnTo>
                  <a:cubicBezTo>
                    <a:pt x="174752" y="0"/>
                    <a:pt x="180467" y="5715"/>
                    <a:pt x="180467" y="12700"/>
                  </a:cubicBezTo>
                  <a:cubicBezTo>
                    <a:pt x="180467" y="19685"/>
                    <a:pt x="174752" y="25400"/>
                    <a:pt x="167767" y="25400"/>
                  </a:cubicBezTo>
                  <a:lnTo>
                    <a:pt x="167005" y="25400"/>
                  </a:lnTo>
                  <a:cubicBezTo>
                    <a:pt x="160020" y="25400"/>
                    <a:pt x="154305" y="19685"/>
                    <a:pt x="154305" y="12700"/>
                  </a:cubicBezTo>
                  <a:cubicBezTo>
                    <a:pt x="154305" y="5715"/>
                    <a:pt x="160020" y="0"/>
                    <a:pt x="167005" y="0"/>
                  </a:cubicBezTo>
                  <a:close/>
                  <a:moveTo>
                    <a:pt x="218440" y="0"/>
                  </a:moveTo>
                  <a:lnTo>
                    <a:pt x="219202" y="0"/>
                  </a:lnTo>
                  <a:cubicBezTo>
                    <a:pt x="226187" y="0"/>
                    <a:pt x="231902" y="5715"/>
                    <a:pt x="231902" y="12700"/>
                  </a:cubicBezTo>
                  <a:cubicBezTo>
                    <a:pt x="231902" y="19685"/>
                    <a:pt x="226187" y="25400"/>
                    <a:pt x="219202" y="25400"/>
                  </a:cubicBezTo>
                  <a:lnTo>
                    <a:pt x="218440" y="25400"/>
                  </a:lnTo>
                  <a:cubicBezTo>
                    <a:pt x="211455" y="25400"/>
                    <a:pt x="205740" y="19685"/>
                    <a:pt x="205740" y="12700"/>
                  </a:cubicBezTo>
                  <a:cubicBezTo>
                    <a:pt x="205740" y="5715"/>
                    <a:pt x="211455" y="0"/>
                    <a:pt x="218440" y="0"/>
                  </a:cubicBezTo>
                  <a:close/>
                  <a:moveTo>
                    <a:pt x="269875" y="0"/>
                  </a:moveTo>
                  <a:lnTo>
                    <a:pt x="270637" y="0"/>
                  </a:lnTo>
                  <a:cubicBezTo>
                    <a:pt x="277622" y="0"/>
                    <a:pt x="283337" y="5715"/>
                    <a:pt x="283337" y="12700"/>
                  </a:cubicBezTo>
                  <a:cubicBezTo>
                    <a:pt x="283337" y="19685"/>
                    <a:pt x="277622" y="25400"/>
                    <a:pt x="270637" y="25400"/>
                  </a:cubicBezTo>
                  <a:lnTo>
                    <a:pt x="269875" y="25400"/>
                  </a:lnTo>
                  <a:cubicBezTo>
                    <a:pt x="262890" y="25400"/>
                    <a:pt x="257175" y="19685"/>
                    <a:pt x="257175" y="12700"/>
                  </a:cubicBezTo>
                  <a:cubicBezTo>
                    <a:pt x="257175" y="5715"/>
                    <a:pt x="262890" y="0"/>
                    <a:pt x="269875" y="0"/>
                  </a:cubicBezTo>
                  <a:close/>
                  <a:moveTo>
                    <a:pt x="321310" y="0"/>
                  </a:moveTo>
                  <a:lnTo>
                    <a:pt x="322072" y="0"/>
                  </a:lnTo>
                  <a:cubicBezTo>
                    <a:pt x="329057" y="0"/>
                    <a:pt x="334772" y="5715"/>
                    <a:pt x="334772" y="12700"/>
                  </a:cubicBezTo>
                  <a:cubicBezTo>
                    <a:pt x="334772" y="19685"/>
                    <a:pt x="329057" y="25400"/>
                    <a:pt x="322072" y="25400"/>
                  </a:cubicBezTo>
                  <a:lnTo>
                    <a:pt x="321310" y="25400"/>
                  </a:lnTo>
                  <a:cubicBezTo>
                    <a:pt x="314325" y="25400"/>
                    <a:pt x="308610" y="19685"/>
                    <a:pt x="308610" y="12700"/>
                  </a:cubicBezTo>
                  <a:cubicBezTo>
                    <a:pt x="308610" y="5715"/>
                    <a:pt x="314325" y="0"/>
                    <a:pt x="321310" y="0"/>
                  </a:cubicBezTo>
                  <a:close/>
                  <a:moveTo>
                    <a:pt x="372745" y="0"/>
                  </a:moveTo>
                  <a:lnTo>
                    <a:pt x="373507" y="0"/>
                  </a:lnTo>
                  <a:cubicBezTo>
                    <a:pt x="380492" y="0"/>
                    <a:pt x="386207" y="5715"/>
                    <a:pt x="386207" y="12700"/>
                  </a:cubicBezTo>
                  <a:cubicBezTo>
                    <a:pt x="386207" y="19685"/>
                    <a:pt x="380492" y="25400"/>
                    <a:pt x="373507" y="25400"/>
                  </a:cubicBezTo>
                  <a:lnTo>
                    <a:pt x="372745" y="25400"/>
                  </a:lnTo>
                  <a:cubicBezTo>
                    <a:pt x="365760" y="25400"/>
                    <a:pt x="360045" y="19685"/>
                    <a:pt x="360045" y="12700"/>
                  </a:cubicBezTo>
                  <a:cubicBezTo>
                    <a:pt x="360045" y="5715"/>
                    <a:pt x="365760" y="0"/>
                    <a:pt x="372745" y="0"/>
                  </a:cubicBezTo>
                  <a:close/>
                  <a:moveTo>
                    <a:pt x="424180" y="0"/>
                  </a:moveTo>
                  <a:lnTo>
                    <a:pt x="424942" y="0"/>
                  </a:lnTo>
                  <a:cubicBezTo>
                    <a:pt x="431927" y="0"/>
                    <a:pt x="437642" y="5715"/>
                    <a:pt x="437642" y="12700"/>
                  </a:cubicBezTo>
                  <a:cubicBezTo>
                    <a:pt x="437642" y="19685"/>
                    <a:pt x="431927" y="25400"/>
                    <a:pt x="424942" y="25400"/>
                  </a:cubicBezTo>
                  <a:lnTo>
                    <a:pt x="424180" y="25400"/>
                  </a:lnTo>
                  <a:cubicBezTo>
                    <a:pt x="417195" y="25400"/>
                    <a:pt x="411480" y="19685"/>
                    <a:pt x="411480" y="12700"/>
                  </a:cubicBezTo>
                  <a:cubicBezTo>
                    <a:pt x="411480" y="5715"/>
                    <a:pt x="417195" y="0"/>
                    <a:pt x="424180" y="0"/>
                  </a:cubicBezTo>
                  <a:close/>
                  <a:moveTo>
                    <a:pt x="475615" y="0"/>
                  </a:moveTo>
                  <a:lnTo>
                    <a:pt x="476377" y="0"/>
                  </a:lnTo>
                  <a:cubicBezTo>
                    <a:pt x="483362" y="0"/>
                    <a:pt x="489077" y="5715"/>
                    <a:pt x="489077" y="12700"/>
                  </a:cubicBezTo>
                  <a:cubicBezTo>
                    <a:pt x="489077" y="19685"/>
                    <a:pt x="483362" y="25400"/>
                    <a:pt x="476377" y="25400"/>
                  </a:cubicBezTo>
                  <a:lnTo>
                    <a:pt x="475615" y="25400"/>
                  </a:lnTo>
                  <a:cubicBezTo>
                    <a:pt x="468630" y="25400"/>
                    <a:pt x="462915" y="19685"/>
                    <a:pt x="462915" y="12700"/>
                  </a:cubicBezTo>
                  <a:cubicBezTo>
                    <a:pt x="462915" y="5715"/>
                    <a:pt x="468630" y="0"/>
                    <a:pt x="475615" y="0"/>
                  </a:cubicBezTo>
                  <a:close/>
                  <a:moveTo>
                    <a:pt x="527050" y="0"/>
                  </a:moveTo>
                  <a:lnTo>
                    <a:pt x="527812" y="0"/>
                  </a:lnTo>
                  <a:cubicBezTo>
                    <a:pt x="534797" y="0"/>
                    <a:pt x="540512" y="5715"/>
                    <a:pt x="540512" y="12700"/>
                  </a:cubicBezTo>
                  <a:cubicBezTo>
                    <a:pt x="540512" y="19685"/>
                    <a:pt x="534797" y="25400"/>
                    <a:pt x="527812" y="25400"/>
                  </a:cubicBezTo>
                  <a:lnTo>
                    <a:pt x="527050" y="25400"/>
                  </a:lnTo>
                  <a:cubicBezTo>
                    <a:pt x="520065" y="25400"/>
                    <a:pt x="514350" y="19685"/>
                    <a:pt x="514350" y="12700"/>
                  </a:cubicBezTo>
                  <a:cubicBezTo>
                    <a:pt x="514350" y="5715"/>
                    <a:pt x="520065" y="0"/>
                    <a:pt x="527050" y="0"/>
                  </a:cubicBezTo>
                  <a:close/>
                  <a:moveTo>
                    <a:pt x="578104" y="0"/>
                  </a:moveTo>
                  <a:lnTo>
                    <a:pt x="578866" y="0"/>
                  </a:lnTo>
                  <a:cubicBezTo>
                    <a:pt x="585851" y="0"/>
                    <a:pt x="591566" y="5715"/>
                    <a:pt x="591566" y="12700"/>
                  </a:cubicBezTo>
                  <a:cubicBezTo>
                    <a:pt x="591566" y="19685"/>
                    <a:pt x="585851" y="25400"/>
                    <a:pt x="578866" y="25400"/>
                  </a:cubicBezTo>
                  <a:lnTo>
                    <a:pt x="578104" y="25400"/>
                  </a:lnTo>
                  <a:cubicBezTo>
                    <a:pt x="571119" y="25400"/>
                    <a:pt x="565404" y="19685"/>
                    <a:pt x="565404" y="12700"/>
                  </a:cubicBezTo>
                  <a:cubicBezTo>
                    <a:pt x="565404" y="5715"/>
                    <a:pt x="571119" y="0"/>
                    <a:pt x="578104" y="0"/>
                  </a:cubicBezTo>
                  <a:close/>
                  <a:moveTo>
                    <a:pt x="629539" y="0"/>
                  </a:moveTo>
                  <a:lnTo>
                    <a:pt x="630301" y="0"/>
                  </a:lnTo>
                  <a:cubicBezTo>
                    <a:pt x="637286" y="0"/>
                    <a:pt x="643001" y="5715"/>
                    <a:pt x="643001" y="12700"/>
                  </a:cubicBezTo>
                  <a:cubicBezTo>
                    <a:pt x="643001" y="19685"/>
                    <a:pt x="637286" y="25400"/>
                    <a:pt x="630301" y="25400"/>
                  </a:cubicBezTo>
                  <a:lnTo>
                    <a:pt x="629539" y="25400"/>
                  </a:lnTo>
                  <a:cubicBezTo>
                    <a:pt x="622554" y="25400"/>
                    <a:pt x="616839" y="19685"/>
                    <a:pt x="616839" y="12700"/>
                  </a:cubicBezTo>
                  <a:cubicBezTo>
                    <a:pt x="616839" y="5715"/>
                    <a:pt x="622554" y="0"/>
                    <a:pt x="629539" y="0"/>
                  </a:cubicBezTo>
                  <a:close/>
                  <a:moveTo>
                    <a:pt x="680974" y="0"/>
                  </a:moveTo>
                  <a:lnTo>
                    <a:pt x="681736" y="0"/>
                  </a:lnTo>
                  <a:cubicBezTo>
                    <a:pt x="688721" y="0"/>
                    <a:pt x="694436" y="5715"/>
                    <a:pt x="694436" y="12700"/>
                  </a:cubicBezTo>
                  <a:cubicBezTo>
                    <a:pt x="694436" y="19685"/>
                    <a:pt x="688721" y="25400"/>
                    <a:pt x="681736" y="25400"/>
                  </a:cubicBezTo>
                  <a:lnTo>
                    <a:pt x="680974" y="25400"/>
                  </a:lnTo>
                  <a:cubicBezTo>
                    <a:pt x="673989" y="25400"/>
                    <a:pt x="668274" y="19685"/>
                    <a:pt x="668274" y="12700"/>
                  </a:cubicBezTo>
                  <a:cubicBezTo>
                    <a:pt x="668274" y="5715"/>
                    <a:pt x="673989" y="0"/>
                    <a:pt x="680974" y="0"/>
                  </a:cubicBezTo>
                  <a:close/>
                  <a:moveTo>
                    <a:pt x="732409" y="0"/>
                  </a:moveTo>
                  <a:lnTo>
                    <a:pt x="733171" y="0"/>
                  </a:lnTo>
                  <a:cubicBezTo>
                    <a:pt x="740156" y="0"/>
                    <a:pt x="745871" y="5715"/>
                    <a:pt x="745871" y="12700"/>
                  </a:cubicBezTo>
                  <a:cubicBezTo>
                    <a:pt x="745871" y="19685"/>
                    <a:pt x="740156" y="25400"/>
                    <a:pt x="733171" y="25400"/>
                  </a:cubicBezTo>
                  <a:lnTo>
                    <a:pt x="732409" y="25400"/>
                  </a:lnTo>
                  <a:cubicBezTo>
                    <a:pt x="725424" y="25400"/>
                    <a:pt x="719709" y="19685"/>
                    <a:pt x="719709" y="12700"/>
                  </a:cubicBezTo>
                  <a:cubicBezTo>
                    <a:pt x="719709" y="5715"/>
                    <a:pt x="725424" y="0"/>
                    <a:pt x="732409" y="0"/>
                  </a:cubicBezTo>
                  <a:close/>
                  <a:moveTo>
                    <a:pt x="783844" y="0"/>
                  </a:moveTo>
                  <a:lnTo>
                    <a:pt x="784606" y="0"/>
                  </a:lnTo>
                  <a:cubicBezTo>
                    <a:pt x="791591" y="0"/>
                    <a:pt x="797306" y="5715"/>
                    <a:pt x="797306" y="12700"/>
                  </a:cubicBezTo>
                  <a:cubicBezTo>
                    <a:pt x="797306" y="19685"/>
                    <a:pt x="791591" y="25400"/>
                    <a:pt x="784606" y="25400"/>
                  </a:cubicBezTo>
                  <a:lnTo>
                    <a:pt x="783844" y="25400"/>
                  </a:lnTo>
                  <a:cubicBezTo>
                    <a:pt x="776859" y="25400"/>
                    <a:pt x="771144" y="19685"/>
                    <a:pt x="771144" y="12700"/>
                  </a:cubicBezTo>
                  <a:cubicBezTo>
                    <a:pt x="771144" y="5715"/>
                    <a:pt x="776859" y="0"/>
                    <a:pt x="783844" y="0"/>
                  </a:cubicBezTo>
                  <a:close/>
                  <a:moveTo>
                    <a:pt x="835279" y="0"/>
                  </a:moveTo>
                  <a:lnTo>
                    <a:pt x="836041" y="0"/>
                  </a:lnTo>
                  <a:cubicBezTo>
                    <a:pt x="843026" y="0"/>
                    <a:pt x="848741" y="5715"/>
                    <a:pt x="848741" y="12700"/>
                  </a:cubicBezTo>
                  <a:cubicBezTo>
                    <a:pt x="848741" y="19685"/>
                    <a:pt x="843026" y="25400"/>
                    <a:pt x="836041" y="25400"/>
                  </a:cubicBezTo>
                  <a:lnTo>
                    <a:pt x="835279" y="25400"/>
                  </a:lnTo>
                  <a:cubicBezTo>
                    <a:pt x="828294" y="25400"/>
                    <a:pt x="822579" y="19685"/>
                    <a:pt x="822579" y="12700"/>
                  </a:cubicBezTo>
                  <a:cubicBezTo>
                    <a:pt x="822579" y="5715"/>
                    <a:pt x="828294" y="0"/>
                    <a:pt x="835279" y="0"/>
                  </a:cubicBezTo>
                  <a:close/>
                  <a:moveTo>
                    <a:pt x="886714" y="0"/>
                  </a:moveTo>
                  <a:lnTo>
                    <a:pt x="887476" y="0"/>
                  </a:lnTo>
                  <a:cubicBezTo>
                    <a:pt x="894461" y="0"/>
                    <a:pt x="900176" y="5715"/>
                    <a:pt x="900176" y="12700"/>
                  </a:cubicBezTo>
                  <a:cubicBezTo>
                    <a:pt x="900176" y="19685"/>
                    <a:pt x="894461" y="25400"/>
                    <a:pt x="887476" y="25400"/>
                  </a:cubicBezTo>
                  <a:lnTo>
                    <a:pt x="886714" y="25400"/>
                  </a:lnTo>
                  <a:cubicBezTo>
                    <a:pt x="879729" y="25400"/>
                    <a:pt x="874014" y="19685"/>
                    <a:pt x="874014" y="12700"/>
                  </a:cubicBezTo>
                  <a:cubicBezTo>
                    <a:pt x="874014" y="5715"/>
                    <a:pt x="879729" y="0"/>
                    <a:pt x="886714" y="0"/>
                  </a:cubicBezTo>
                  <a:close/>
                  <a:moveTo>
                    <a:pt x="938149" y="0"/>
                  </a:moveTo>
                  <a:lnTo>
                    <a:pt x="938911" y="0"/>
                  </a:lnTo>
                  <a:cubicBezTo>
                    <a:pt x="945896" y="0"/>
                    <a:pt x="951611" y="5715"/>
                    <a:pt x="951611" y="12700"/>
                  </a:cubicBezTo>
                  <a:cubicBezTo>
                    <a:pt x="951611" y="19685"/>
                    <a:pt x="945896" y="25400"/>
                    <a:pt x="938911" y="25400"/>
                  </a:cubicBezTo>
                  <a:lnTo>
                    <a:pt x="938149" y="25400"/>
                  </a:lnTo>
                  <a:cubicBezTo>
                    <a:pt x="931164" y="25400"/>
                    <a:pt x="925449" y="19685"/>
                    <a:pt x="925449" y="12700"/>
                  </a:cubicBezTo>
                  <a:cubicBezTo>
                    <a:pt x="925449" y="5715"/>
                    <a:pt x="931164" y="0"/>
                    <a:pt x="938149" y="0"/>
                  </a:cubicBezTo>
                  <a:close/>
                  <a:moveTo>
                    <a:pt x="989584" y="0"/>
                  </a:moveTo>
                  <a:lnTo>
                    <a:pt x="990346" y="0"/>
                  </a:lnTo>
                  <a:cubicBezTo>
                    <a:pt x="997331" y="0"/>
                    <a:pt x="1003046" y="5715"/>
                    <a:pt x="1003046" y="12700"/>
                  </a:cubicBezTo>
                  <a:cubicBezTo>
                    <a:pt x="1003046" y="19685"/>
                    <a:pt x="997331" y="25400"/>
                    <a:pt x="990346" y="25400"/>
                  </a:cubicBezTo>
                  <a:lnTo>
                    <a:pt x="989584" y="25400"/>
                  </a:lnTo>
                  <a:cubicBezTo>
                    <a:pt x="982599" y="25400"/>
                    <a:pt x="976884" y="19685"/>
                    <a:pt x="976884" y="12700"/>
                  </a:cubicBezTo>
                  <a:cubicBezTo>
                    <a:pt x="976884" y="5715"/>
                    <a:pt x="982599" y="0"/>
                    <a:pt x="989584" y="0"/>
                  </a:cubicBezTo>
                  <a:close/>
                  <a:moveTo>
                    <a:pt x="1041019" y="0"/>
                  </a:moveTo>
                  <a:lnTo>
                    <a:pt x="1041781" y="0"/>
                  </a:lnTo>
                  <a:cubicBezTo>
                    <a:pt x="1048766" y="0"/>
                    <a:pt x="1054481" y="5715"/>
                    <a:pt x="1054481" y="12700"/>
                  </a:cubicBezTo>
                  <a:cubicBezTo>
                    <a:pt x="1054481" y="19685"/>
                    <a:pt x="1048766" y="25400"/>
                    <a:pt x="1041781" y="25400"/>
                  </a:cubicBezTo>
                  <a:lnTo>
                    <a:pt x="1041019" y="25400"/>
                  </a:lnTo>
                  <a:cubicBezTo>
                    <a:pt x="1034034" y="25400"/>
                    <a:pt x="1028319" y="19685"/>
                    <a:pt x="1028319" y="12700"/>
                  </a:cubicBezTo>
                  <a:cubicBezTo>
                    <a:pt x="1028319" y="5715"/>
                    <a:pt x="1034034" y="0"/>
                    <a:pt x="1041019" y="0"/>
                  </a:cubicBezTo>
                  <a:close/>
                  <a:moveTo>
                    <a:pt x="1092454" y="0"/>
                  </a:moveTo>
                  <a:lnTo>
                    <a:pt x="1093216" y="0"/>
                  </a:lnTo>
                  <a:cubicBezTo>
                    <a:pt x="1100201" y="0"/>
                    <a:pt x="1105916" y="5715"/>
                    <a:pt x="1105916" y="12700"/>
                  </a:cubicBezTo>
                  <a:cubicBezTo>
                    <a:pt x="1105916" y="19685"/>
                    <a:pt x="1100201" y="25400"/>
                    <a:pt x="1093216" y="25400"/>
                  </a:cubicBezTo>
                  <a:lnTo>
                    <a:pt x="1092454" y="25400"/>
                  </a:lnTo>
                  <a:cubicBezTo>
                    <a:pt x="1085469" y="25400"/>
                    <a:pt x="1079754" y="19685"/>
                    <a:pt x="1079754" y="12700"/>
                  </a:cubicBezTo>
                  <a:cubicBezTo>
                    <a:pt x="1079754" y="5715"/>
                    <a:pt x="1085469" y="0"/>
                    <a:pt x="1092454" y="0"/>
                  </a:cubicBezTo>
                  <a:close/>
                  <a:moveTo>
                    <a:pt x="1143889" y="0"/>
                  </a:moveTo>
                  <a:lnTo>
                    <a:pt x="1144651" y="0"/>
                  </a:lnTo>
                  <a:cubicBezTo>
                    <a:pt x="1151636" y="0"/>
                    <a:pt x="1157351" y="5715"/>
                    <a:pt x="1157351" y="12700"/>
                  </a:cubicBezTo>
                  <a:cubicBezTo>
                    <a:pt x="1157351" y="19685"/>
                    <a:pt x="1151636" y="25400"/>
                    <a:pt x="1144651" y="25400"/>
                  </a:cubicBezTo>
                  <a:lnTo>
                    <a:pt x="1143889" y="25400"/>
                  </a:lnTo>
                  <a:cubicBezTo>
                    <a:pt x="1136904" y="25400"/>
                    <a:pt x="1131189" y="19685"/>
                    <a:pt x="1131189" y="12700"/>
                  </a:cubicBezTo>
                  <a:cubicBezTo>
                    <a:pt x="1131189" y="5715"/>
                    <a:pt x="1136904" y="0"/>
                    <a:pt x="1143889" y="0"/>
                  </a:cubicBezTo>
                  <a:close/>
                  <a:moveTo>
                    <a:pt x="1195324" y="0"/>
                  </a:moveTo>
                  <a:lnTo>
                    <a:pt x="1196086" y="0"/>
                  </a:lnTo>
                  <a:cubicBezTo>
                    <a:pt x="1203071" y="0"/>
                    <a:pt x="1208786" y="5715"/>
                    <a:pt x="1208786" y="12700"/>
                  </a:cubicBezTo>
                  <a:cubicBezTo>
                    <a:pt x="1208786" y="19685"/>
                    <a:pt x="1203071" y="25400"/>
                    <a:pt x="1196086" y="25400"/>
                  </a:cubicBezTo>
                  <a:lnTo>
                    <a:pt x="1195324" y="25400"/>
                  </a:lnTo>
                  <a:cubicBezTo>
                    <a:pt x="1188339" y="25400"/>
                    <a:pt x="1182624" y="19685"/>
                    <a:pt x="1182624" y="12700"/>
                  </a:cubicBezTo>
                  <a:cubicBezTo>
                    <a:pt x="1182624" y="5715"/>
                    <a:pt x="1188339" y="0"/>
                    <a:pt x="1195324"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C1377A"/>
            </a:solidFill>
          </p:spPr>
        </p:sp>
        <p:sp>
          <p:nvSpPr>
            <p:cNvPr name="Freeform 27" id="27"/>
            <p:cNvSpPr/>
            <p:nvPr/>
          </p:nvSpPr>
          <p:spPr>
            <a:xfrm flipH="false" flipV="false" rot="0">
              <a:off x="63500" y="63500"/>
              <a:ext cx="1290574" cy="25400"/>
            </a:xfrm>
            <a:custGeom>
              <a:avLst/>
              <a:gdLst/>
              <a:ahLst/>
              <a:cxnLst/>
              <a:rect r="r" b="b" t="t" l="l"/>
              <a:pathLst>
                <a:path h="25400" w="1290574">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1277874" y="0"/>
                  </a:moveTo>
                  <a:cubicBezTo>
                    <a:pt x="1284859" y="0"/>
                    <a:pt x="1290574" y="5715"/>
                    <a:pt x="1290574" y="12700"/>
                  </a:cubicBezTo>
                  <a:cubicBezTo>
                    <a:pt x="1290574" y="19685"/>
                    <a:pt x="1284859" y="25400"/>
                    <a:pt x="1277874" y="25400"/>
                  </a:cubicBezTo>
                  <a:cubicBezTo>
                    <a:pt x="1270889" y="25400"/>
                    <a:pt x="1265174" y="19685"/>
                    <a:pt x="1265174" y="12700"/>
                  </a:cubicBezTo>
                  <a:cubicBezTo>
                    <a:pt x="1265174" y="5715"/>
                    <a:pt x="1270889" y="0"/>
                    <a:pt x="1277874" y="0"/>
                  </a:cubicBezTo>
                  <a:close/>
                </a:path>
              </a:pathLst>
            </a:custGeom>
            <a:solidFill>
              <a:srgbClr val="C1377A"/>
            </a:solidFill>
          </p:spPr>
        </p:sp>
      </p:grpSp>
      <p:sp>
        <p:nvSpPr>
          <p:cNvPr name="TextBox 28" id="2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9" id="29"/>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30" id="3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000000"/>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31" id="31"/>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32" id="32"/>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33" id="33"/>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34" id="34"/>
          <p:cNvSpPr txBox="true"/>
          <p:nvPr/>
        </p:nvSpPr>
        <p:spPr>
          <a:xfrm rot="0">
            <a:off x="6937090" y="2826883"/>
            <a:ext cx="6508110" cy="4365095"/>
          </a:xfrm>
          <a:prstGeom prst="rect">
            <a:avLst/>
          </a:prstGeom>
        </p:spPr>
        <p:txBody>
          <a:bodyPr anchor="t" rtlCol="false" tIns="0" lIns="0" bIns="0" rIns="0">
            <a:spAutoFit/>
          </a:bodyPr>
          <a:lstStyle/>
          <a:p>
            <a:pPr algn="l">
              <a:lnSpc>
                <a:spcPts val="5611"/>
              </a:lnSpc>
            </a:pPr>
            <a:r>
              <a:rPr lang="en-US" sz="2688">
                <a:solidFill>
                  <a:srgbClr val="E6007E"/>
                </a:solidFill>
                <a:latin typeface="Baloo Tama"/>
                <a:ea typeface="Baloo Tama"/>
                <a:cs typeface="Baloo Tama"/>
                <a:sym typeface="Baloo Tama"/>
              </a:rPr>
              <a:t>İçindekiler: İslam’da Hac İbadeti ve Önemi</a:t>
            </a:r>
          </a:p>
          <a:p>
            <a:pPr algn="l">
              <a:lnSpc>
                <a:spcPts val="2156"/>
              </a:lnSpc>
            </a:pPr>
            <a:r>
              <a:rPr lang="en-US" sz="2688">
                <a:solidFill>
                  <a:srgbClr val="E6007E"/>
                </a:solidFill>
                <a:latin typeface="Baloo Tama"/>
                <a:ea typeface="Baloo Tama"/>
                <a:cs typeface="Baloo Tama"/>
                <a:sym typeface="Baloo Tama"/>
              </a:rPr>
              <a:t>Haccın Yapılışı</a:t>
            </a:r>
          </a:p>
          <a:p>
            <a:pPr algn="l">
              <a:lnSpc>
                <a:spcPts val="5611"/>
              </a:lnSpc>
            </a:pPr>
            <a:r>
              <a:rPr lang="en-US" sz="2688">
                <a:solidFill>
                  <a:srgbClr val="E6007E"/>
                </a:solidFill>
                <a:latin typeface="Baloo Tama"/>
                <a:ea typeface="Baloo Tama"/>
                <a:cs typeface="Baloo Tama"/>
                <a:sym typeface="Baloo Tama"/>
              </a:rPr>
              <a:t>Umre ve Önemi</a:t>
            </a:r>
          </a:p>
          <a:p>
            <a:pPr algn="l">
              <a:lnSpc>
                <a:spcPts val="3213"/>
              </a:lnSpc>
            </a:pPr>
            <a:r>
              <a:rPr lang="en-US" sz="2688">
                <a:solidFill>
                  <a:srgbClr val="E6007E"/>
                </a:solidFill>
                <a:latin typeface="Baloo Tama"/>
                <a:ea typeface="Baloo Tama"/>
                <a:cs typeface="Baloo Tama"/>
                <a:sym typeface="Baloo Tama"/>
              </a:rPr>
              <a:t>Kurban İbadeti ve Önemi</a:t>
            </a:r>
          </a:p>
          <a:p>
            <a:pPr algn="l">
              <a:lnSpc>
                <a:spcPts val="4554"/>
              </a:lnSpc>
            </a:pPr>
            <a:r>
              <a:rPr lang="en-US" sz="2688">
                <a:solidFill>
                  <a:srgbClr val="E6007E"/>
                </a:solidFill>
                <a:latin typeface="Baloo Tama"/>
                <a:ea typeface="Baloo Tama"/>
                <a:cs typeface="Baloo Tama"/>
                <a:sym typeface="Baloo Tama"/>
              </a:rPr>
              <a:t>Bir Peygamber Tanıyorum: Hz. İsmail (as) </a:t>
            </a:r>
          </a:p>
          <a:p>
            <a:pPr algn="l">
              <a:lnSpc>
                <a:spcPts val="3436"/>
              </a:lnSpc>
            </a:pPr>
            <a:r>
              <a:rPr lang="en-US" sz="2688">
                <a:solidFill>
                  <a:srgbClr val="E6007E"/>
                </a:solidFill>
                <a:latin typeface="Baloo Tama"/>
                <a:ea typeface="Baloo Tama"/>
                <a:cs typeface="Baloo Tama"/>
                <a:sym typeface="Baloo Tama"/>
              </a:rPr>
              <a:t>Bir Ayet Tanıyorum: Enam Suresi 162. Ayet ve Anlamı</a:t>
            </a:r>
          </a:p>
        </p:txBody>
      </p:sp>
      <p:sp>
        <p:nvSpPr>
          <p:cNvPr name="TextBox 35" id="35"/>
          <p:cNvSpPr txBox="true"/>
          <p:nvPr/>
        </p:nvSpPr>
        <p:spPr>
          <a:xfrm rot="0">
            <a:off x="15690994" y="6679974"/>
            <a:ext cx="391148" cy="502045"/>
          </a:xfrm>
          <a:prstGeom prst="rect">
            <a:avLst/>
          </a:prstGeom>
        </p:spPr>
        <p:txBody>
          <a:bodyPr anchor="t" rtlCol="false" tIns="0" lIns="0" bIns="0" rIns="0">
            <a:spAutoFit/>
          </a:bodyPr>
          <a:lstStyle/>
          <a:p>
            <a:pPr algn="l">
              <a:lnSpc>
                <a:spcPts val="3764"/>
              </a:lnSpc>
            </a:pPr>
            <a:r>
              <a:rPr lang="en-US" sz="2688">
                <a:solidFill>
                  <a:srgbClr val="E6007E"/>
                </a:solidFill>
                <a:latin typeface="Baloo Tama"/>
                <a:ea typeface="Baloo Tama"/>
                <a:cs typeface="Baloo Tama"/>
                <a:sym typeface="Baloo Tama"/>
              </a:rPr>
              <a:t>24</a:t>
            </a:r>
          </a:p>
        </p:txBody>
      </p:sp>
      <p:sp>
        <p:nvSpPr>
          <p:cNvPr name="TextBox 36" id="36"/>
          <p:cNvSpPr txBox="true"/>
          <p:nvPr/>
        </p:nvSpPr>
        <p:spPr>
          <a:xfrm rot="0">
            <a:off x="15719337" y="3710868"/>
            <a:ext cx="362236" cy="2560432"/>
          </a:xfrm>
          <a:prstGeom prst="rect">
            <a:avLst/>
          </a:prstGeom>
        </p:spPr>
        <p:txBody>
          <a:bodyPr anchor="t" rtlCol="false" tIns="0" lIns="0" bIns="0" rIns="0">
            <a:spAutoFit/>
          </a:bodyPr>
          <a:lstStyle/>
          <a:p>
            <a:pPr algn="r">
              <a:lnSpc>
                <a:spcPts val="3882"/>
              </a:lnSpc>
            </a:pPr>
            <a:r>
              <a:rPr lang="en-US" sz="2688">
                <a:solidFill>
                  <a:srgbClr val="E6007E"/>
                </a:solidFill>
                <a:latin typeface="Baloo Tama"/>
                <a:ea typeface="Baloo Tama"/>
                <a:cs typeface="Baloo Tama"/>
                <a:sym typeface="Baloo Tama"/>
              </a:rPr>
              <a:t>2 10 18</a:t>
            </a:r>
          </a:p>
          <a:p>
            <a:pPr algn="r">
              <a:lnSpc>
                <a:spcPts val="4484"/>
              </a:lnSpc>
            </a:pPr>
            <a:r>
              <a:rPr lang="en-US" sz="2688">
                <a:solidFill>
                  <a:srgbClr val="E6007E"/>
                </a:solidFill>
                <a:latin typeface="Baloo Tama"/>
                <a:ea typeface="Baloo Tama"/>
                <a:cs typeface="Baloo Tama"/>
                <a:sym typeface="Baloo Tama"/>
              </a:rPr>
              <a:t>19</a:t>
            </a:r>
          </a:p>
          <a:p>
            <a:pPr algn="r">
              <a:lnSpc>
                <a:spcPts val="3882"/>
              </a:lnSpc>
            </a:pPr>
            <a:r>
              <a:rPr lang="en-US" sz="2688">
                <a:solidFill>
                  <a:srgbClr val="E6007E"/>
                </a:solidFill>
                <a:latin typeface="Baloo Tama"/>
                <a:ea typeface="Baloo Tama"/>
                <a:cs typeface="Baloo Tama"/>
                <a:sym typeface="Baloo Tama"/>
              </a:rPr>
              <a:t>23</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588094" y="-64022"/>
            <a:ext cx="17790551" cy="10407136"/>
            <a:chOff x="0" y="0"/>
            <a:chExt cx="11909793" cy="6967004"/>
          </a:xfrm>
        </p:grpSpPr>
        <p:sp>
          <p:nvSpPr>
            <p:cNvPr name="Freeform 8" id="8"/>
            <p:cNvSpPr/>
            <p:nvPr/>
          </p:nvSpPr>
          <p:spPr>
            <a:xfrm flipH="false" flipV="false" rot="0">
              <a:off x="199263" y="1875282"/>
              <a:ext cx="2837307" cy="1547876"/>
            </a:xfrm>
            <a:custGeom>
              <a:avLst/>
              <a:gdLst/>
              <a:ahLst/>
              <a:cxnLst/>
              <a:rect r="r" b="b" t="t" l="l"/>
              <a:pathLst>
                <a:path h="1547876" w="2837307">
                  <a:moveTo>
                    <a:pt x="2584577" y="1547876"/>
                  </a:moveTo>
                  <a:lnTo>
                    <a:pt x="252730" y="1547876"/>
                  </a:lnTo>
                  <a:cubicBezTo>
                    <a:pt x="113157" y="1547876"/>
                    <a:pt x="0" y="1434719"/>
                    <a:pt x="0" y="1295146"/>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180213" y="1856232"/>
              <a:ext cx="2875407" cy="1585976"/>
            </a:xfrm>
            <a:custGeom>
              <a:avLst/>
              <a:gdLst/>
              <a:ahLst/>
              <a:cxnLst/>
              <a:rect r="r" b="b" t="t" l="l"/>
              <a:pathLst>
                <a:path h="1585976" w="2875407">
                  <a:moveTo>
                    <a:pt x="2603627" y="1585976"/>
                  </a:moveTo>
                  <a:lnTo>
                    <a:pt x="271780" y="1585976"/>
                  </a:lnTo>
                  <a:lnTo>
                    <a:pt x="271780" y="1566926"/>
                  </a:lnTo>
                  <a:lnTo>
                    <a:pt x="271780" y="1585976"/>
                  </a:lnTo>
                  <a:cubicBezTo>
                    <a:pt x="121666" y="1585976"/>
                    <a:pt x="0" y="1464310"/>
                    <a:pt x="0" y="1314196"/>
                  </a:cubicBezTo>
                  <a:lnTo>
                    <a:pt x="19050" y="1314196"/>
                  </a:lnTo>
                  <a:lnTo>
                    <a:pt x="0" y="1314196"/>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sp>
          <p:nvSpPr>
            <p:cNvPr name="Freeform 10" id="10"/>
            <p:cNvSpPr/>
            <p:nvPr/>
          </p:nvSpPr>
          <p:spPr>
            <a:xfrm flipH="false" flipV="false" rot="0">
              <a:off x="63500" y="63500"/>
              <a:ext cx="11782806" cy="6839966"/>
            </a:xfrm>
            <a:custGeom>
              <a:avLst/>
              <a:gdLst/>
              <a:ahLst/>
              <a:cxnLst/>
              <a:rect r="r" b="b" t="t" l="l"/>
              <a:pathLst>
                <a:path h="6839966" w="11782806">
                  <a:moveTo>
                    <a:pt x="0" y="6839966"/>
                  </a:moveTo>
                  <a:lnTo>
                    <a:pt x="11782806" y="6839966"/>
                  </a:lnTo>
                  <a:lnTo>
                    <a:pt x="11782806" y="0"/>
                  </a:lnTo>
                  <a:lnTo>
                    <a:pt x="0" y="0"/>
                  </a:lnTo>
                  <a:close/>
                </a:path>
              </a:pathLst>
            </a:custGeom>
            <a:solidFill>
              <a:srgbClr val="FFFFFF"/>
            </a:solidFill>
          </p:spPr>
        </p:sp>
      </p:grpSp>
      <p:sp>
        <p:nvSpPr>
          <p:cNvPr name="Freeform 11" id="11"/>
          <p:cNvSpPr/>
          <p:nvPr/>
        </p:nvSpPr>
        <p:spPr>
          <a:xfrm flipH="false" flipV="false" rot="0">
            <a:off x="3395803" y="2117645"/>
            <a:ext cx="12312137" cy="7038224"/>
          </a:xfrm>
          <a:custGeom>
            <a:avLst/>
            <a:gdLst/>
            <a:ahLst/>
            <a:cxnLst/>
            <a:rect r="r" b="b" t="t" l="l"/>
            <a:pathLst>
              <a:path h="7038224" w="12312137">
                <a:moveTo>
                  <a:pt x="0" y="0"/>
                </a:moveTo>
                <a:lnTo>
                  <a:pt x="12312137" y="0"/>
                </a:lnTo>
                <a:lnTo>
                  <a:pt x="12312137" y="7038225"/>
                </a:lnTo>
                <a:lnTo>
                  <a:pt x="0" y="7038225"/>
                </a:lnTo>
                <a:lnTo>
                  <a:pt x="0" y="0"/>
                </a:lnTo>
                <a:close/>
              </a:path>
            </a:pathLst>
          </a:custGeom>
          <a:blipFill>
            <a:blip r:embed="rId3"/>
            <a:stretch>
              <a:fillRect l="0" t="0" r="0" b="0"/>
            </a:stretch>
          </a:blipFill>
        </p:spPr>
      </p:sp>
      <p:grpSp>
        <p:nvGrpSpPr>
          <p:cNvPr name="Group 12" id="12"/>
          <p:cNvGrpSpPr>
            <a:grpSpLocks noChangeAspect="true"/>
          </p:cNvGrpSpPr>
          <p:nvPr/>
        </p:nvGrpSpPr>
        <p:grpSpPr>
          <a:xfrm rot="0">
            <a:off x="3266127" y="1975079"/>
            <a:ext cx="12339483" cy="7050176"/>
            <a:chOff x="0" y="0"/>
            <a:chExt cx="8260601" cy="4719701"/>
          </a:xfrm>
        </p:grpSpPr>
        <p:sp>
          <p:nvSpPr>
            <p:cNvPr name="Freeform 13" id="13"/>
            <p:cNvSpPr/>
            <p:nvPr/>
          </p:nvSpPr>
          <p:spPr>
            <a:xfrm flipH="false" flipV="false" rot="0">
              <a:off x="63500" y="63500"/>
              <a:ext cx="8117967" cy="4592701"/>
            </a:xfrm>
            <a:custGeom>
              <a:avLst/>
              <a:gdLst/>
              <a:ahLst/>
              <a:cxnLst/>
              <a:rect r="r" b="b" t="t" l="l"/>
              <a:pathLst>
                <a:path h="4592701" w="8117967">
                  <a:moveTo>
                    <a:pt x="0" y="4592701"/>
                  </a:moveTo>
                  <a:lnTo>
                    <a:pt x="8117967" y="4592701"/>
                  </a:lnTo>
                  <a:lnTo>
                    <a:pt x="8117967" y="0"/>
                  </a:lnTo>
                  <a:lnTo>
                    <a:pt x="0" y="0"/>
                  </a:lnTo>
                  <a:close/>
                </a:path>
              </a:pathLst>
            </a:custGeom>
            <a:solidFill>
              <a:srgbClr val="FFFFFF">
                <a:alpha val="29804"/>
              </a:srgbClr>
            </a:solidFill>
          </p:spPr>
        </p:sp>
        <p:sp>
          <p:nvSpPr>
            <p:cNvPr name="Freeform 14" id="14"/>
            <p:cNvSpPr/>
            <p:nvPr/>
          </p:nvSpPr>
          <p:spPr>
            <a:xfrm flipH="false" flipV="false" rot="0">
              <a:off x="7017766" y="4331335"/>
              <a:ext cx="1163701" cy="170180"/>
            </a:xfrm>
            <a:custGeom>
              <a:avLst/>
              <a:gdLst/>
              <a:ahLst/>
              <a:cxnLst/>
              <a:rect r="r" b="b" t="t" l="l"/>
              <a:pathLst>
                <a:path h="170180" w="1163701">
                  <a:moveTo>
                    <a:pt x="0" y="0"/>
                  </a:moveTo>
                  <a:lnTo>
                    <a:pt x="0" y="170180"/>
                  </a:lnTo>
                  <a:lnTo>
                    <a:pt x="1163701" y="170180"/>
                  </a:lnTo>
                  <a:lnTo>
                    <a:pt x="1163701" y="0"/>
                  </a:lnTo>
                  <a:close/>
                </a:path>
              </a:pathLst>
            </a:custGeom>
            <a:solidFill>
              <a:srgbClr val="EC008C">
                <a:alpha val="29804"/>
              </a:srgbClr>
            </a:solidFill>
          </p:spPr>
        </p:sp>
        <p:sp>
          <p:nvSpPr>
            <p:cNvPr name="Freeform 15" id="15"/>
            <p:cNvSpPr/>
            <p:nvPr/>
          </p:nvSpPr>
          <p:spPr>
            <a:xfrm flipH="false" flipV="false" rot="0">
              <a:off x="63500" y="100965"/>
              <a:ext cx="1580261" cy="4555236"/>
            </a:xfrm>
            <a:custGeom>
              <a:avLst/>
              <a:gdLst/>
              <a:ahLst/>
              <a:cxnLst/>
              <a:rect r="r" b="b" t="t" l="l"/>
              <a:pathLst>
                <a:path h="4555236" w="1580261">
                  <a:moveTo>
                    <a:pt x="0" y="4555236"/>
                  </a:moveTo>
                  <a:lnTo>
                    <a:pt x="1580261" y="4555236"/>
                  </a:lnTo>
                  <a:lnTo>
                    <a:pt x="1580261" y="0"/>
                  </a:lnTo>
                  <a:lnTo>
                    <a:pt x="0" y="0"/>
                  </a:lnTo>
                  <a:close/>
                </a:path>
              </a:pathLst>
            </a:custGeom>
            <a:solidFill>
              <a:srgbClr val="EC008C">
                <a:alpha val="29804"/>
              </a:srgbClr>
            </a:solidFill>
          </p:spPr>
        </p:sp>
      </p:grpSp>
      <p:sp>
        <p:nvSpPr>
          <p:cNvPr name="Freeform 16" id="16"/>
          <p:cNvSpPr/>
          <p:nvPr/>
        </p:nvSpPr>
        <p:spPr>
          <a:xfrm flipH="false" flipV="false" rot="0">
            <a:off x="3810954" y="3806861"/>
            <a:ext cx="3241413" cy="1958797"/>
          </a:xfrm>
          <a:custGeom>
            <a:avLst/>
            <a:gdLst/>
            <a:ahLst/>
            <a:cxnLst/>
            <a:rect r="r" b="b" t="t" l="l"/>
            <a:pathLst>
              <a:path h="1958797" w="3241413">
                <a:moveTo>
                  <a:pt x="0" y="0"/>
                </a:moveTo>
                <a:lnTo>
                  <a:pt x="3241413" y="0"/>
                </a:lnTo>
                <a:lnTo>
                  <a:pt x="3241413" y="1958797"/>
                </a:lnTo>
                <a:lnTo>
                  <a:pt x="0" y="1958797"/>
                </a:lnTo>
                <a:lnTo>
                  <a:pt x="0" y="0"/>
                </a:lnTo>
                <a:close/>
              </a:path>
            </a:pathLst>
          </a:custGeom>
          <a:blipFill>
            <a:blip r:embed="rId4">
              <a:alphaModFix amt="30000"/>
            </a:blip>
            <a:stretch>
              <a:fillRect l="0" t="0" r="0" b="0"/>
            </a:stretch>
          </a:blipFill>
        </p:spPr>
      </p:sp>
      <p:grpSp>
        <p:nvGrpSpPr>
          <p:cNvPr name="Group 17" id="17"/>
          <p:cNvGrpSpPr>
            <a:grpSpLocks noChangeAspect="true"/>
          </p:cNvGrpSpPr>
          <p:nvPr/>
        </p:nvGrpSpPr>
        <p:grpSpPr>
          <a:xfrm rot="0">
            <a:off x="3817542" y="3814473"/>
            <a:ext cx="3050186" cy="1767357"/>
            <a:chOff x="0" y="0"/>
            <a:chExt cx="2041931" cy="1183145"/>
          </a:xfrm>
        </p:grpSpPr>
        <p:sp>
          <p:nvSpPr>
            <p:cNvPr name="Freeform 18" id="18"/>
            <p:cNvSpPr/>
            <p:nvPr/>
          </p:nvSpPr>
          <p:spPr>
            <a:xfrm flipH="false" flipV="false" rot="0">
              <a:off x="76200" y="76200"/>
              <a:ext cx="1889506" cy="1030732"/>
            </a:xfrm>
            <a:custGeom>
              <a:avLst/>
              <a:gdLst/>
              <a:ahLst/>
              <a:cxnLst/>
              <a:rect r="r" b="b" t="t" l="l"/>
              <a:pathLst>
                <a:path h="1030732" w="1889506">
                  <a:moveTo>
                    <a:pt x="1721231" y="1030732"/>
                  </a:moveTo>
                  <a:lnTo>
                    <a:pt x="168275" y="1030732"/>
                  </a:lnTo>
                  <a:cubicBezTo>
                    <a:pt x="75311" y="1030732"/>
                    <a:pt x="0" y="955421"/>
                    <a:pt x="0" y="862457"/>
                  </a:cubicBezTo>
                  <a:lnTo>
                    <a:pt x="0" y="168275"/>
                  </a:lnTo>
                  <a:cubicBezTo>
                    <a:pt x="0" y="75311"/>
                    <a:pt x="75311" y="0"/>
                    <a:pt x="168275" y="0"/>
                  </a:cubicBezTo>
                  <a:lnTo>
                    <a:pt x="1721231" y="0"/>
                  </a:lnTo>
                  <a:cubicBezTo>
                    <a:pt x="1814195" y="0"/>
                    <a:pt x="1889506" y="75311"/>
                    <a:pt x="1889506" y="168275"/>
                  </a:cubicBezTo>
                  <a:lnTo>
                    <a:pt x="1889506" y="862457"/>
                  </a:lnTo>
                  <a:cubicBezTo>
                    <a:pt x="1889506" y="955421"/>
                    <a:pt x="1814195" y="1030732"/>
                    <a:pt x="1721231" y="1030732"/>
                  </a:cubicBezTo>
                </a:path>
              </a:pathLst>
            </a:custGeom>
            <a:solidFill>
              <a:srgbClr val="FFFFFF"/>
            </a:solidFill>
          </p:spPr>
        </p:sp>
        <p:sp>
          <p:nvSpPr>
            <p:cNvPr name="Freeform 19" id="19"/>
            <p:cNvSpPr/>
            <p:nvPr/>
          </p:nvSpPr>
          <p:spPr>
            <a:xfrm flipH="false" flipV="false" rot="0">
              <a:off x="63500" y="63500"/>
              <a:ext cx="1914906" cy="1056132"/>
            </a:xfrm>
            <a:custGeom>
              <a:avLst/>
              <a:gdLst/>
              <a:ahLst/>
              <a:cxnLst/>
              <a:rect r="r" b="b" t="t" l="l"/>
              <a:pathLst>
                <a:path h="1056132" w="1914906">
                  <a:moveTo>
                    <a:pt x="1733931" y="1056132"/>
                  </a:moveTo>
                  <a:lnTo>
                    <a:pt x="180975" y="1056132"/>
                  </a:lnTo>
                  <a:lnTo>
                    <a:pt x="180975" y="1043432"/>
                  </a:lnTo>
                  <a:lnTo>
                    <a:pt x="180975" y="1056132"/>
                  </a:lnTo>
                  <a:cubicBezTo>
                    <a:pt x="81026" y="1056132"/>
                    <a:pt x="0" y="975106"/>
                    <a:pt x="0" y="875157"/>
                  </a:cubicBezTo>
                  <a:lnTo>
                    <a:pt x="12700" y="875157"/>
                  </a:lnTo>
                  <a:lnTo>
                    <a:pt x="0" y="875157"/>
                  </a:lnTo>
                  <a:lnTo>
                    <a:pt x="0" y="180975"/>
                  </a:lnTo>
                  <a:lnTo>
                    <a:pt x="12700" y="180975"/>
                  </a:lnTo>
                  <a:lnTo>
                    <a:pt x="0" y="180975"/>
                  </a:lnTo>
                  <a:cubicBezTo>
                    <a:pt x="0" y="81026"/>
                    <a:pt x="81026" y="0"/>
                    <a:pt x="180975" y="0"/>
                  </a:cubicBezTo>
                  <a:lnTo>
                    <a:pt x="180975" y="12700"/>
                  </a:lnTo>
                  <a:lnTo>
                    <a:pt x="180975" y="0"/>
                  </a:lnTo>
                  <a:lnTo>
                    <a:pt x="1733931" y="0"/>
                  </a:lnTo>
                  <a:lnTo>
                    <a:pt x="1733931" y="12700"/>
                  </a:lnTo>
                  <a:lnTo>
                    <a:pt x="1733931" y="0"/>
                  </a:lnTo>
                  <a:cubicBezTo>
                    <a:pt x="1833880" y="0"/>
                    <a:pt x="1914906" y="81026"/>
                    <a:pt x="1914906" y="180975"/>
                  </a:cubicBezTo>
                  <a:lnTo>
                    <a:pt x="1902206" y="180975"/>
                  </a:lnTo>
                  <a:lnTo>
                    <a:pt x="1914906" y="180975"/>
                  </a:lnTo>
                  <a:lnTo>
                    <a:pt x="1914906" y="875157"/>
                  </a:lnTo>
                  <a:lnTo>
                    <a:pt x="1902206" y="875157"/>
                  </a:lnTo>
                  <a:lnTo>
                    <a:pt x="1914906" y="875157"/>
                  </a:lnTo>
                  <a:cubicBezTo>
                    <a:pt x="1914906" y="975106"/>
                    <a:pt x="1833880" y="1056132"/>
                    <a:pt x="1733931" y="1056132"/>
                  </a:cubicBezTo>
                  <a:lnTo>
                    <a:pt x="1733931" y="1043432"/>
                  </a:lnTo>
                  <a:lnTo>
                    <a:pt x="1733931" y="1056132"/>
                  </a:lnTo>
                  <a:moveTo>
                    <a:pt x="1733931" y="1030732"/>
                  </a:moveTo>
                  <a:cubicBezTo>
                    <a:pt x="1819910" y="1030732"/>
                    <a:pt x="1889506" y="961009"/>
                    <a:pt x="1889506" y="875157"/>
                  </a:cubicBezTo>
                  <a:lnTo>
                    <a:pt x="1889506" y="180975"/>
                  </a:lnTo>
                  <a:cubicBezTo>
                    <a:pt x="1889506" y="94996"/>
                    <a:pt x="1819910" y="25400"/>
                    <a:pt x="1733931" y="25400"/>
                  </a:cubicBezTo>
                  <a:lnTo>
                    <a:pt x="180975" y="25400"/>
                  </a:lnTo>
                  <a:cubicBezTo>
                    <a:pt x="94996" y="25400"/>
                    <a:pt x="25400" y="94996"/>
                    <a:pt x="25400" y="180975"/>
                  </a:cubicBezTo>
                  <a:lnTo>
                    <a:pt x="25400" y="875157"/>
                  </a:lnTo>
                  <a:cubicBezTo>
                    <a:pt x="25400" y="961136"/>
                    <a:pt x="94996" y="1030732"/>
                    <a:pt x="180975" y="1030732"/>
                  </a:cubicBezTo>
                  <a:lnTo>
                    <a:pt x="1733931" y="1030732"/>
                  </a:lnTo>
                  <a:close/>
                </a:path>
              </a:pathLst>
            </a:custGeom>
            <a:solidFill>
              <a:srgbClr val="DD298B"/>
            </a:solidFill>
          </p:spPr>
        </p:sp>
      </p:grpSp>
      <p:grpSp>
        <p:nvGrpSpPr>
          <p:cNvPr name="Group 20" id="20"/>
          <p:cNvGrpSpPr>
            <a:grpSpLocks noChangeAspect="true"/>
          </p:cNvGrpSpPr>
          <p:nvPr/>
        </p:nvGrpSpPr>
        <p:grpSpPr>
          <a:xfrm rot="0">
            <a:off x="7140482" y="8136148"/>
            <a:ext cx="6260866" cy="9462"/>
            <a:chOff x="0" y="0"/>
            <a:chExt cx="4191305" cy="6337"/>
          </a:xfrm>
        </p:grpSpPr>
        <p:sp>
          <p:nvSpPr>
            <p:cNvPr name="Freeform 21" id="21"/>
            <p:cNvSpPr/>
            <p:nvPr/>
          </p:nvSpPr>
          <p:spPr>
            <a:xfrm flipH="false" flipV="false" rot="0">
              <a:off x="0" y="0"/>
              <a:ext cx="4191254" cy="6350"/>
            </a:xfrm>
            <a:custGeom>
              <a:avLst/>
              <a:gdLst/>
              <a:ahLst/>
              <a:cxnLst/>
              <a:rect r="r" b="b" t="t" l="l"/>
              <a:pathLst>
                <a:path h="6350" w="4191254">
                  <a:moveTo>
                    <a:pt x="0" y="0"/>
                  </a:moveTo>
                  <a:lnTo>
                    <a:pt x="4191254" y="0"/>
                  </a:lnTo>
                  <a:lnTo>
                    <a:pt x="4191254" y="6350"/>
                  </a:lnTo>
                  <a:lnTo>
                    <a:pt x="0" y="6350"/>
                  </a:lnTo>
                  <a:close/>
                </a:path>
              </a:pathLst>
            </a:custGeom>
            <a:solidFill>
              <a:srgbClr val="BA3F7F"/>
            </a:solidFill>
          </p:spPr>
        </p:sp>
      </p:grpSp>
      <p:grpSp>
        <p:nvGrpSpPr>
          <p:cNvPr name="Group 22" id="22"/>
          <p:cNvGrpSpPr>
            <a:grpSpLocks noChangeAspect="true"/>
          </p:cNvGrpSpPr>
          <p:nvPr/>
        </p:nvGrpSpPr>
        <p:grpSpPr>
          <a:xfrm rot="0">
            <a:off x="7140482" y="8363558"/>
            <a:ext cx="1547559" cy="9462"/>
            <a:chOff x="0" y="0"/>
            <a:chExt cx="1036002" cy="6337"/>
          </a:xfrm>
        </p:grpSpPr>
        <p:sp>
          <p:nvSpPr>
            <p:cNvPr name="Freeform 23" id="23"/>
            <p:cNvSpPr/>
            <p:nvPr/>
          </p:nvSpPr>
          <p:spPr>
            <a:xfrm flipH="false" flipV="false" rot="0">
              <a:off x="0" y="0"/>
              <a:ext cx="1036066" cy="6350"/>
            </a:xfrm>
            <a:custGeom>
              <a:avLst/>
              <a:gdLst/>
              <a:ahLst/>
              <a:cxnLst/>
              <a:rect r="r" b="b" t="t" l="l"/>
              <a:pathLst>
                <a:path h="6350" w="1036066">
                  <a:moveTo>
                    <a:pt x="0" y="0"/>
                  </a:moveTo>
                  <a:lnTo>
                    <a:pt x="1036066" y="0"/>
                  </a:lnTo>
                  <a:lnTo>
                    <a:pt x="1036066" y="6350"/>
                  </a:lnTo>
                  <a:lnTo>
                    <a:pt x="0" y="6350"/>
                  </a:lnTo>
                  <a:close/>
                </a:path>
              </a:pathLst>
            </a:custGeom>
            <a:solidFill>
              <a:srgbClr val="BA3F7F"/>
            </a:solidFill>
          </p:spPr>
        </p:sp>
      </p:grpSp>
      <p:grpSp>
        <p:nvGrpSpPr>
          <p:cNvPr name="Group 24" id="24"/>
          <p:cNvGrpSpPr>
            <a:grpSpLocks noChangeAspect="true"/>
          </p:cNvGrpSpPr>
          <p:nvPr/>
        </p:nvGrpSpPr>
        <p:grpSpPr>
          <a:xfrm rot="0">
            <a:off x="7039661" y="4194010"/>
            <a:ext cx="4272446" cy="1240941"/>
            <a:chOff x="0" y="0"/>
            <a:chExt cx="2860167" cy="830745"/>
          </a:xfrm>
        </p:grpSpPr>
        <p:sp>
          <p:nvSpPr>
            <p:cNvPr name="Freeform 25" id="25"/>
            <p:cNvSpPr/>
            <p:nvPr/>
          </p:nvSpPr>
          <p:spPr>
            <a:xfrm flipH="false" flipV="false" rot="0">
              <a:off x="63500" y="63500"/>
              <a:ext cx="2733167" cy="703707"/>
            </a:xfrm>
            <a:custGeom>
              <a:avLst/>
              <a:gdLst/>
              <a:ahLst/>
              <a:cxnLst/>
              <a:rect r="r" b="b" t="t" l="l"/>
              <a:pathLst>
                <a:path h="703707" w="2733167">
                  <a:moveTo>
                    <a:pt x="2733167" y="16891"/>
                  </a:moveTo>
                  <a:lnTo>
                    <a:pt x="8509" y="16891"/>
                  </a:lnTo>
                  <a:lnTo>
                    <a:pt x="8509" y="8509"/>
                  </a:lnTo>
                  <a:lnTo>
                    <a:pt x="17018" y="8509"/>
                  </a:lnTo>
                  <a:lnTo>
                    <a:pt x="17018" y="703707"/>
                  </a:lnTo>
                  <a:lnTo>
                    <a:pt x="0" y="703707"/>
                  </a:lnTo>
                  <a:lnTo>
                    <a:pt x="0" y="8509"/>
                  </a:lnTo>
                  <a:lnTo>
                    <a:pt x="0" y="0"/>
                  </a:lnTo>
                  <a:lnTo>
                    <a:pt x="8509" y="0"/>
                  </a:lnTo>
                  <a:lnTo>
                    <a:pt x="2733167" y="0"/>
                  </a:lnTo>
                  <a:close/>
                </a:path>
              </a:pathLst>
            </a:custGeom>
            <a:solidFill>
              <a:srgbClr val="B29D7F"/>
            </a:solidFill>
          </p:spPr>
        </p:sp>
        <p:sp>
          <p:nvSpPr>
            <p:cNvPr name="Freeform 26" id="26"/>
            <p:cNvSpPr/>
            <p:nvPr/>
          </p:nvSpPr>
          <p:spPr>
            <a:xfrm flipH="false" flipV="false" rot="0">
              <a:off x="213741" y="223012"/>
              <a:ext cx="83947" cy="77851"/>
            </a:xfrm>
            <a:custGeom>
              <a:avLst/>
              <a:gdLst/>
              <a:ahLst/>
              <a:cxnLst/>
              <a:rect r="r" b="b" t="t" l="l"/>
              <a:pathLst>
                <a:path h="77851" w="83947">
                  <a:moveTo>
                    <a:pt x="0" y="77851"/>
                  </a:moveTo>
                  <a:lnTo>
                    <a:pt x="83947" y="77851"/>
                  </a:lnTo>
                  <a:lnTo>
                    <a:pt x="83947" y="0"/>
                  </a:lnTo>
                  <a:lnTo>
                    <a:pt x="0" y="0"/>
                  </a:lnTo>
                  <a:close/>
                </a:path>
              </a:pathLst>
            </a:custGeom>
            <a:solidFill>
              <a:srgbClr val="A79B82"/>
            </a:solidFill>
          </p:spPr>
        </p:sp>
        <p:sp>
          <p:nvSpPr>
            <p:cNvPr name="Freeform 27" id="27"/>
            <p:cNvSpPr/>
            <p:nvPr/>
          </p:nvSpPr>
          <p:spPr>
            <a:xfrm flipH="false" flipV="false" rot="0">
              <a:off x="213741" y="474726"/>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grpSp>
      <p:grpSp>
        <p:nvGrpSpPr>
          <p:cNvPr name="Group 28" id="28"/>
          <p:cNvGrpSpPr>
            <a:grpSpLocks noChangeAspect="true"/>
          </p:cNvGrpSpPr>
          <p:nvPr/>
        </p:nvGrpSpPr>
        <p:grpSpPr>
          <a:xfrm rot="0">
            <a:off x="7358942" y="5934575"/>
            <a:ext cx="125336" cy="116401"/>
            <a:chOff x="0" y="0"/>
            <a:chExt cx="83909" cy="77927"/>
          </a:xfrm>
        </p:grpSpPr>
        <p:sp>
          <p:nvSpPr>
            <p:cNvPr name="Freeform 29" id="29"/>
            <p:cNvSpPr/>
            <p:nvPr/>
          </p:nvSpPr>
          <p:spPr>
            <a:xfrm flipH="false" flipV="false" rot="0">
              <a:off x="0" y="0"/>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grpSp>
      <p:sp>
        <p:nvSpPr>
          <p:cNvPr name="Freeform 30" id="30"/>
          <p:cNvSpPr/>
          <p:nvPr/>
        </p:nvSpPr>
        <p:spPr>
          <a:xfrm flipH="false" flipV="false" rot="0">
            <a:off x="6278637" y="7724000"/>
            <a:ext cx="757624" cy="674673"/>
          </a:xfrm>
          <a:custGeom>
            <a:avLst/>
            <a:gdLst/>
            <a:ahLst/>
            <a:cxnLst/>
            <a:rect r="r" b="b" t="t" l="l"/>
            <a:pathLst>
              <a:path h="674673" w="757624">
                <a:moveTo>
                  <a:pt x="0" y="0"/>
                </a:moveTo>
                <a:lnTo>
                  <a:pt x="757624" y="0"/>
                </a:lnTo>
                <a:lnTo>
                  <a:pt x="757624" y="674673"/>
                </a:lnTo>
                <a:lnTo>
                  <a:pt x="0" y="674673"/>
                </a:lnTo>
                <a:lnTo>
                  <a:pt x="0" y="0"/>
                </a:lnTo>
                <a:close/>
              </a:path>
            </a:pathLst>
          </a:custGeom>
          <a:blipFill>
            <a:blip r:embed="rId5"/>
            <a:stretch>
              <a:fillRect l="0" t="0" r="0" b="0"/>
            </a:stretch>
          </a:blipFill>
        </p:spPr>
      </p:sp>
      <p:grpSp>
        <p:nvGrpSpPr>
          <p:cNvPr name="Group 31" id="31"/>
          <p:cNvGrpSpPr>
            <a:grpSpLocks noChangeAspect="true"/>
          </p:cNvGrpSpPr>
          <p:nvPr/>
        </p:nvGrpSpPr>
        <p:grpSpPr>
          <a:xfrm rot="0">
            <a:off x="2903152" y="2479583"/>
            <a:ext cx="1289431" cy="395103"/>
            <a:chOff x="0" y="0"/>
            <a:chExt cx="863206" cy="264490"/>
          </a:xfrm>
        </p:grpSpPr>
        <p:sp>
          <p:nvSpPr>
            <p:cNvPr name="Freeform 32" id="32"/>
            <p:cNvSpPr/>
            <p:nvPr/>
          </p:nvSpPr>
          <p:spPr>
            <a:xfrm flipH="false" flipV="false" rot="0">
              <a:off x="89535" y="63500"/>
              <a:ext cx="710184" cy="68072"/>
            </a:xfrm>
            <a:custGeom>
              <a:avLst/>
              <a:gdLst/>
              <a:ahLst/>
              <a:cxnLst/>
              <a:rect r="r" b="b" t="t" l="l"/>
              <a:pathLst>
                <a:path h="68072" w="710184">
                  <a:moveTo>
                    <a:pt x="710184" y="12700"/>
                  </a:moveTo>
                  <a:lnTo>
                    <a:pt x="6350" y="12700"/>
                  </a:lnTo>
                  <a:lnTo>
                    <a:pt x="6350" y="6350"/>
                  </a:lnTo>
                  <a:lnTo>
                    <a:pt x="12700" y="6350"/>
                  </a:lnTo>
                  <a:lnTo>
                    <a:pt x="12700" y="68072"/>
                  </a:lnTo>
                  <a:lnTo>
                    <a:pt x="0" y="68072"/>
                  </a:lnTo>
                  <a:lnTo>
                    <a:pt x="0" y="6350"/>
                  </a:lnTo>
                  <a:lnTo>
                    <a:pt x="0" y="0"/>
                  </a:lnTo>
                  <a:lnTo>
                    <a:pt x="6350" y="0"/>
                  </a:lnTo>
                  <a:lnTo>
                    <a:pt x="710184" y="0"/>
                  </a:lnTo>
                  <a:close/>
                </a:path>
              </a:pathLst>
            </a:custGeom>
            <a:solidFill>
              <a:srgbClr val="231F20"/>
            </a:solidFill>
          </p:spPr>
        </p:sp>
        <p:sp>
          <p:nvSpPr>
            <p:cNvPr name="Freeform 33" id="33"/>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231F20"/>
            </a:solidFill>
          </p:spPr>
        </p:sp>
      </p:grpSp>
      <p:grpSp>
        <p:nvGrpSpPr>
          <p:cNvPr name="Group 34" id="34"/>
          <p:cNvGrpSpPr>
            <a:grpSpLocks noChangeAspect="true"/>
          </p:cNvGrpSpPr>
          <p:nvPr/>
        </p:nvGrpSpPr>
        <p:grpSpPr>
          <a:xfrm rot="0">
            <a:off x="2903152" y="4264952"/>
            <a:ext cx="1063573" cy="395103"/>
            <a:chOff x="0" y="0"/>
            <a:chExt cx="712000" cy="264490"/>
          </a:xfrm>
        </p:grpSpPr>
        <p:sp>
          <p:nvSpPr>
            <p:cNvPr name="Freeform 35" id="35"/>
            <p:cNvSpPr/>
            <p:nvPr/>
          </p:nvSpPr>
          <p:spPr>
            <a:xfrm flipH="false" flipV="false" rot="0">
              <a:off x="89535" y="63500"/>
              <a:ext cx="558927" cy="68072"/>
            </a:xfrm>
            <a:custGeom>
              <a:avLst/>
              <a:gdLst/>
              <a:ahLst/>
              <a:cxnLst/>
              <a:rect r="r" b="b" t="t" l="l"/>
              <a:pathLst>
                <a:path h="68072" w="558927">
                  <a:moveTo>
                    <a:pt x="558927" y="12700"/>
                  </a:moveTo>
                  <a:lnTo>
                    <a:pt x="6350" y="12700"/>
                  </a:lnTo>
                  <a:lnTo>
                    <a:pt x="6350" y="6350"/>
                  </a:lnTo>
                  <a:lnTo>
                    <a:pt x="12700" y="6350"/>
                  </a:lnTo>
                  <a:lnTo>
                    <a:pt x="12700" y="68072"/>
                  </a:lnTo>
                  <a:lnTo>
                    <a:pt x="0" y="68072"/>
                  </a:lnTo>
                  <a:lnTo>
                    <a:pt x="0" y="6350"/>
                  </a:lnTo>
                  <a:lnTo>
                    <a:pt x="0" y="0"/>
                  </a:lnTo>
                  <a:lnTo>
                    <a:pt x="6350" y="0"/>
                  </a:lnTo>
                  <a:lnTo>
                    <a:pt x="558927" y="0"/>
                  </a:lnTo>
                  <a:close/>
                </a:path>
              </a:pathLst>
            </a:custGeom>
            <a:solidFill>
              <a:srgbClr val="231F20"/>
            </a:solidFill>
          </p:spPr>
        </p:sp>
        <p:sp>
          <p:nvSpPr>
            <p:cNvPr name="Freeform 36" id="36"/>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231F20"/>
            </a:solidFill>
          </p:spPr>
        </p:sp>
      </p:grpSp>
      <p:grpSp>
        <p:nvGrpSpPr>
          <p:cNvPr name="Group 37" id="37"/>
          <p:cNvGrpSpPr>
            <a:grpSpLocks noChangeAspect="true"/>
          </p:cNvGrpSpPr>
          <p:nvPr/>
        </p:nvGrpSpPr>
        <p:grpSpPr>
          <a:xfrm rot="0">
            <a:off x="2903152" y="6873822"/>
            <a:ext cx="1063573" cy="395103"/>
            <a:chOff x="0" y="0"/>
            <a:chExt cx="712000" cy="264490"/>
          </a:xfrm>
        </p:grpSpPr>
        <p:sp>
          <p:nvSpPr>
            <p:cNvPr name="Freeform 38" id="38"/>
            <p:cNvSpPr/>
            <p:nvPr/>
          </p:nvSpPr>
          <p:spPr>
            <a:xfrm flipH="false" flipV="false" rot="0">
              <a:off x="89535" y="63500"/>
              <a:ext cx="558927" cy="68072"/>
            </a:xfrm>
            <a:custGeom>
              <a:avLst/>
              <a:gdLst/>
              <a:ahLst/>
              <a:cxnLst/>
              <a:rect r="r" b="b" t="t" l="l"/>
              <a:pathLst>
                <a:path h="68072" w="558927">
                  <a:moveTo>
                    <a:pt x="558927" y="12700"/>
                  </a:moveTo>
                  <a:lnTo>
                    <a:pt x="6350" y="12700"/>
                  </a:lnTo>
                  <a:lnTo>
                    <a:pt x="6350" y="6350"/>
                  </a:lnTo>
                  <a:lnTo>
                    <a:pt x="12700" y="6350"/>
                  </a:lnTo>
                  <a:lnTo>
                    <a:pt x="12700" y="68072"/>
                  </a:lnTo>
                  <a:lnTo>
                    <a:pt x="0" y="68072"/>
                  </a:lnTo>
                  <a:lnTo>
                    <a:pt x="0" y="6350"/>
                  </a:lnTo>
                  <a:lnTo>
                    <a:pt x="0" y="0"/>
                  </a:lnTo>
                  <a:lnTo>
                    <a:pt x="6350" y="0"/>
                  </a:lnTo>
                  <a:lnTo>
                    <a:pt x="558927" y="0"/>
                  </a:lnTo>
                  <a:close/>
                </a:path>
              </a:pathLst>
            </a:custGeom>
            <a:solidFill>
              <a:srgbClr val="231F20"/>
            </a:solidFill>
          </p:spPr>
        </p:sp>
        <p:sp>
          <p:nvSpPr>
            <p:cNvPr name="Freeform 39" id="39"/>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231F20"/>
            </a:solidFill>
          </p:spPr>
        </p:sp>
      </p:grpSp>
      <p:grpSp>
        <p:nvGrpSpPr>
          <p:cNvPr name="Group 40" id="40"/>
          <p:cNvGrpSpPr>
            <a:grpSpLocks noChangeAspect="true"/>
          </p:cNvGrpSpPr>
          <p:nvPr/>
        </p:nvGrpSpPr>
        <p:grpSpPr>
          <a:xfrm rot="0">
            <a:off x="7138007" y="1354331"/>
            <a:ext cx="395103" cy="1289431"/>
            <a:chOff x="0" y="0"/>
            <a:chExt cx="264490" cy="863206"/>
          </a:xfrm>
        </p:grpSpPr>
        <p:sp>
          <p:nvSpPr>
            <p:cNvPr name="Freeform 41" id="41"/>
            <p:cNvSpPr/>
            <p:nvPr/>
          </p:nvSpPr>
          <p:spPr>
            <a:xfrm flipH="false" flipV="false" rot="0">
              <a:off x="63500" y="89535"/>
              <a:ext cx="68072" cy="710184"/>
            </a:xfrm>
            <a:custGeom>
              <a:avLst/>
              <a:gdLst/>
              <a:ahLst/>
              <a:cxnLst/>
              <a:rect r="r" b="b" t="t" l="l"/>
              <a:pathLst>
                <a:path h="710184" w="68072">
                  <a:moveTo>
                    <a:pt x="0" y="710184"/>
                  </a:moveTo>
                  <a:lnTo>
                    <a:pt x="0" y="6350"/>
                  </a:lnTo>
                  <a:lnTo>
                    <a:pt x="0" y="0"/>
                  </a:lnTo>
                  <a:lnTo>
                    <a:pt x="6350" y="0"/>
                  </a:lnTo>
                  <a:lnTo>
                    <a:pt x="68072" y="0"/>
                  </a:lnTo>
                  <a:lnTo>
                    <a:pt x="68072" y="12700"/>
                  </a:lnTo>
                  <a:lnTo>
                    <a:pt x="6350" y="12700"/>
                  </a:lnTo>
                  <a:lnTo>
                    <a:pt x="6350" y="6350"/>
                  </a:lnTo>
                  <a:lnTo>
                    <a:pt x="12700" y="6350"/>
                  </a:lnTo>
                  <a:lnTo>
                    <a:pt x="12700" y="710184"/>
                  </a:lnTo>
                  <a:close/>
                </a:path>
              </a:pathLst>
            </a:custGeom>
            <a:solidFill>
              <a:srgbClr val="231F20"/>
            </a:solidFill>
          </p:spPr>
        </p:sp>
        <p:sp>
          <p:nvSpPr>
            <p:cNvPr name="Freeform 42" id="42"/>
            <p:cNvSpPr/>
            <p:nvPr/>
          </p:nvSpPr>
          <p:spPr>
            <a:xfrm flipH="false" flipV="false" rot="0">
              <a:off x="111887" y="63500"/>
              <a:ext cx="89154" cy="64770"/>
            </a:xfrm>
            <a:custGeom>
              <a:avLst/>
              <a:gdLst/>
              <a:ahLst/>
              <a:cxnLst/>
              <a:rect r="r" b="b" t="t" l="l"/>
              <a:pathLst>
                <a:path h="64770" w="89154">
                  <a:moveTo>
                    <a:pt x="89154" y="32385"/>
                  </a:moveTo>
                  <a:lnTo>
                    <a:pt x="0" y="0"/>
                  </a:lnTo>
                  <a:lnTo>
                    <a:pt x="0" y="64770"/>
                  </a:lnTo>
                  <a:close/>
                </a:path>
              </a:pathLst>
            </a:custGeom>
            <a:solidFill>
              <a:srgbClr val="231F20"/>
            </a:solidFill>
          </p:spPr>
        </p:sp>
      </p:grpSp>
      <p:grpSp>
        <p:nvGrpSpPr>
          <p:cNvPr name="Group 43" id="43"/>
          <p:cNvGrpSpPr>
            <a:grpSpLocks noChangeAspect="true"/>
          </p:cNvGrpSpPr>
          <p:nvPr/>
        </p:nvGrpSpPr>
        <p:grpSpPr>
          <a:xfrm rot="0">
            <a:off x="7224045" y="8475904"/>
            <a:ext cx="560762" cy="1022937"/>
            <a:chOff x="0" y="0"/>
            <a:chExt cx="375399" cy="684797"/>
          </a:xfrm>
        </p:grpSpPr>
        <p:sp>
          <p:nvSpPr>
            <p:cNvPr name="Freeform 44" id="44"/>
            <p:cNvSpPr/>
            <p:nvPr/>
          </p:nvSpPr>
          <p:spPr>
            <a:xfrm flipH="false" flipV="false" rot="0">
              <a:off x="63500" y="63500"/>
              <a:ext cx="179070" cy="531749"/>
            </a:xfrm>
            <a:custGeom>
              <a:avLst/>
              <a:gdLst/>
              <a:ahLst/>
              <a:cxnLst/>
              <a:rect r="r" b="b" t="t" l="l"/>
              <a:pathLst>
                <a:path h="531749" w="179070">
                  <a:moveTo>
                    <a:pt x="12700" y="0"/>
                  </a:moveTo>
                  <a:lnTo>
                    <a:pt x="12700" y="525399"/>
                  </a:lnTo>
                  <a:lnTo>
                    <a:pt x="6350" y="525399"/>
                  </a:lnTo>
                  <a:lnTo>
                    <a:pt x="6350" y="519049"/>
                  </a:lnTo>
                  <a:lnTo>
                    <a:pt x="179070" y="519049"/>
                  </a:lnTo>
                  <a:lnTo>
                    <a:pt x="179070" y="531749"/>
                  </a:lnTo>
                  <a:lnTo>
                    <a:pt x="6350" y="531749"/>
                  </a:lnTo>
                  <a:lnTo>
                    <a:pt x="0" y="531749"/>
                  </a:lnTo>
                  <a:lnTo>
                    <a:pt x="0" y="525399"/>
                  </a:lnTo>
                  <a:lnTo>
                    <a:pt x="0" y="0"/>
                  </a:lnTo>
                  <a:close/>
                </a:path>
              </a:pathLst>
            </a:custGeom>
            <a:solidFill>
              <a:srgbClr val="231F20"/>
            </a:solidFill>
          </p:spPr>
        </p:sp>
        <p:sp>
          <p:nvSpPr>
            <p:cNvPr name="Freeform 45" id="45"/>
            <p:cNvSpPr/>
            <p:nvPr/>
          </p:nvSpPr>
          <p:spPr>
            <a:xfrm flipH="false" flipV="false" rot="0">
              <a:off x="222885" y="556514"/>
              <a:ext cx="89027" cy="64770"/>
            </a:xfrm>
            <a:custGeom>
              <a:avLst/>
              <a:gdLst/>
              <a:ahLst/>
              <a:cxnLst/>
              <a:rect r="r" b="b" t="t" l="l"/>
              <a:pathLst>
                <a:path h="64770" w="89027">
                  <a:moveTo>
                    <a:pt x="89027" y="32385"/>
                  </a:moveTo>
                  <a:lnTo>
                    <a:pt x="0" y="64770"/>
                  </a:lnTo>
                  <a:lnTo>
                    <a:pt x="0" y="0"/>
                  </a:lnTo>
                  <a:close/>
                </a:path>
              </a:pathLst>
            </a:custGeom>
            <a:solidFill>
              <a:srgbClr val="231F20"/>
            </a:solidFill>
          </p:spPr>
        </p:sp>
      </p:grpSp>
      <p:grpSp>
        <p:nvGrpSpPr>
          <p:cNvPr name="Group 46" id="46"/>
          <p:cNvGrpSpPr>
            <a:grpSpLocks noChangeAspect="true"/>
          </p:cNvGrpSpPr>
          <p:nvPr/>
        </p:nvGrpSpPr>
        <p:grpSpPr>
          <a:xfrm rot="0">
            <a:off x="11251865" y="3553087"/>
            <a:ext cx="4502303" cy="901570"/>
            <a:chOff x="0" y="0"/>
            <a:chExt cx="3014040" cy="603555"/>
          </a:xfrm>
        </p:grpSpPr>
        <p:sp>
          <p:nvSpPr>
            <p:cNvPr name="Freeform 47" id="47"/>
            <p:cNvSpPr/>
            <p:nvPr/>
          </p:nvSpPr>
          <p:spPr>
            <a:xfrm flipH="false" flipV="false" rot="0">
              <a:off x="63500" y="89535"/>
              <a:ext cx="2817622" cy="450469"/>
            </a:xfrm>
            <a:custGeom>
              <a:avLst/>
              <a:gdLst/>
              <a:ahLst/>
              <a:cxnLst/>
              <a:rect r="r" b="b" t="t" l="l"/>
              <a:pathLst>
                <a:path h="450469" w="2817622">
                  <a:moveTo>
                    <a:pt x="0" y="450469"/>
                  </a:moveTo>
                  <a:lnTo>
                    <a:pt x="0" y="6350"/>
                  </a:lnTo>
                  <a:lnTo>
                    <a:pt x="0" y="0"/>
                  </a:lnTo>
                  <a:lnTo>
                    <a:pt x="6350" y="0"/>
                  </a:lnTo>
                  <a:lnTo>
                    <a:pt x="2817622" y="0"/>
                  </a:lnTo>
                  <a:lnTo>
                    <a:pt x="2817622" y="12700"/>
                  </a:lnTo>
                  <a:lnTo>
                    <a:pt x="6350" y="12700"/>
                  </a:lnTo>
                  <a:lnTo>
                    <a:pt x="6350" y="6350"/>
                  </a:lnTo>
                  <a:lnTo>
                    <a:pt x="12700" y="6350"/>
                  </a:lnTo>
                  <a:lnTo>
                    <a:pt x="12700" y="450469"/>
                  </a:lnTo>
                  <a:close/>
                </a:path>
              </a:pathLst>
            </a:custGeom>
            <a:solidFill>
              <a:srgbClr val="231F20"/>
            </a:solidFill>
          </p:spPr>
        </p:sp>
        <p:sp>
          <p:nvSpPr>
            <p:cNvPr name="Freeform 48" id="48"/>
            <p:cNvSpPr/>
            <p:nvPr/>
          </p:nvSpPr>
          <p:spPr>
            <a:xfrm flipH="false" flipV="false" rot="0">
              <a:off x="2861437" y="63500"/>
              <a:ext cx="89154" cy="64770"/>
            </a:xfrm>
            <a:custGeom>
              <a:avLst/>
              <a:gdLst/>
              <a:ahLst/>
              <a:cxnLst/>
              <a:rect r="r" b="b" t="t" l="l"/>
              <a:pathLst>
                <a:path h="64770" w="89154">
                  <a:moveTo>
                    <a:pt x="89154" y="32385"/>
                  </a:moveTo>
                  <a:lnTo>
                    <a:pt x="0" y="0"/>
                  </a:lnTo>
                  <a:lnTo>
                    <a:pt x="0" y="64770"/>
                  </a:lnTo>
                  <a:close/>
                </a:path>
              </a:pathLst>
            </a:custGeom>
            <a:solidFill>
              <a:srgbClr val="231F20"/>
            </a:solidFill>
          </p:spPr>
        </p:sp>
      </p:grpSp>
      <p:grpSp>
        <p:nvGrpSpPr>
          <p:cNvPr name="Group 49" id="49"/>
          <p:cNvGrpSpPr>
            <a:grpSpLocks noChangeAspect="true"/>
          </p:cNvGrpSpPr>
          <p:nvPr/>
        </p:nvGrpSpPr>
        <p:grpSpPr>
          <a:xfrm rot="0">
            <a:off x="15494986" y="8475904"/>
            <a:ext cx="763286" cy="395103"/>
            <a:chOff x="0" y="0"/>
            <a:chExt cx="510972" cy="264490"/>
          </a:xfrm>
        </p:grpSpPr>
        <p:sp>
          <p:nvSpPr>
            <p:cNvPr name="Freeform 50" id="50"/>
            <p:cNvSpPr/>
            <p:nvPr/>
          </p:nvSpPr>
          <p:spPr>
            <a:xfrm flipH="false" flipV="false" rot="0">
              <a:off x="63500" y="63500"/>
              <a:ext cx="357886" cy="68072"/>
            </a:xfrm>
            <a:custGeom>
              <a:avLst/>
              <a:gdLst/>
              <a:ahLst/>
              <a:cxnLst/>
              <a:rect r="r" b="b" t="t" l="l"/>
              <a:pathLst>
                <a:path h="68072" w="357886">
                  <a:moveTo>
                    <a:pt x="0" y="0"/>
                  </a:moveTo>
                  <a:lnTo>
                    <a:pt x="351536" y="0"/>
                  </a:lnTo>
                  <a:lnTo>
                    <a:pt x="357886" y="0"/>
                  </a:lnTo>
                  <a:lnTo>
                    <a:pt x="357886" y="6350"/>
                  </a:lnTo>
                  <a:lnTo>
                    <a:pt x="357886" y="68072"/>
                  </a:lnTo>
                  <a:lnTo>
                    <a:pt x="345186" y="68072"/>
                  </a:lnTo>
                  <a:lnTo>
                    <a:pt x="345186" y="6350"/>
                  </a:lnTo>
                  <a:lnTo>
                    <a:pt x="351536" y="6350"/>
                  </a:lnTo>
                  <a:lnTo>
                    <a:pt x="351536" y="12700"/>
                  </a:lnTo>
                  <a:lnTo>
                    <a:pt x="0" y="12700"/>
                  </a:lnTo>
                  <a:close/>
                </a:path>
              </a:pathLst>
            </a:custGeom>
            <a:solidFill>
              <a:srgbClr val="231F20"/>
            </a:solidFill>
          </p:spPr>
        </p:sp>
        <p:sp>
          <p:nvSpPr>
            <p:cNvPr name="Freeform 51" id="51"/>
            <p:cNvSpPr/>
            <p:nvPr/>
          </p:nvSpPr>
          <p:spPr>
            <a:xfrm flipH="false" flipV="false" rot="0">
              <a:off x="382651" y="112014"/>
              <a:ext cx="64770" cy="89027"/>
            </a:xfrm>
            <a:custGeom>
              <a:avLst/>
              <a:gdLst/>
              <a:ahLst/>
              <a:cxnLst/>
              <a:rect r="r" b="b" t="t" l="l"/>
              <a:pathLst>
                <a:path h="89027" w="64770">
                  <a:moveTo>
                    <a:pt x="32385" y="89027"/>
                  </a:moveTo>
                  <a:lnTo>
                    <a:pt x="64770" y="0"/>
                  </a:lnTo>
                  <a:lnTo>
                    <a:pt x="0" y="0"/>
                  </a:lnTo>
                  <a:close/>
                </a:path>
              </a:pathLst>
            </a:custGeom>
            <a:solidFill>
              <a:srgbClr val="231F20"/>
            </a:solidFill>
          </p:spPr>
        </p:sp>
      </p:grpSp>
      <p:sp>
        <p:nvSpPr>
          <p:cNvPr name="TextBox 52" id="5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53" id="5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54" id="5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55" id="5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a:solidFill>
                  <a:srgbClr val="EC008C"/>
                </a:solidFill>
                <a:latin typeface="Baloo Bhai"/>
                <a:ea typeface="Baloo Bhai"/>
                <a:cs typeface="Baloo Bhai"/>
                <a:sym typeface="Baloo Bhai"/>
              </a:rPr>
              <a:t>HAC VE KURB</a:t>
            </a:r>
            <a:r>
              <a:rPr lang="en-US" sz="3734">
                <a:solidFill>
                  <a:srgbClr val="9B867A"/>
                </a:solidFill>
                <a:latin typeface="Baloo Bhai"/>
                <a:ea typeface="Baloo Bhai"/>
                <a:cs typeface="Baloo Bhai"/>
                <a:sym typeface="Baloo Bhai"/>
              </a:rPr>
              <a:t>2</a:t>
            </a:r>
            <a:r>
              <a:rPr lang="en-US" sz="3734">
                <a:solidFill>
                  <a:srgbClr val="EC008C"/>
                </a:solidFill>
                <a:latin typeface="Baloo Bhai"/>
                <a:ea typeface="Baloo Bhai"/>
                <a:cs typeface="Baloo Bhai"/>
                <a:sym typeface="Baloo Bhai"/>
              </a:rPr>
              <a:t>A</a:t>
            </a:r>
            <a:r>
              <a:rPr lang="en-US" sz="3734">
                <a:solidFill>
                  <a:srgbClr val="9B867A"/>
                </a:solidFill>
                <a:latin typeface="Baloo Bhai"/>
                <a:ea typeface="Baloo Bhai"/>
                <a:cs typeface="Baloo Bhai"/>
                <a:sym typeface="Baloo Bhai"/>
              </a:rPr>
              <a:t>.</a:t>
            </a:r>
            <a:r>
              <a:rPr lang="en-US" sz="3734">
                <a:solidFill>
                  <a:srgbClr val="EC008C"/>
                </a:solidFill>
                <a:latin typeface="Baloo Bhai"/>
                <a:ea typeface="Baloo Bhai"/>
                <a:cs typeface="Baloo Bhai"/>
                <a:sym typeface="Baloo Bhai"/>
              </a:rPr>
              <a:t>N</a:t>
            </a:r>
          </a:p>
        </p:txBody>
      </p:sp>
      <p:sp>
        <p:nvSpPr>
          <p:cNvPr name="TextBox 56" id="5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57" id="57"/>
          <p:cNvSpPr txBox="true"/>
          <p:nvPr/>
        </p:nvSpPr>
        <p:spPr>
          <a:xfrm rot="0">
            <a:off x="2521722" y="2960610"/>
            <a:ext cx="46441" cy="187457"/>
          </a:xfrm>
          <a:prstGeom prst="rect">
            <a:avLst/>
          </a:prstGeom>
        </p:spPr>
        <p:txBody>
          <a:bodyPr anchor="t" rtlCol="false" tIns="0" lIns="0" bIns="0" rIns="0">
            <a:spAutoFit/>
          </a:bodyPr>
          <a:lstStyle/>
          <a:p>
            <a:pPr algn="l">
              <a:lnSpc>
                <a:spcPts val="1174"/>
              </a:lnSpc>
            </a:pPr>
            <a:r>
              <a:rPr lang="en-US" sz="1792">
                <a:solidFill>
                  <a:srgbClr val="6E8D82"/>
                </a:solidFill>
                <a:latin typeface="Barlow"/>
                <a:ea typeface="Barlow"/>
                <a:cs typeface="Barlow"/>
                <a:sym typeface="Barlow"/>
              </a:rPr>
              <a:t> </a:t>
            </a:r>
          </a:p>
        </p:txBody>
      </p:sp>
      <p:sp>
        <p:nvSpPr>
          <p:cNvPr name="TextBox 58" id="58"/>
          <p:cNvSpPr txBox="true"/>
          <p:nvPr/>
        </p:nvSpPr>
        <p:spPr>
          <a:xfrm rot="0">
            <a:off x="1645421" y="3215601"/>
            <a:ext cx="1065038" cy="342991"/>
          </a:xfrm>
          <a:prstGeom prst="rect">
            <a:avLst/>
          </a:prstGeom>
        </p:spPr>
        <p:txBody>
          <a:bodyPr anchor="t" rtlCol="false" tIns="0" lIns="0" bIns="0" rIns="0">
            <a:spAutoFit/>
          </a:bodyPr>
          <a:lstStyle/>
          <a:p>
            <a:pPr algn="l">
              <a:lnSpc>
                <a:spcPts val="1956"/>
              </a:lnSpc>
            </a:pPr>
            <a:r>
              <a:rPr lang="en-US" sz="2987">
                <a:solidFill>
                  <a:srgbClr val="9B867A"/>
                </a:solidFill>
                <a:latin typeface="Baloo Tama"/>
                <a:ea typeface="Baloo Tama"/>
                <a:cs typeface="Baloo Tama"/>
                <a:sym typeface="Baloo Tama"/>
              </a:rPr>
              <a:t>ÜNİT</a:t>
            </a:r>
            <a:r>
              <a:rPr lang="en-US" sz="2987">
                <a:solidFill>
                  <a:srgbClr val="6E8D82"/>
                </a:solidFill>
                <a:latin typeface="Baloo Tama"/>
                <a:ea typeface="Baloo Tama"/>
                <a:cs typeface="Baloo Tama"/>
                <a:sym typeface="Baloo Tama"/>
              </a:rPr>
              <a:t> </a:t>
            </a:r>
            <a:r>
              <a:rPr lang="en-US" sz="2987">
                <a:solidFill>
                  <a:srgbClr val="9B867A"/>
                </a:solidFill>
                <a:latin typeface="Baloo Tama"/>
                <a:ea typeface="Baloo Tama"/>
                <a:cs typeface="Baloo Tama"/>
                <a:sym typeface="Baloo Tama"/>
              </a:rPr>
              <a:t>E</a:t>
            </a:r>
          </a:p>
        </p:txBody>
      </p:sp>
      <p:sp>
        <p:nvSpPr>
          <p:cNvPr name="TextBox 59" id="59"/>
          <p:cNvSpPr txBox="true"/>
          <p:nvPr/>
        </p:nvSpPr>
        <p:spPr>
          <a:xfrm rot="0">
            <a:off x="17514353" y="9448256"/>
            <a:ext cx="1125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a:t>
            </a:r>
          </a:p>
        </p:txBody>
      </p:sp>
      <p:sp>
        <p:nvSpPr>
          <p:cNvPr name="TextBox 60" id="60"/>
          <p:cNvSpPr txBox="true"/>
          <p:nvPr/>
        </p:nvSpPr>
        <p:spPr>
          <a:xfrm rot="0">
            <a:off x="3925961" y="2473273"/>
            <a:ext cx="1689742" cy="524999"/>
          </a:xfrm>
          <a:prstGeom prst="rect">
            <a:avLst/>
          </a:prstGeom>
        </p:spPr>
        <p:txBody>
          <a:bodyPr anchor="t" rtlCol="false" tIns="0" lIns="0" bIns="0" rIns="0">
            <a:spAutoFit/>
          </a:bodyPr>
          <a:lstStyle/>
          <a:p>
            <a:pPr algn="r">
              <a:lnSpc>
                <a:spcPts val="2029"/>
              </a:lnSpc>
            </a:pPr>
            <a:r>
              <a:rPr lang="en-US" sz="1691">
                <a:solidFill>
                  <a:srgbClr val="F6F5F4"/>
                </a:solidFill>
                <a:latin typeface="Poetsen"/>
                <a:ea typeface="Poetsen"/>
                <a:cs typeface="Poetsen"/>
                <a:sym typeface="Poetsen"/>
              </a:rPr>
              <a:t>DİN KÜLTÜRÜ VE AHLAK BİLGİSİ</a:t>
            </a:r>
          </a:p>
        </p:txBody>
      </p:sp>
      <p:sp>
        <p:nvSpPr>
          <p:cNvPr name="TextBox 61" id="61"/>
          <p:cNvSpPr txBox="true"/>
          <p:nvPr/>
        </p:nvSpPr>
        <p:spPr>
          <a:xfrm rot="0">
            <a:off x="4903951" y="3010156"/>
            <a:ext cx="126802" cy="255592"/>
          </a:xfrm>
          <a:prstGeom prst="rect">
            <a:avLst/>
          </a:prstGeom>
        </p:spPr>
        <p:txBody>
          <a:bodyPr anchor="t" rtlCol="false" tIns="0" lIns="0" bIns="0" rIns="0">
            <a:spAutoFit/>
          </a:bodyPr>
          <a:lstStyle/>
          <a:p>
            <a:pPr algn="l">
              <a:lnSpc>
                <a:spcPts val="1764"/>
              </a:lnSpc>
            </a:pPr>
            <a:r>
              <a:rPr lang="en-US" sz="1989">
                <a:solidFill>
                  <a:srgbClr val="F6F5F4"/>
                </a:solidFill>
                <a:latin typeface="Poetsen"/>
                <a:ea typeface="Poetsen"/>
                <a:cs typeface="Poetsen"/>
                <a:sym typeface="Poetsen"/>
              </a:rPr>
              <a:t>7</a:t>
            </a:r>
          </a:p>
        </p:txBody>
      </p:sp>
      <p:sp>
        <p:nvSpPr>
          <p:cNvPr name="TextBox 62" id="62"/>
          <p:cNvSpPr txBox="true"/>
          <p:nvPr/>
        </p:nvSpPr>
        <p:spPr>
          <a:xfrm rot="0">
            <a:off x="4503483" y="4054414"/>
            <a:ext cx="641763" cy="350842"/>
          </a:xfrm>
          <a:prstGeom prst="rect">
            <a:avLst/>
          </a:prstGeom>
        </p:spPr>
        <p:txBody>
          <a:bodyPr anchor="t" rtlCol="false" tIns="0" lIns="0" bIns="0" rIns="0">
            <a:spAutoFit/>
          </a:bodyPr>
          <a:lstStyle/>
          <a:p>
            <a:pPr algn="l">
              <a:lnSpc>
                <a:spcPts val="2785"/>
              </a:lnSpc>
            </a:pPr>
            <a:r>
              <a:rPr lang="en-US" sz="1989">
                <a:solidFill>
                  <a:srgbClr val="9B867A"/>
                </a:solidFill>
                <a:latin typeface="Poetsen"/>
                <a:ea typeface="Poetsen"/>
                <a:cs typeface="Poetsen"/>
                <a:sym typeface="Poetsen"/>
              </a:rPr>
              <a:t>Ünite</a:t>
            </a:r>
          </a:p>
        </p:txBody>
      </p:sp>
      <p:sp>
        <p:nvSpPr>
          <p:cNvPr name="TextBox 63" id="63"/>
          <p:cNvSpPr txBox="true"/>
          <p:nvPr/>
        </p:nvSpPr>
        <p:spPr>
          <a:xfrm rot="0">
            <a:off x="5028277" y="2987604"/>
            <a:ext cx="509740" cy="265509"/>
          </a:xfrm>
          <a:prstGeom prst="rect">
            <a:avLst/>
          </a:prstGeom>
        </p:spPr>
        <p:txBody>
          <a:bodyPr anchor="t" rtlCol="false" tIns="0" lIns="0" bIns="0" rIns="0">
            <a:spAutoFit/>
          </a:bodyPr>
          <a:lstStyle/>
          <a:p>
            <a:pPr algn="l">
              <a:lnSpc>
                <a:spcPts val="2089"/>
              </a:lnSpc>
            </a:pPr>
            <a:r>
              <a:rPr lang="en-US" sz="1492">
                <a:solidFill>
                  <a:srgbClr val="F6F5F4"/>
                </a:solidFill>
                <a:latin typeface="Poetsen"/>
                <a:ea typeface="Poetsen"/>
                <a:cs typeface="Poetsen"/>
                <a:sym typeface="Poetsen"/>
              </a:rPr>
              <a:t>.Sınıf</a:t>
            </a:r>
          </a:p>
        </p:txBody>
      </p:sp>
      <p:sp>
        <p:nvSpPr>
          <p:cNvPr name="TextBox 64" id="64"/>
          <p:cNvSpPr txBox="true"/>
          <p:nvPr/>
        </p:nvSpPr>
        <p:spPr>
          <a:xfrm rot="0">
            <a:off x="4350644" y="4571360"/>
            <a:ext cx="2105718" cy="448242"/>
          </a:xfrm>
          <a:prstGeom prst="rect">
            <a:avLst/>
          </a:prstGeom>
        </p:spPr>
        <p:txBody>
          <a:bodyPr anchor="t" rtlCol="false" tIns="0" lIns="0" bIns="0" rIns="0">
            <a:spAutoFit/>
          </a:bodyPr>
          <a:lstStyle/>
          <a:p>
            <a:pPr algn="l">
              <a:lnSpc>
                <a:spcPts val="3481"/>
              </a:lnSpc>
            </a:pPr>
            <a:r>
              <a:rPr lang="en-US" sz="2487" spc="2">
                <a:solidFill>
                  <a:srgbClr val="EC008C"/>
                </a:solidFill>
                <a:latin typeface="Baloo Bhai"/>
                <a:ea typeface="Baloo Bhai"/>
                <a:cs typeface="Baloo Bhai"/>
                <a:sym typeface="Baloo Bhai"/>
              </a:rPr>
              <a:t>Hac ve Kurban</a:t>
            </a:r>
          </a:p>
        </p:txBody>
      </p:sp>
      <p:sp>
        <p:nvSpPr>
          <p:cNvPr name="TextBox 65" id="65"/>
          <p:cNvSpPr txBox="true"/>
          <p:nvPr/>
        </p:nvSpPr>
        <p:spPr>
          <a:xfrm rot="0">
            <a:off x="14923880" y="8391221"/>
            <a:ext cx="241638" cy="295844"/>
          </a:xfrm>
          <a:prstGeom prst="rect">
            <a:avLst/>
          </a:prstGeom>
        </p:spPr>
        <p:txBody>
          <a:bodyPr anchor="t" rtlCol="false" tIns="0" lIns="0" bIns="0" rIns="0">
            <a:spAutoFit/>
          </a:bodyPr>
          <a:lstStyle/>
          <a:p>
            <a:pPr algn="l">
              <a:lnSpc>
                <a:spcPts val="2367"/>
              </a:lnSpc>
            </a:pPr>
            <a:r>
              <a:rPr lang="en-US" b="true" sz="1691" i="true">
                <a:solidFill>
                  <a:srgbClr val="FFFFFF">
                    <a:alpha val="82745"/>
                  </a:srgbClr>
                </a:solidFill>
                <a:latin typeface="Barlow Semi-Bold Italics"/>
                <a:ea typeface="Barlow Semi-Bold Italics"/>
                <a:cs typeface="Barlow Semi-Bold Italics"/>
                <a:sym typeface="Barlow Semi-Bold Italics"/>
              </a:rPr>
              <a:t>24</a:t>
            </a:r>
          </a:p>
        </p:txBody>
      </p:sp>
      <p:sp>
        <p:nvSpPr>
          <p:cNvPr name="TextBox 66" id="66"/>
          <p:cNvSpPr txBox="true"/>
          <p:nvPr/>
        </p:nvSpPr>
        <p:spPr>
          <a:xfrm rot="0">
            <a:off x="6997233" y="2754740"/>
            <a:ext cx="2773661" cy="384462"/>
          </a:xfrm>
          <a:prstGeom prst="rect">
            <a:avLst/>
          </a:prstGeom>
        </p:spPr>
        <p:txBody>
          <a:bodyPr anchor="t" rtlCol="false" tIns="0" lIns="0" bIns="0" rIns="0">
            <a:spAutoFit/>
          </a:bodyPr>
          <a:lstStyle/>
          <a:p>
            <a:pPr algn="l">
              <a:lnSpc>
                <a:spcPts val="2740"/>
              </a:lnSpc>
            </a:pPr>
            <a:r>
              <a:rPr lang="en-US" sz="2387">
                <a:solidFill>
                  <a:srgbClr val="E6007E"/>
                </a:solidFill>
                <a:latin typeface="Baloo Tama"/>
                <a:ea typeface="Baloo Tama"/>
                <a:cs typeface="Baloo Tama"/>
                <a:sym typeface="Baloo Tama"/>
              </a:rPr>
              <a:t>Bir Ayet Tanıyorum:</a:t>
            </a:r>
          </a:p>
        </p:txBody>
      </p:sp>
      <p:sp>
        <p:nvSpPr>
          <p:cNvPr name="TextBox 67" id="67"/>
          <p:cNvSpPr txBox="true"/>
          <p:nvPr/>
        </p:nvSpPr>
        <p:spPr>
          <a:xfrm rot="0">
            <a:off x="6936592" y="3102905"/>
            <a:ext cx="4540804" cy="384448"/>
          </a:xfrm>
          <a:prstGeom prst="rect">
            <a:avLst/>
          </a:prstGeom>
        </p:spPr>
        <p:txBody>
          <a:bodyPr anchor="t" rtlCol="false" tIns="0" lIns="0" bIns="0" rIns="0">
            <a:spAutoFit/>
          </a:bodyPr>
          <a:lstStyle/>
          <a:p>
            <a:pPr algn="l">
              <a:lnSpc>
                <a:spcPts val="2740"/>
              </a:lnSpc>
            </a:pPr>
            <a:r>
              <a:rPr lang="en-US" sz="2387">
                <a:solidFill>
                  <a:srgbClr val="E6007E"/>
                </a:solidFill>
                <a:latin typeface="Baloo Tama"/>
                <a:ea typeface="Baloo Tama"/>
                <a:cs typeface="Baloo Tama"/>
                <a:sym typeface="Baloo Tama"/>
              </a:rPr>
              <a:t> Enam Suresi 162. Ayet ve Anlamı</a:t>
            </a:r>
          </a:p>
        </p:txBody>
      </p:sp>
      <p:sp>
        <p:nvSpPr>
          <p:cNvPr name="TextBox 68" id="68"/>
          <p:cNvSpPr txBox="true"/>
          <p:nvPr/>
        </p:nvSpPr>
        <p:spPr>
          <a:xfrm rot="0">
            <a:off x="7546370" y="4355491"/>
            <a:ext cx="5535939" cy="2110764"/>
          </a:xfrm>
          <a:prstGeom prst="rect">
            <a:avLst/>
          </a:prstGeom>
        </p:spPr>
        <p:txBody>
          <a:bodyPr anchor="t" rtlCol="false" tIns="0" lIns="0" bIns="0" rIns="0">
            <a:spAutoFit/>
          </a:bodyPr>
          <a:lstStyle/>
          <a:p>
            <a:pPr algn="l">
              <a:lnSpc>
                <a:spcPts val="3071"/>
              </a:lnSpc>
            </a:pPr>
            <a:r>
              <a:rPr lang="en-US" b="true" sz="2089" i="true">
                <a:solidFill>
                  <a:srgbClr val="231F20"/>
                </a:solidFill>
                <a:latin typeface="Barlow Semi-Bold Italics"/>
                <a:ea typeface="Barlow Semi-Bold Italics"/>
                <a:cs typeface="Barlow Semi-Bold Italics"/>
                <a:sym typeface="Barlow Semi-Bold Italics"/>
              </a:rPr>
              <a:t>Ayetin temel vurgusu tevhit inancıdır. Hz. Peygamber’den, inkârcılara karşı tüm </a:t>
            </a:r>
          </a:p>
          <a:p>
            <a:pPr algn="l">
              <a:lnSpc>
                <a:spcPts val="1942"/>
              </a:lnSpc>
            </a:pPr>
            <a:r>
              <a:rPr lang="en-US" b="true" sz="2089" i="true">
                <a:solidFill>
                  <a:srgbClr val="231F20"/>
                </a:solidFill>
                <a:latin typeface="Barlow Semi-Bold Italics"/>
                <a:ea typeface="Barlow Semi-Bold Italics"/>
                <a:cs typeface="Barlow Semi-Bold Italics"/>
                <a:sym typeface="Barlow Semi-Bold Italics"/>
              </a:rPr>
              <a:t>ibadetlerin Yüce Allah için olduğunu söylemesi </a:t>
            </a:r>
          </a:p>
          <a:p>
            <a:pPr algn="l">
              <a:lnSpc>
                <a:spcPts val="3071"/>
              </a:lnSpc>
            </a:pPr>
            <a:r>
              <a:rPr lang="en-US" b="true" sz="2089" i="true">
                <a:solidFill>
                  <a:srgbClr val="231F20"/>
                </a:solidFill>
                <a:latin typeface="Barlow Semi-Bold Italics"/>
                <a:ea typeface="Barlow Semi-Bold Italics"/>
                <a:cs typeface="Barlow Semi-Bold Italics"/>
                <a:sym typeface="Barlow Semi-Bold Italics"/>
              </a:rPr>
              <a:t>emredilmiştir. Bu ayet, cahiliyede kesilen kurbanlar ile İslam’da </a:t>
            </a:r>
          </a:p>
          <a:p>
            <a:pPr algn="l">
              <a:lnSpc>
                <a:spcPts val="1942"/>
              </a:lnSpc>
            </a:pPr>
            <a:r>
              <a:rPr lang="en-US" b="true" sz="2089" i="true">
                <a:solidFill>
                  <a:srgbClr val="231F20"/>
                </a:solidFill>
                <a:latin typeface="Barlow Semi-Bold Italics"/>
                <a:ea typeface="Barlow Semi-Bold Italics"/>
                <a:cs typeface="Barlow Semi-Bold Italics"/>
                <a:sym typeface="Barlow Semi-Bold Italics"/>
              </a:rPr>
              <a:t>kesilen kurbanlar arasındaki farka işaret eder.</a:t>
            </a:r>
          </a:p>
        </p:txBody>
      </p:sp>
      <p:sp>
        <p:nvSpPr>
          <p:cNvPr name="TextBox 69" id="69"/>
          <p:cNvSpPr txBox="true"/>
          <p:nvPr/>
        </p:nvSpPr>
        <p:spPr>
          <a:xfrm rot="0">
            <a:off x="7140482" y="7574090"/>
            <a:ext cx="6386089" cy="820557"/>
          </a:xfrm>
          <a:prstGeom prst="rect">
            <a:avLst/>
          </a:prstGeom>
        </p:spPr>
        <p:txBody>
          <a:bodyPr anchor="t" rtlCol="false" tIns="0" lIns="0" bIns="0" rIns="0">
            <a:spAutoFit/>
          </a:bodyPr>
          <a:lstStyle/>
          <a:p>
            <a:pPr algn="l">
              <a:lnSpc>
                <a:spcPts val="2354"/>
              </a:lnSpc>
            </a:pPr>
            <a:r>
              <a:rPr lang="en-US" b="true" sz="1492" i="true">
                <a:solidFill>
                  <a:srgbClr val="C1377A"/>
                </a:solidFill>
                <a:latin typeface="Barlow Semi-Bold Italics"/>
                <a:ea typeface="Barlow Semi-Bold Italics"/>
                <a:cs typeface="Barlow Semi-Bold Italics"/>
                <a:sym typeface="Barlow Semi-Bold Italics"/>
              </a:rPr>
              <a:t>Ayetin okunuşunu aşağıdaki linkten dinleyiniz. </a:t>
            </a:r>
            <a:r>
              <a:rPr lang="en-US" b="true" sz="1492" i="true">
                <a:solidFill>
                  <a:srgbClr val="BA3F7F"/>
                </a:solidFill>
                <a:latin typeface="Barlow Semi-Bold Italics"/>
                <a:ea typeface="Barlow Semi-Bold Italics"/>
                <a:cs typeface="Barlow Semi-Bold Italics"/>
                <a:sym typeface="Barlow Semi-Bold Italics"/>
              </a:rPr>
              <a:t>https://kuran.diyanet.gov.tr/mushaf/kuran-meal-2/enam-suresi-6/ayet-162/</a:t>
            </a:r>
          </a:p>
          <a:p>
            <a:pPr algn="l">
              <a:lnSpc>
                <a:spcPts val="1226"/>
              </a:lnSpc>
            </a:pPr>
            <a:r>
              <a:rPr lang="en-US" b="true" sz="1492" i="true">
                <a:solidFill>
                  <a:srgbClr val="BA3F7F"/>
                </a:solidFill>
                <a:latin typeface="Barlow Semi-Bold Italics"/>
                <a:ea typeface="Barlow Semi-Bold Italics"/>
                <a:cs typeface="Barlow Semi-Bold Italics"/>
                <a:sym typeface="Barlow Semi-Bold Italics"/>
              </a:rPr>
              <a:t>kuran-yolu-meali-5</a:t>
            </a:r>
          </a:p>
        </p:txBody>
      </p:sp>
      <p:sp>
        <p:nvSpPr>
          <p:cNvPr name="TextBox 70" id="70"/>
          <p:cNvSpPr txBox="true"/>
          <p:nvPr/>
        </p:nvSpPr>
        <p:spPr>
          <a:xfrm rot="0">
            <a:off x="13495696" y="500423"/>
            <a:ext cx="4155291" cy="622073"/>
          </a:xfrm>
          <a:prstGeom prst="rect">
            <a:avLst/>
          </a:prstGeom>
        </p:spPr>
        <p:txBody>
          <a:bodyPr anchor="t" rtlCol="false" tIns="0" lIns="0" bIns="0" rIns="0">
            <a:spAutoFit/>
          </a:bodyPr>
          <a:lstStyle/>
          <a:p>
            <a:pPr algn="l">
              <a:lnSpc>
                <a:spcPts val="4600"/>
              </a:lnSpc>
            </a:pPr>
            <a:r>
              <a:rPr lang="en-US" sz="3286">
                <a:solidFill>
                  <a:srgbClr val="C1377A"/>
                </a:solidFill>
                <a:latin typeface="Baloo Tama"/>
                <a:ea typeface="Baloo Tama"/>
                <a:cs typeface="Baloo Tama"/>
                <a:sym typeface="Baloo Tama"/>
              </a:rPr>
              <a:t>Organizasyon Şeması</a:t>
            </a:r>
          </a:p>
        </p:txBody>
      </p:sp>
      <p:sp>
        <p:nvSpPr>
          <p:cNvPr name="TextBox 71" id="71"/>
          <p:cNvSpPr txBox="true"/>
          <p:nvPr/>
        </p:nvSpPr>
        <p:spPr>
          <a:xfrm rot="0">
            <a:off x="2068013" y="2865360"/>
            <a:ext cx="1173301"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Dersadıve </a:t>
            </a:r>
          </a:p>
        </p:txBody>
      </p:sp>
      <p:sp>
        <p:nvSpPr>
          <p:cNvPr name="TextBox 72" id="72"/>
          <p:cNvSpPr txBox="true"/>
          <p:nvPr/>
        </p:nvSpPr>
        <p:spPr>
          <a:xfrm rot="0">
            <a:off x="1955098" y="3138541"/>
            <a:ext cx="1242037"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sınıf</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seviyesi</a:t>
            </a:r>
          </a:p>
        </p:txBody>
      </p:sp>
      <p:sp>
        <p:nvSpPr>
          <p:cNvPr name="TextBox 73" id="73"/>
          <p:cNvSpPr txBox="true"/>
          <p:nvPr/>
        </p:nvSpPr>
        <p:spPr>
          <a:xfrm rot="0">
            <a:off x="1702177" y="4648097"/>
            <a:ext cx="1546464"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Ünite numarası </a:t>
            </a:r>
          </a:p>
        </p:txBody>
      </p:sp>
      <p:sp>
        <p:nvSpPr>
          <p:cNvPr name="TextBox 74" id="74"/>
          <p:cNvSpPr txBox="true"/>
          <p:nvPr/>
        </p:nvSpPr>
        <p:spPr>
          <a:xfrm rot="0">
            <a:off x="2612782" y="4921279"/>
            <a:ext cx="571220"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ve adı</a:t>
            </a:r>
          </a:p>
        </p:txBody>
      </p:sp>
      <p:sp>
        <p:nvSpPr>
          <p:cNvPr name="TextBox 75" id="75"/>
          <p:cNvSpPr txBox="true"/>
          <p:nvPr/>
        </p:nvSpPr>
        <p:spPr>
          <a:xfrm rot="0">
            <a:off x="1353188" y="7269502"/>
            <a:ext cx="1883388" cy="555888"/>
          </a:xfrm>
          <a:prstGeom prst="rect">
            <a:avLst/>
          </a:prstGeom>
        </p:spPr>
        <p:txBody>
          <a:bodyPr anchor="t" rtlCol="false" tIns="0" lIns="0" bIns="0" rIns="0">
            <a:spAutoFit/>
          </a:bodyPr>
          <a:lstStyle/>
          <a:p>
            <a:pPr algn="r">
              <a:lnSpc>
                <a:spcPts val="2151"/>
              </a:lnSpc>
            </a:pPr>
            <a:r>
              <a:rPr lang="en-US" sz="1792">
                <a:solidFill>
                  <a:srgbClr val="6E8D82"/>
                </a:solidFill>
                <a:latin typeface="Barlow"/>
                <a:ea typeface="Barlow"/>
                <a:cs typeface="Barlow"/>
                <a:sym typeface="Barlow"/>
              </a:rPr>
              <a:t>Ait olduğu üniteyi belirten tema rengi</a:t>
            </a:r>
          </a:p>
        </p:txBody>
      </p:sp>
      <p:sp>
        <p:nvSpPr>
          <p:cNvPr name="TextBox 76" id="76"/>
          <p:cNvSpPr txBox="true"/>
          <p:nvPr/>
        </p:nvSpPr>
        <p:spPr>
          <a:xfrm rot="0">
            <a:off x="7501822" y="1349430"/>
            <a:ext cx="2945950"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 başlık ve alt başlıklarının yer aldığı alan</a:t>
            </a:r>
          </a:p>
        </p:txBody>
      </p:sp>
      <p:sp>
        <p:nvSpPr>
          <p:cNvPr name="TextBox 77" id="77"/>
          <p:cNvSpPr txBox="true"/>
          <p:nvPr/>
        </p:nvSpPr>
        <p:spPr>
          <a:xfrm rot="0">
            <a:off x="7738352" y="9208180"/>
            <a:ext cx="3409406"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Konuyu destekleyecek dijital içerik yönlendirmesi (link)</a:t>
            </a:r>
          </a:p>
        </p:txBody>
      </p:sp>
      <p:sp>
        <p:nvSpPr>
          <p:cNvPr name="TextBox 78" id="78"/>
          <p:cNvSpPr txBox="true"/>
          <p:nvPr/>
        </p:nvSpPr>
        <p:spPr>
          <a:xfrm rot="0">
            <a:off x="16052177" y="8848036"/>
            <a:ext cx="923937"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Sayfa numarası</a:t>
            </a:r>
          </a:p>
        </p:txBody>
      </p:sp>
      <p:sp>
        <p:nvSpPr>
          <p:cNvPr name="TextBox 79" id="79"/>
          <p:cNvSpPr txBox="true"/>
          <p:nvPr/>
        </p:nvSpPr>
        <p:spPr>
          <a:xfrm rot="0">
            <a:off x="15737791" y="3510296"/>
            <a:ext cx="2180402" cy="1375433"/>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İşlenen konunun daha iyi anlaşılmasına katkı sağlayacak özet bilgilerin yer aldığı gövde metni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Freeform 10" id="10"/>
          <p:cNvSpPr/>
          <p:nvPr/>
        </p:nvSpPr>
        <p:spPr>
          <a:xfrm flipH="false" flipV="false" rot="0">
            <a:off x="6442888" y="6333406"/>
            <a:ext cx="8947237" cy="3157950"/>
          </a:xfrm>
          <a:custGeom>
            <a:avLst/>
            <a:gdLst/>
            <a:ahLst/>
            <a:cxnLst/>
            <a:rect r="r" b="b" t="t" l="l"/>
            <a:pathLst>
              <a:path h="3157950" w="8947237">
                <a:moveTo>
                  <a:pt x="0" y="0"/>
                </a:moveTo>
                <a:lnTo>
                  <a:pt x="8947236" y="0"/>
                </a:lnTo>
                <a:lnTo>
                  <a:pt x="8947236" y="3157951"/>
                </a:lnTo>
                <a:lnTo>
                  <a:pt x="0" y="3157951"/>
                </a:lnTo>
                <a:lnTo>
                  <a:pt x="0" y="0"/>
                </a:lnTo>
                <a:close/>
              </a:path>
            </a:pathLst>
          </a:custGeom>
          <a:blipFill>
            <a:blip r:embed="rId3"/>
            <a:stretch>
              <a:fillRect l="-249" t="0" r="0" b="0"/>
            </a:stretch>
          </a:blipFill>
        </p:spPr>
      </p:sp>
      <p:sp>
        <p:nvSpPr>
          <p:cNvPr name="TextBox 11" id="11"/>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2" id="12"/>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3" id="13"/>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4" id="14"/>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5" id="15"/>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6" id="16"/>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7" id="17"/>
          <p:cNvSpPr txBox="true"/>
          <p:nvPr/>
        </p:nvSpPr>
        <p:spPr>
          <a:xfrm rot="0">
            <a:off x="17483236" y="9448256"/>
            <a:ext cx="17598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a:t>
            </a:r>
          </a:p>
        </p:txBody>
      </p:sp>
      <p:sp>
        <p:nvSpPr>
          <p:cNvPr name="TextBox 18" id="18"/>
          <p:cNvSpPr txBox="true"/>
          <p:nvPr/>
        </p:nvSpPr>
        <p:spPr>
          <a:xfrm rot="0">
            <a:off x="5485144" y="1370976"/>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19" id="19"/>
          <p:cNvSpPr txBox="true"/>
          <p:nvPr/>
        </p:nvSpPr>
        <p:spPr>
          <a:xfrm rot="0">
            <a:off x="5633018" y="2429442"/>
            <a:ext cx="9179086" cy="956135"/>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Hac Kur’an ve hadislerde bahsedilen farz bir ibadettir. </a:t>
            </a:r>
            <a:r>
              <a:rPr lang="en-US" b="true" sz="3136">
                <a:solidFill>
                  <a:srgbClr val="2F6A3C"/>
                </a:solidFill>
                <a:latin typeface="Barlow Semi-Bold"/>
                <a:ea typeface="Barlow Semi-Bold"/>
                <a:cs typeface="Barlow Semi-Bold"/>
                <a:sym typeface="Barlow Semi-Bold"/>
              </a:rPr>
              <a:t>“Ey insanlar! Hac size farz kılındı, haccedin!”</a:t>
            </a:r>
          </a:p>
        </p:txBody>
      </p:sp>
      <p:sp>
        <p:nvSpPr>
          <p:cNvPr name="TextBox 20" id="20"/>
          <p:cNvSpPr txBox="true"/>
          <p:nvPr/>
        </p:nvSpPr>
        <p:spPr>
          <a:xfrm rot="0">
            <a:off x="5633018" y="4519537"/>
            <a:ext cx="11439691" cy="1434203"/>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Gerekli şartları taşıyan Müslümanların belirli bir vakitte Kâbe ve etrafındaki kutsal mekânları ziyaret etmesine hac denir. Bu ibadeti yerine getiren kişilere de hacı adı verilir.</a:t>
            </a:r>
          </a:p>
        </p:txBody>
      </p:sp>
      <p:sp>
        <p:nvSpPr>
          <p:cNvPr name="TextBox 21" id="21"/>
          <p:cNvSpPr txBox="true"/>
          <p:nvPr/>
        </p:nvSpPr>
        <p:spPr>
          <a:xfrm rot="0">
            <a:off x="14464722" y="3481637"/>
            <a:ext cx="2915516" cy="489687"/>
          </a:xfrm>
          <a:prstGeom prst="rect">
            <a:avLst/>
          </a:prstGeom>
        </p:spPr>
        <p:txBody>
          <a:bodyPr anchor="t" rtlCol="false" tIns="0" lIns="0" bIns="0" rIns="0">
            <a:spAutoFit/>
          </a:bodyPr>
          <a:lstStyle/>
          <a:p>
            <a:pPr algn="l">
              <a:lnSpc>
                <a:spcPts val="3973"/>
              </a:lnSpc>
            </a:pPr>
            <a:r>
              <a:rPr lang="en-US" b="true" sz="2838">
                <a:solidFill>
                  <a:srgbClr val="2F6A3C"/>
                </a:solidFill>
                <a:latin typeface="Barlow Semi-Bold"/>
                <a:ea typeface="Barlow Semi-Bold"/>
                <a:cs typeface="Barlow Semi-Bold"/>
                <a:sym typeface="Barlow Semi-Bold"/>
              </a:rPr>
              <a:t>(Müslim, Hac, 412.)</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668148" y="3654448"/>
            <a:ext cx="6320169" cy="1869017"/>
            <a:chOff x="0" y="0"/>
            <a:chExt cx="4231005" cy="1251204"/>
          </a:xfrm>
        </p:grpSpPr>
        <p:sp>
          <p:nvSpPr>
            <p:cNvPr name="Freeform 11" id="11"/>
            <p:cNvSpPr/>
            <p:nvPr/>
          </p:nvSpPr>
          <p:spPr>
            <a:xfrm flipH="false" flipV="false" rot="0">
              <a:off x="63500" y="63500"/>
              <a:ext cx="4104005" cy="1056767"/>
            </a:xfrm>
            <a:custGeom>
              <a:avLst/>
              <a:gdLst/>
              <a:ahLst/>
              <a:cxnLst/>
              <a:rect r="r" b="b" t="t" l="l"/>
              <a:pathLst>
                <a:path h="1056767" w="4104005">
                  <a:moveTo>
                    <a:pt x="4104005" y="25400"/>
                  </a:moveTo>
                  <a:lnTo>
                    <a:pt x="12700" y="25400"/>
                  </a:lnTo>
                  <a:lnTo>
                    <a:pt x="12700" y="12700"/>
                  </a:lnTo>
                  <a:lnTo>
                    <a:pt x="25400" y="12700"/>
                  </a:lnTo>
                  <a:lnTo>
                    <a:pt x="25400" y="1056767"/>
                  </a:lnTo>
                  <a:lnTo>
                    <a:pt x="0" y="1056767"/>
                  </a:lnTo>
                  <a:lnTo>
                    <a:pt x="0" y="12700"/>
                  </a:lnTo>
                  <a:lnTo>
                    <a:pt x="0" y="0"/>
                  </a:lnTo>
                  <a:lnTo>
                    <a:pt x="12700" y="0"/>
                  </a:lnTo>
                  <a:lnTo>
                    <a:pt x="4104005" y="0"/>
                  </a:lnTo>
                  <a:close/>
                </a:path>
              </a:pathLst>
            </a:custGeom>
            <a:solidFill>
              <a:srgbClr val="B29D7F"/>
            </a:solidFill>
          </p:spPr>
        </p:sp>
        <p:sp>
          <p:nvSpPr>
            <p:cNvPr name="Freeform 12" id="12"/>
            <p:cNvSpPr/>
            <p:nvPr/>
          </p:nvSpPr>
          <p:spPr>
            <a:xfrm flipH="false" flipV="false" rot="0">
              <a:off x="281940" y="303022"/>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3" id="13"/>
            <p:cNvSpPr/>
            <p:nvPr/>
          </p:nvSpPr>
          <p:spPr>
            <a:xfrm flipH="false" flipV="false" rot="0">
              <a:off x="296291" y="68097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4" id="14"/>
            <p:cNvSpPr/>
            <p:nvPr/>
          </p:nvSpPr>
          <p:spPr>
            <a:xfrm flipH="false" flipV="false" rot="0">
              <a:off x="296291" y="1070737"/>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5" id="15"/>
          <p:cNvGrpSpPr>
            <a:grpSpLocks noChangeAspect="true"/>
          </p:cNvGrpSpPr>
          <p:nvPr/>
        </p:nvGrpSpPr>
        <p:grpSpPr>
          <a:xfrm rot="0">
            <a:off x="6110744" y="5844013"/>
            <a:ext cx="188211" cy="174779"/>
            <a:chOff x="0" y="0"/>
            <a:chExt cx="125997" cy="117005"/>
          </a:xfrm>
        </p:grpSpPr>
        <p:sp>
          <p:nvSpPr>
            <p:cNvPr name="Freeform 16" id="16"/>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7" id="17"/>
          <p:cNvGrpSpPr>
            <a:grpSpLocks noChangeAspect="true"/>
          </p:cNvGrpSpPr>
          <p:nvPr/>
        </p:nvGrpSpPr>
        <p:grpSpPr>
          <a:xfrm rot="0">
            <a:off x="6110744" y="6434199"/>
            <a:ext cx="188211" cy="174779"/>
            <a:chOff x="0" y="0"/>
            <a:chExt cx="125997" cy="117005"/>
          </a:xfrm>
        </p:grpSpPr>
        <p:sp>
          <p:nvSpPr>
            <p:cNvPr name="Freeform 18" id="18"/>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sp>
        <p:nvSpPr>
          <p:cNvPr name="TextBox 19" id="1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0" id="2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1" id="2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2" id="22"/>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3" id="23"/>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4" id="24"/>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5" id="25"/>
          <p:cNvSpPr txBox="true"/>
          <p:nvPr/>
        </p:nvSpPr>
        <p:spPr>
          <a:xfrm rot="0">
            <a:off x="17486452" y="9448256"/>
            <a:ext cx="16941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3</a:t>
            </a:r>
          </a:p>
        </p:txBody>
      </p:sp>
      <p:sp>
        <p:nvSpPr>
          <p:cNvPr name="TextBox 26" id="26"/>
          <p:cNvSpPr txBox="true"/>
          <p:nvPr/>
        </p:nvSpPr>
        <p:spPr>
          <a:xfrm rot="0">
            <a:off x="5512036" y="1370976"/>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7" id="27"/>
          <p:cNvSpPr txBox="true"/>
          <p:nvPr/>
        </p:nvSpPr>
        <p:spPr>
          <a:xfrm rot="0">
            <a:off x="5978109" y="2743071"/>
            <a:ext cx="10497386" cy="782868"/>
          </a:xfrm>
          <a:prstGeom prst="rect">
            <a:avLst/>
          </a:prstGeom>
        </p:spPr>
        <p:txBody>
          <a:bodyPr anchor="t" rtlCol="false" tIns="0" lIns="0" bIns="0" rIns="0">
            <a:spAutoFit/>
          </a:bodyPr>
          <a:lstStyle/>
          <a:p>
            <a:pPr algn="l">
              <a:lnSpc>
                <a:spcPts val="6985"/>
              </a:lnSpc>
            </a:pPr>
            <a:r>
              <a:rPr lang="en-US" b="true" sz="3136" i="true">
                <a:solidFill>
                  <a:srgbClr val="231F20"/>
                </a:solidFill>
                <a:latin typeface="Barlow Semi-Bold Italics"/>
                <a:ea typeface="Barlow Semi-Bold Italics"/>
                <a:cs typeface="Barlow Semi-Bold Italics"/>
                <a:sym typeface="Barlow Semi-Bold Italics"/>
              </a:rPr>
              <a:t>Haccın farz olabilmesi için kişinin şu şartları taşıması gerekir:</a:t>
            </a:r>
          </a:p>
        </p:txBody>
      </p:sp>
      <p:sp>
        <p:nvSpPr>
          <p:cNvPr name="TextBox 28" id="28"/>
          <p:cNvSpPr txBox="true"/>
          <p:nvPr/>
        </p:nvSpPr>
        <p:spPr>
          <a:xfrm rot="0">
            <a:off x="6381422" y="3630371"/>
            <a:ext cx="8331070" cy="3125343"/>
          </a:xfrm>
          <a:prstGeom prst="rect">
            <a:avLst/>
          </a:prstGeom>
        </p:spPr>
        <p:txBody>
          <a:bodyPr anchor="t" rtlCol="false" tIns="0" lIns="0" bIns="0" rIns="0">
            <a:spAutoFit/>
          </a:bodyPr>
          <a:lstStyle/>
          <a:p>
            <a:pPr algn="l">
              <a:lnSpc>
                <a:spcPts val="6985"/>
              </a:lnSpc>
            </a:pPr>
            <a:r>
              <a:rPr lang="en-US" b="true" sz="3136" i="true">
                <a:solidFill>
                  <a:srgbClr val="231F20"/>
                </a:solidFill>
                <a:latin typeface="Barlow Semi-Bold Italics"/>
                <a:ea typeface="Barlow Semi-Bold Italics"/>
                <a:cs typeface="Barlow Semi-Bold Italics"/>
                <a:sym typeface="Barlow Semi-Bold Italics"/>
              </a:rPr>
              <a:t>Müslüman olmak,</a:t>
            </a:r>
          </a:p>
          <a:p>
            <a:pPr algn="l">
              <a:lnSpc>
                <a:spcPts val="2236"/>
              </a:lnSpc>
            </a:pPr>
            <a:r>
              <a:rPr lang="en-US" b="true" sz="3136" i="true">
                <a:solidFill>
                  <a:srgbClr val="231F20"/>
                </a:solidFill>
                <a:latin typeface="Barlow Semi-Bold Italics"/>
                <a:ea typeface="Barlow Semi-Bold Italics"/>
                <a:cs typeface="Barlow Semi-Bold Italics"/>
                <a:sym typeface="Barlow Semi-Bold Italics"/>
              </a:rPr>
              <a:t>Belli derecede maddi imkâna sahip olmak,</a:t>
            </a:r>
          </a:p>
          <a:p>
            <a:pPr algn="l">
              <a:lnSpc>
                <a:spcPts val="6985"/>
              </a:lnSpc>
            </a:pPr>
            <a:r>
              <a:rPr lang="en-US" b="true" sz="3136" i="true">
                <a:solidFill>
                  <a:srgbClr val="231F20"/>
                </a:solidFill>
                <a:latin typeface="Barlow Semi-Bold Italics"/>
                <a:ea typeface="Barlow Semi-Bold Italics"/>
                <a:cs typeface="Barlow Semi-Bold Italics"/>
                <a:sym typeface="Barlow Semi-Bold Italics"/>
              </a:rPr>
              <a:t>Sağlıklı ve özgür olmak,</a:t>
            </a:r>
          </a:p>
          <a:p>
            <a:pPr algn="l">
              <a:lnSpc>
                <a:spcPts val="2236"/>
              </a:lnSpc>
            </a:pPr>
            <a:r>
              <a:rPr lang="en-US" b="true" sz="3136" i="true">
                <a:solidFill>
                  <a:srgbClr val="231F20"/>
                </a:solidFill>
                <a:latin typeface="Barlow Semi-Bold Italics"/>
                <a:ea typeface="Barlow Semi-Bold Italics"/>
                <a:cs typeface="Barlow Semi-Bold Italics"/>
                <a:sym typeface="Barlow Semi-Bold Italics"/>
              </a:rPr>
              <a:t>Akıl sahibi olup ergenlik çağına girmiş bulunmak,</a:t>
            </a:r>
          </a:p>
          <a:p>
            <a:pPr algn="l">
              <a:lnSpc>
                <a:spcPts val="6985"/>
              </a:lnSpc>
            </a:pPr>
            <a:r>
              <a:rPr lang="en-US" b="true" sz="3136" i="true">
                <a:solidFill>
                  <a:srgbClr val="231F20"/>
                </a:solidFill>
                <a:latin typeface="Barlow Semi-Bold Italics"/>
                <a:ea typeface="Barlow Semi-Bold Italics"/>
                <a:cs typeface="Barlow Semi-Bold Italics"/>
                <a:sym typeface="Barlow Semi-Bold Italics"/>
              </a:rPr>
              <a:t>Yol güvenliğinin bulunması</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7017750" y="4123751"/>
            <a:ext cx="5377608" cy="4067574"/>
            <a:chOff x="0" y="0"/>
            <a:chExt cx="3600005" cy="2723020"/>
          </a:xfrm>
        </p:grpSpPr>
        <p:sp>
          <p:nvSpPr>
            <p:cNvPr name="Freeform 11" id="11"/>
            <p:cNvSpPr/>
            <p:nvPr/>
          </p:nvSpPr>
          <p:spPr>
            <a:xfrm flipH="false" flipV="false" rot="0">
              <a:off x="-762" y="0"/>
              <a:ext cx="3601847" cy="2723007"/>
            </a:xfrm>
            <a:custGeom>
              <a:avLst/>
              <a:gdLst/>
              <a:ahLst/>
              <a:cxnLst/>
              <a:rect r="r" b="b" t="t" l="l"/>
              <a:pathLst>
                <a:path h="2723007" w="3601847">
                  <a:moveTo>
                    <a:pt x="187833" y="25400"/>
                  </a:moveTo>
                  <a:cubicBezTo>
                    <a:pt x="110617" y="25400"/>
                    <a:pt x="47498" y="88011"/>
                    <a:pt x="46863" y="165227"/>
                  </a:cubicBezTo>
                  <a:lnTo>
                    <a:pt x="46863" y="165227"/>
                  </a:lnTo>
                  <a:lnTo>
                    <a:pt x="46863" y="165227"/>
                  </a:lnTo>
                  <a:lnTo>
                    <a:pt x="26162" y="2558034"/>
                  </a:lnTo>
                  <a:lnTo>
                    <a:pt x="13462" y="2557907"/>
                  </a:lnTo>
                  <a:lnTo>
                    <a:pt x="26162" y="2558034"/>
                  </a:lnTo>
                  <a:cubicBezTo>
                    <a:pt x="25527" y="2634742"/>
                    <a:pt x="86741" y="2696972"/>
                    <a:pt x="163322" y="2697607"/>
                  </a:cubicBezTo>
                  <a:cubicBezTo>
                    <a:pt x="163703" y="2697607"/>
                    <a:pt x="164084" y="2697607"/>
                    <a:pt x="164592" y="2697607"/>
                  </a:cubicBezTo>
                  <a:lnTo>
                    <a:pt x="164592" y="2710307"/>
                  </a:lnTo>
                  <a:lnTo>
                    <a:pt x="164592" y="2697607"/>
                  </a:lnTo>
                  <a:lnTo>
                    <a:pt x="3405251" y="2697607"/>
                  </a:lnTo>
                  <a:lnTo>
                    <a:pt x="3405251" y="2710307"/>
                  </a:lnTo>
                  <a:lnTo>
                    <a:pt x="3405251" y="2697607"/>
                  </a:lnTo>
                  <a:cubicBezTo>
                    <a:pt x="3482467" y="2697607"/>
                    <a:pt x="3545840" y="2634996"/>
                    <a:pt x="3546729" y="2557780"/>
                  </a:cubicBezTo>
                  <a:lnTo>
                    <a:pt x="3546729" y="2557780"/>
                  </a:lnTo>
                  <a:lnTo>
                    <a:pt x="3546729" y="2557780"/>
                  </a:lnTo>
                  <a:lnTo>
                    <a:pt x="3575304" y="164973"/>
                  </a:lnTo>
                  <a:lnTo>
                    <a:pt x="3588004" y="165100"/>
                  </a:lnTo>
                  <a:lnTo>
                    <a:pt x="3575304" y="164973"/>
                  </a:lnTo>
                  <a:cubicBezTo>
                    <a:pt x="3576193" y="88392"/>
                    <a:pt x="3515487" y="26416"/>
                    <a:pt x="3439160" y="25400"/>
                  </a:cubicBezTo>
                  <a:cubicBezTo>
                    <a:pt x="3438652" y="25400"/>
                    <a:pt x="3438017" y="25400"/>
                    <a:pt x="3437509" y="25400"/>
                  </a:cubicBezTo>
                  <a:lnTo>
                    <a:pt x="3437509" y="12700"/>
                  </a:lnTo>
                  <a:lnTo>
                    <a:pt x="3437509" y="25400"/>
                  </a:lnTo>
                  <a:lnTo>
                    <a:pt x="187833" y="25400"/>
                  </a:lnTo>
                  <a:lnTo>
                    <a:pt x="187833" y="12700"/>
                  </a:lnTo>
                  <a:lnTo>
                    <a:pt x="187833" y="25400"/>
                  </a:lnTo>
                  <a:moveTo>
                    <a:pt x="187833" y="0"/>
                  </a:moveTo>
                  <a:lnTo>
                    <a:pt x="3437509" y="0"/>
                  </a:lnTo>
                  <a:cubicBezTo>
                    <a:pt x="3438144" y="0"/>
                    <a:pt x="3438906" y="0"/>
                    <a:pt x="3439541" y="0"/>
                  </a:cubicBezTo>
                  <a:cubicBezTo>
                    <a:pt x="3529838" y="1016"/>
                    <a:pt x="3601847" y="74676"/>
                    <a:pt x="3600831" y="165227"/>
                  </a:cubicBezTo>
                  <a:lnTo>
                    <a:pt x="3600831" y="165227"/>
                  </a:lnTo>
                  <a:lnTo>
                    <a:pt x="3600831" y="165227"/>
                  </a:lnTo>
                  <a:lnTo>
                    <a:pt x="3572256" y="2558034"/>
                  </a:lnTo>
                  <a:lnTo>
                    <a:pt x="3559556" y="2557907"/>
                  </a:lnTo>
                  <a:lnTo>
                    <a:pt x="3572256" y="2558034"/>
                  </a:lnTo>
                  <a:cubicBezTo>
                    <a:pt x="3571113" y="2649093"/>
                    <a:pt x="3496437" y="2723007"/>
                    <a:pt x="3405378" y="2723007"/>
                  </a:cubicBezTo>
                  <a:lnTo>
                    <a:pt x="164592" y="2723007"/>
                  </a:lnTo>
                  <a:cubicBezTo>
                    <a:pt x="164084" y="2723007"/>
                    <a:pt x="163576" y="2723007"/>
                    <a:pt x="163195" y="2723007"/>
                  </a:cubicBezTo>
                  <a:cubicBezTo>
                    <a:pt x="72517" y="2722245"/>
                    <a:pt x="0" y="2648585"/>
                    <a:pt x="762" y="2557780"/>
                  </a:cubicBezTo>
                  <a:lnTo>
                    <a:pt x="762" y="2557780"/>
                  </a:lnTo>
                  <a:lnTo>
                    <a:pt x="762" y="2557780"/>
                  </a:lnTo>
                  <a:lnTo>
                    <a:pt x="21463" y="164973"/>
                  </a:lnTo>
                  <a:lnTo>
                    <a:pt x="34163" y="165100"/>
                  </a:lnTo>
                  <a:lnTo>
                    <a:pt x="21463" y="164973"/>
                  </a:lnTo>
                  <a:cubicBezTo>
                    <a:pt x="22225" y="73787"/>
                    <a:pt x="96647" y="0"/>
                    <a:pt x="187833" y="0"/>
                  </a:cubicBezTo>
                  <a:close/>
                </a:path>
              </a:pathLst>
            </a:custGeom>
            <a:solidFill>
              <a:srgbClr val="B07AC7"/>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77915" y="9448256"/>
            <a:ext cx="18684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4</a:t>
            </a:r>
          </a:p>
        </p:txBody>
      </p:sp>
      <p:sp>
        <p:nvSpPr>
          <p:cNvPr name="TextBox 19" id="19"/>
          <p:cNvSpPr txBox="true"/>
          <p:nvPr/>
        </p:nvSpPr>
        <p:spPr>
          <a:xfrm rot="0">
            <a:off x="5485144" y="1370976"/>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0" id="20"/>
          <p:cNvSpPr txBox="true"/>
          <p:nvPr/>
        </p:nvSpPr>
        <p:spPr>
          <a:xfrm rot="0">
            <a:off x="5915348" y="2374972"/>
            <a:ext cx="9405926" cy="1018972"/>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Hac, kişi için manevi bir eğitimdir. Hem bireysel hem de toplumsal faydası vardır.</a:t>
            </a:r>
          </a:p>
        </p:txBody>
      </p:sp>
      <p:sp>
        <p:nvSpPr>
          <p:cNvPr name="TextBox 21" id="21"/>
          <p:cNvSpPr txBox="true"/>
          <p:nvPr/>
        </p:nvSpPr>
        <p:spPr>
          <a:xfrm rot="0">
            <a:off x="7698043" y="4361739"/>
            <a:ext cx="2898200" cy="508737"/>
          </a:xfrm>
          <a:prstGeom prst="rect">
            <a:avLst/>
          </a:prstGeom>
        </p:spPr>
        <p:txBody>
          <a:bodyPr anchor="t" rtlCol="false" tIns="0" lIns="0" bIns="0" rIns="0">
            <a:spAutoFit/>
          </a:bodyPr>
          <a:lstStyle/>
          <a:p>
            <a:pPr algn="l">
              <a:lnSpc>
                <a:spcPts val="4132"/>
              </a:lnSpc>
            </a:pPr>
            <a:r>
              <a:rPr lang="en-US" b="true" sz="2838">
                <a:solidFill>
                  <a:srgbClr val="898CB5"/>
                </a:solidFill>
                <a:latin typeface="Barlow Semi-Bold"/>
                <a:ea typeface="Barlow Semi-Bold"/>
                <a:cs typeface="Barlow Semi-Bold"/>
                <a:sym typeface="Barlow Semi-Bold"/>
              </a:rPr>
              <a:t>Hac ibadeti kişiye;</a:t>
            </a:r>
          </a:p>
        </p:txBody>
      </p:sp>
      <p:sp>
        <p:nvSpPr>
          <p:cNvPr name="TextBox 22" id="22"/>
          <p:cNvSpPr txBox="true"/>
          <p:nvPr/>
        </p:nvSpPr>
        <p:spPr>
          <a:xfrm rot="0">
            <a:off x="7762525" y="4886646"/>
            <a:ext cx="3077661" cy="508737"/>
          </a:xfrm>
          <a:prstGeom prst="rect">
            <a:avLst/>
          </a:prstGeom>
        </p:spPr>
        <p:txBody>
          <a:bodyPr anchor="t" rtlCol="false" tIns="0" lIns="0" bIns="0" rIns="0">
            <a:spAutoFit/>
          </a:bodyPr>
          <a:lstStyle/>
          <a:p>
            <a:pPr algn="l">
              <a:lnSpc>
                <a:spcPts val="4132"/>
              </a:lnSpc>
            </a:pPr>
            <a:r>
              <a:rPr lang="en-US" b="true" sz="2838">
                <a:solidFill>
                  <a:srgbClr val="898CB5"/>
                </a:solidFill>
                <a:latin typeface="Barlow Semi-Bold"/>
                <a:ea typeface="Barlow Semi-Bold"/>
                <a:cs typeface="Barlow Semi-Bold"/>
                <a:sym typeface="Barlow Semi-Bold"/>
              </a:rPr>
              <a:t>1.Mütevazı olmanın</a:t>
            </a:r>
          </a:p>
        </p:txBody>
      </p:sp>
      <p:sp>
        <p:nvSpPr>
          <p:cNvPr name="TextBox 23" id="23"/>
          <p:cNvSpPr txBox="true"/>
          <p:nvPr/>
        </p:nvSpPr>
        <p:spPr>
          <a:xfrm rot="0">
            <a:off x="7678892" y="5443509"/>
            <a:ext cx="3767373" cy="1836443"/>
          </a:xfrm>
          <a:prstGeom prst="rect">
            <a:avLst/>
          </a:prstGeom>
        </p:spPr>
        <p:txBody>
          <a:bodyPr anchor="t" rtlCol="false" tIns="0" lIns="0" bIns="0" rIns="0">
            <a:spAutoFit/>
          </a:bodyPr>
          <a:lstStyle/>
          <a:p>
            <a:pPr algn="l">
              <a:lnSpc>
                <a:spcPts val="3286"/>
              </a:lnSpc>
            </a:pPr>
            <a:r>
              <a:rPr lang="en-US" b="true" sz="2838">
                <a:solidFill>
                  <a:srgbClr val="898CB5"/>
                </a:solidFill>
                <a:latin typeface="Barlow Semi-Bold"/>
                <a:ea typeface="Barlow Semi-Bold"/>
                <a:cs typeface="Barlow Semi-Bold"/>
                <a:sym typeface="Barlow Semi-Bold"/>
              </a:rPr>
              <a:t>2.</a:t>
            </a:r>
            <a:r>
              <a:rPr lang="en-US" b="true" sz="2838">
                <a:solidFill>
                  <a:srgbClr val="FFFFFF"/>
                </a:solidFill>
                <a:latin typeface="Barlow Semi-Bold"/>
                <a:ea typeface="Barlow Semi-Bold"/>
                <a:cs typeface="Barlow Semi-Bold"/>
                <a:sym typeface="Barlow Semi-Bold"/>
              </a:rPr>
              <a:t> </a:t>
            </a:r>
            <a:r>
              <a:rPr lang="en-US" b="true" sz="2838">
                <a:solidFill>
                  <a:srgbClr val="898CB5"/>
                </a:solidFill>
                <a:latin typeface="Barlow Semi-Bold"/>
                <a:ea typeface="Barlow Semi-Bold"/>
                <a:cs typeface="Barlow Semi-Bold"/>
                <a:sym typeface="Barlow Semi-Bold"/>
              </a:rPr>
              <a:t>Sabrın</a:t>
            </a:r>
          </a:p>
          <a:p>
            <a:pPr algn="l">
              <a:lnSpc>
                <a:spcPts val="4132"/>
              </a:lnSpc>
            </a:pPr>
            <a:r>
              <a:rPr lang="en-US" b="true" sz="2838">
                <a:solidFill>
                  <a:srgbClr val="898CB5"/>
                </a:solidFill>
                <a:latin typeface="Barlow Semi-Bold"/>
                <a:ea typeface="Barlow Semi-Bold"/>
                <a:cs typeface="Barlow Semi-Bold"/>
                <a:sym typeface="Barlow Semi-Bold"/>
              </a:rPr>
              <a:t>3.</a:t>
            </a:r>
            <a:r>
              <a:rPr lang="en-US" b="true" sz="2838">
                <a:solidFill>
                  <a:srgbClr val="FFFFFF"/>
                </a:solidFill>
                <a:latin typeface="Barlow Semi-Bold"/>
                <a:ea typeface="Barlow Semi-Bold"/>
                <a:cs typeface="Barlow Semi-Bold"/>
                <a:sym typeface="Barlow Semi-Bold"/>
              </a:rPr>
              <a:t> </a:t>
            </a:r>
            <a:r>
              <a:rPr lang="en-US" b="true" sz="2838">
                <a:solidFill>
                  <a:srgbClr val="898CB5"/>
                </a:solidFill>
                <a:latin typeface="Barlow Semi-Bold"/>
                <a:ea typeface="Barlow Semi-Bold"/>
                <a:cs typeface="Barlow Semi-Bold"/>
                <a:sym typeface="Barlow Semi-Bold"/>
              </a:rPr>
              <a:t>Tevekkülün</a:t>
            </a:r>
          </a:p>
          <a:p>
            <a:pPr algn="l">
              <a:lnSpc>
                <a:spcPts val="3286"/>
              </a:lnSpc>
            </a:pPr>
            <a:r>
              <a:rPr lang="en-US" b="true" sz="2838">
                <a:solidFill>
                  <a:srgbClr val="898CB5"/>
                </a:solidFill>
                <a:latin typeface="Barlow Semi-Bold"/>
                <a:ea typeface="Barlow Semi-Bold"/>
                <a:cs typeface="Barlow Semi-Bold"/>
                <a:sym typeface="Barlow Semi-Bold"/>
              </a:rPr>
              <a:t>4.</a:t>
            </a:r>
            <a:r>
              <a:rPr lang="en-US" b="true" sz="2838">
                <a:solidFill>
                  <a:srgbClr val="FFFFFF"/>
                </a:solidFill>
                <a:latin typeface="Barlow Semi-Bold"/>
                <a:ea typeface="Barlow Semi-Bold"/>
                <a:cs typeface="Barlow Semi-Bold"/>
                <a:sym typeface="Barlow Semi-Bold"/>
              </a:rPr>
              <a:t> </a:t>
            </a:r>
            <a:r>
              <a:rPr lang="en-US" b="true" sz="2838">
                <a:solidFill>
                  <a:srgbClr val="898CB5"/>
                </a:solidFill>
                <a:latin typeface="Barlow Semi-Bold"/>
                <a:ea typeface="Barlow Semi-Bold"/>
                <a:cs typeface="Barlow Semi-Bold"/>
                <a:sym typeface="Barlow Semi-Bold"/>
              </a:rPr>
              <a:t>Fedakârlığın</a:t>
            </a:r>
          </a:p>
          <a:p>
            <a:pPr algn="l">
              <a:lnSpc>
                <a:spcPts val="4132"/>
              </a:lnSpc>
            </a:pPr>
            <a:r>
              <a:rPr lang="en-US" b="true" sz="2838">
                <a:solidFill>
                  <a:srgbClr val="898CB5"/>
                </a:solidFill>
                <a:latin typeface="Barlow Semi-Bold"/>
                <a:ea typeface="Barlow Semi-Bold"/>
                <a:cs typeface="Barlow Semi-Bold"/>
                <a:sym typeface="Barlow Semi-Bold"/>
              </a:rPr>
              <a:t>5.İyilikleri çoğaltmanın </a:t>
            </a:r>
          </a:p>
        </p:txBody>
      </p:sp>
      <p:sp>
        <p:nvSpPr>
          <p:cNvPr name="TextBox 24" id="24"/>
          <p:cNvSpPr txBox="true"/>
          <p:nvPr/>
        </p:nvSpPr>
        <p:spPr>
          <a:xfrm rot="0">
            <a:off x="8058472" y="7346627"/>
            <a:ext cx="2530174" cy="365862"/>
          </a:xfrm>
          <a:prstGeom prst="rect">
            <a:avLst/>
          </a:prstGeom>
        </p:spPr>
        <p:txBody>
          <a:bodyPr anchor="t" rtlCol="false" tIns="0" lIns="0" bIns="0" rIns="0">
            <a:spAutoFit/>
          </a:bodyPr>
          <a:lstStyle/>
          <a:p>
            <a:pPr algn="l">
              <a:lnSpc>
                <a:spcPts val="2679"/>
              </a:lnSpc>
            </a:pPr>
            <a:r>
              <a:rPr lang="en-US" b="true" sz="2838">
                <a:solidFill>
                  <a:srgbClr val="898CB5"/>
                </a:solidFill>
                <a:latin typeface="Barlow Semi-Bold"/>
                <a:ea typeface="Barlow Semi-Bold"/>
                <a:cs typeface="Barlow Semi-Bold"/>
                <a:sym typeface="Barlow Semi-Bold"/>
              </a:rPr>
              <a:t>önemini öğretir.</a:t>
            </a:r>
          </a:p>
        </p:txBody>
      </p:sp>
      <p:sp>
        <p:nvSpPr>
          <p:cNvPr name="TextBox 25" id="25"/>
          <p:cNvSpPr txBox="true"/>
          <p:nvPr/>
        </p:nvSpPr>
        <p:spPr>
          <a:xfrm rot="0">
            <a:off x="10916506" y="7991839"/>
            <a:ext cx="3966980" cy="784962"/>
          </a:xfrm>
          <a:prstGeom prst="rect">
            <a:avLst/>
          </a:prstGeom>
        </p:spPr>
        <p:txBody>
          <a:bodyPr anchor="t" rtlCol="false" tIns="0" lIns="0" bIns="0" rIns="0">
            <a:spAutoFit/>
          </a:bodyPr>
          <a:lstStyle/>
          <a:p>
            <a:pPr algn="l">
              <a:lnSpc>
                <a:spcPts val="7095"/>
              </a:lnSpc>
            </a:pPr>
            <a:r>
              <a:rPr lang="en-US" b="true" sz="2838">
                <a:solidFill>
                  <a:srgbClr val="231F20"/>
                </a:solidFill>
                <a:latin typeface="Barlow Semi-Bold"/>
                <a:ea typeface="Barlow Semi-Bold"/>
                <a:cs typeface="Barlow Semi-Bold"/>
                <a:sym typeface="Barlow Semi-Bold"/>
              </a:rPr>
              <a:t>Haccın Bireysel Faydaları</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7044641" y="4123751"/>
            <a:ext cx="6103573" cy="4067574"/>
            <a:chOff x="0" y="0"/>
            <a:chExt cx="4086009" cy="2723020"/>
          </a:xfrm>
        </p:grpSpPr>
        <p:sp>
          <p:nvSpPr>
            <p:cNvPr name="Freeform 11" id="11"/>
            <p:cNvSpPr/>
            <p:nvPr/>
          </p:nvSpPr>
          <p:spPr>
            <a:xfrm flipH="false" flipV="false" rot="0">
              <a:off x="-889" y="0"/>
              <a:ext cx="4088003" cy="2722880"/>
            </a:xfrm>
            <a:custGeom>
              <a:avLst/>
              <a:gdLst/>
              <a:ahLst/>
              <a:cxnLst/>
              <a:rect r="r" b="b" t="t" l="l"/>
              <a:pathLst>
                <a:path h="2722880" w="4088003">
                  <a:moveTo>
                    <a:pt x="190881" y="25400"/>
                  </a:moveTo>
                  <a:cubicBezTo>
                    <a:pt x="113792" y="25400"/>
                    <a:pt x="50546" y="88011"/>
                    <a:pt x="49784" y="165227"/>
                  </a:cubicBezTo>
                  <a:lnTo>
                    <a:pt x="37084" y="165100"/>
                  </a:lnTo>
                  <a:lnTo>
                    <a:pt x="49784" y="165227"/>
                  </a:lnTo>
                  <a:lnTo>
                    <a:pt x="26289" y="2558034"/>
                  </a:lnTo>
                  <a:lnTo>
                    <a:pt x="26289" y="2558034"/>
                  </a:lnTo>
                  <a:lnTo>
                    <a:pt x="26289" y="2558034"/>
                  </a:lnTo>
                  <a:cubicBezTo>
                    <a:pt x="25527" y="2634615"/>
                    <a:pt x="86614" y="2696845"/>
                    <a:pt x="163068" y="2697607"/>
                  </a:cubicBezTo>
                  <a:cubicBezTo>
                    <a:pt x="163576" y="2697607"/>
                    <a:pt x="163957" y="2697607"/>
                    <a:pt x="164465" y="2697607"/>
                  </a:cubicBezTo>
                  <a:lnTo>
                    <a:pt x="164465" y="2710307"/>
                  </a:lnTo>
                  <a:lnTo>
                    <a:pt x="164465" y="2697607"/>
                  </a:lnTo>
                  <a:lnTo>
                    <a:pt x="3887216" y="2697607"/>
                  </a:lnTo>
                  <a:lnTo>
                    <a:pt x="3887216" y="2710307"/>
                  </a:lnTo>
                  <a:lnTo>
                    <a:pt x="3887216" y="2697607"/>
                  </a:lnTo>
                  <a:cubicBezTo>
                    <a:pt x="3964432" y="2697607"/>
                    <a:pt x="4027932" y="2634996"/>
                    <a:pt x="4028948" y="2557780"/>
                  </a:cubicBezTo>
                  <a:lnTo>
                    <a:pt x="4041648" y="2557907"/>
                  </a:lnTo>
                  <a:lnTo>
                    <a:pt x="4028948" y="2557780"/>
                  </a:lnTo>
                  <a:lnTo>
                    <a:pt x="4061460" y="164973"/>
                  </a:lnTo>
                  <a:lnTo>
                    <a:pt x="4074160" y="165100"/>
                  </a:lnTo>
                  <a:lnTo>
                    <a:pt x="4061460" y="164973"/>
                  </a:lnTo>
                  <a:cubicBezTo>
                    <a:pt x="4062476" y="88519"/>
                    <a:pt x="4001897" y="26543"/>
                    <a:pt x="3925824" y="25527"/>
                  </a:cubicBezTo>
                  <a:cubicBezTo>
                    <a:pt x="3925189" y="25527"/>
                    <a:pt x="3924554" y="25527"/>
                    <a:pt x="3923919" y="25527"/>
                  </a:cubicBezTo>
                  <a:lnTo>
                    <a:pt x="3923919" y="12700"/>
                  </a:lnTo>
                  <a:lnTo>
                    <a:pt x="3923919" y="25400"/>
                  </a:lnTo>
                  <a:lnTo>
                    <a:pt x="190881" y="25400"/>
                  </a:lnTo>
                  <a:lnTo>
                    <a:pt x="190881" y="12700"/>
                  </a:lnTo>
                  <a:lnTo>
                    <a:pt x="190881" y="25400"/>
                  </a:lnTo>
                  <a:moveTo>
                    <a:pt x="190881" y="0"/>
                  </a:moveTo>
                  <a:lnTo>
                    <a:pt x="3923792" y="0"/>
                  </a:lnTo>
                  <a:cubicBezTo>
                    <a:pt x="3924554" y="0"/>
                    <a:pt x="3925316" y="0"/>
                    <a:pt x="3926078" y="0"/>
                  </a:cubicBezTo>
                  <a:cubicBezTo>
                    <a:pt x="4016248" y="1270"/>
                    <a:pt x="4088003" y="74803"/>
                    <a:pt x="4086860" y="165227"/>
                  </a:cubicBezTo>
                  <a:lnTo>
                    <a:pt x="4086860" y="165227"/>
                  </a:lnTo>
                  <a:lnTo>
                    <a:pt x="4086860" y="165227"/>
                  </a:lnTo>
                  <a:lnTo>
                    <a:pt x="4054348" y="2558034"/>
                  </a:lnTo>
                  <a:lnTo>
                    <a:pt x="4054348" y="2558034"/>
                  </a:lnTo>
                  <a:lnTo>
                    <a:pt x="4054348" y="2558034"/>
                  </a:lnTo>
                  <a:cubicBezTo>
                    <a:pt x="4053078" y="2649093"/>
                    <a:pt x="3978275" y="2722880"/>
                    <a:pt x="3887216" y="2722880"/>
                  </a:cubicBezTo>
                  <a:lnTo>
                    <a:pt x="164465" y="2722880"/>
                  </a:lnTo>
                  <a:cubicBezTo>
                    <a:pt x="163957" y="2722880"/>
                    <a:pt x="163322" y="2722880"/>
                    <a:pt x="162814" y="2722880"/>
                  </a:cubicBezTo>
                  <a:cubicBezTo>
                    <a:pt x="72390" y="2722118"/>
                    <a:pt x="0" y="2648458"/>
                    <a:pt x="889" y="2557780"/>
                  </a:cubicBezTo>
                  <a:lnTo>
                    <a:pt x="13589" y="2557907"/>
                  </a:lnTo>
                  <a:lnTo>
                    <a:pt x="889" y="2557780"/>
                  </a:lnTo>
                  <a:lnTo>
                    <a:pt x="24384" y="164973"/>
                  </a:lnTo>
                  <a:lnTo>
                    <a:pt x="24384" y="164973"/>
                  </a:lnTo>
                  <a:lnTo>
                    <a:pt x="24384" y="164973"/>
                  </a:lnTo>
                  <a:cubicBezTo>
                    <a:pt x="25273" y="73787"/>
                    <a:pt x="99822" y="0"/>
                    <a:pt x="190881" y="0"/>
                  </a:cubicBezTo>
                  <a:close/>
                </a:path>
              </a:pathLst>
            </a:custGeom>
            <a:solidFill>
              <a:srgbClr val="B07AC7"/>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86622" y="9448256"/>
            <a:ext cx="16908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5</a:t>
            </a:r>
          </a:p>
        </p:txBody>
      </p:sp>
      <p:sp>
        <p:nvSpPr>
          <p:cNvPr name="TextBox 19" id="19"/>
          <p:cNvSpPr txBox="true"/>
          <p:nvPr/>
        </p:nvSpPr>
        <p:spPr>
          <a:xfrm rot="0">
            <a:off x="5512036" y="1370976"/>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0" id="20"/>
          <p:cNvSpPr txBox="true"/>
          <p:nvPr/>
        </p:nvSpPr>
        <p:spPr>
          <a:xfrm rot="0">
            <a:off x="7724906" y="4361895"/>
            <a:ext cx="4350075" cy="508737"/>
          </a:xfrm>
          <a:prstGeom prst="rect">
            <a:avLst/>
          </a:prstGeom>
        </p:spPr>
        <p:txBody>
          <a:bodyPr anchor="t" rtlCol="false" tIns="0" lIns="0" bIns="0" rIns="0">
            <a:spAutoFit/>
          </a:bodyPr>
          <a:lstStyle/>
          <a:p>
            <a:pPr algn="l">
              <a:lnSpc>
                <a:spcPts val="4132"/>
              </a:lnSpc>
            </a:pPr>
            <a:r>
              <a:rPr lang="en-US" b="true" sz="2838">
                <a:solidFill>
                  <a:srgbClr val="898CB5"/>
                </a:solidFill>
                <a:latin typeface="Barlow Semi-Bold"/>
                <a:ea typeface="Barlow Semi-Bold"/>
                <a:cs typeface="Barlow Semi-Bold"/>
                <a:sym typeface="Barlow Semi-Bold"/>
              </a:rPr>
              <a:t>Haccın toplumsal faydaları;</a:t>
            </a:r>
          </a:p>
        </p:txBody>
      </p:sp>
      <p:sp>
        <p:nvSpPr>
          <p:cNvPr name="TextBox 21" id="21"/>
          <p:cNvSpPr txBox="true"/>
          <p:nvPr/>
        </p:nvSpPr>
        <p:spPr>
          <a:xfrm rot="0">
            <a:off x="7724906" y="4886646"/>
            <a:ext cx="4772482" cy="1450944"/>
          </a:xfrm>
          <a:prstGeom prst="rect">
            <a:avLst/>
          </a:prstGeom>
        </p:spPr>
        <p:txBody>
          <a:bodyPr anchor="t" rtlCol="false" tIns="0" lIns="0" bIns="0" rIns="0">
            <a:spAutoFit/>
          </a:bodyPr>
          <a:lstStyle/>
          <a:p>
            <a:pPr algn="l">
              <a:lnSpc>
                <a:spcPts val="4132"/>
              </a:lnSpc>
            </a:pPr>
            <a:r>
              <a:rPr lang="en-US" b="true" sz="2838">
                <a:solidFill>
                  <a:srgbClr val="898CB5"/>
                </a:solidFill>
                <a:latin typeface="Barlow Semi-Bold"/>
                <a:ea typeface="Barlow Semi-Bold"/>
                <a:cs typeface="Barlow Semi-Bold"/>
                <a:sym typeface="Barlow Semi-Bold"/>
              </a:rPr>
              <a:t>1.Farklı kültürlerle kaynaşılır.</a:t>
            </a:r>
          </a:p>
          <a:p>
            <a:pPr algn="l">
              <a:lnSpc>
                <a:spcPts val="3286"/>
              </a:lnSpc>
            </a:pPr>
            <a:r>
              <a:rPr lang="en-US" b="true" sz="2838">
                <a:solidFill>
                  <a:srgbClr val="898CB5"/>
                </a:solidFill>
                <a:latin typeface="Barlow Semi-Bold"/>
                <a:ea typeface="Barlow Semi-Bold"/>
                <a:cs typeface="Barlow Semi-Bold"/>
                <a:sym typeface="Barlow Semi-Bold"/>
              </a:rPr>
              <a:t>2.Kardeşlik duygusu güçlenir.</a:t>
            </a:r>
          </a:p>
          <a:p>
            <a:pPr algn="l">
              <a:lnSpc>
                <a:spcPts val="4132"/>
              </a:lnSpc>
            </a:pPr>
            <a:r>
              <a:rPr lang="en-US" b="true" sz="2838">
                <a:solidFill>
                  <a:srgbClr val="898CB5"/>
                </a:solidFill>
                <a:latin typeface="Barlow Semi-Bold"/>
                <a:ea typeface="Barlow Semi-Bold"/>
                <a:cs typeface="Barlow Semi-Bold"/>
                <a:sym typeface="Barlow Semi-Bold"/>
              </a:rPr>
              <a:t>3.Sevinç ve üzüntüler</a:t>
            </a:r>
          </a:p>
        </p:txBody>
      </p:sp>
      <p:sp>
        <p:nvSpPr>
          <p:cNvPr name="TextBox 22" id="22"/>
          <p:cNvSpPr txBox="true"/>
          <p:nvPr/>
        </p:nvSpPr>
        <p:spPr>
          <a:xfrm rot="0">
            <a:off x="7724934" y="6408204"/>
            <a:ext cx="73531" cy="346812"/>
          </a:xfrm>
          <a:prstGeom prst="rect">
            <a:avLst/>
          </a:prstGeom>
        </p:spPr>
        <p:txBody>
          <a:bodyPr anchor="t" rtlCol="false" tIns="0" lIns="0" bIns="0" rIns="0">
            <a:spAutoFit/>
          </a:bodyPr>
          <a:lstStyle/>
          <a:p>
            <a:pPr algn="l">
              <a:lnSpc>
                <a:spcPts val="2440"/>
              </a:lnSpc>
            </a:pPr>
            <a:r>
              <a:rPr lang="en-US" b="true" sz="2838">
                <a:solidFill>
                  <a:srgbClr val="898CB5"/>
                </a:solidFill>
                <a:latin typeface="Barlow Semi-Bold"/>
                <a:ea typeface="Barlow Semi-Bold"/>
                <a:cs typeface="Barlow Semi-Bold"/>
                <a:sym typeface="Barlow Semi-Bold"/>
              </a:rPr>
              <a:t> </a:t>
            </a:r>
          </a:p>
        </p:txBody>
      </p:sp>
      <p:sp>
        <p:nvSpPr>
          <p:cNvPr name="TextBox 23" id="23"/>
          <p:cNvSpPr txBox="true"/>
          <p:nvPr/>
        </p:nvSpPr>
        <p:spPr>
          <a:xfrm rot="0">
            <a:off x="8013283" y="6408204"/>
            <a:ext cx="1664714" cy="346812"/>
          </a:xfrm>
          <a:prstGeom prst="rect">
            <a:avLst/>
          </a:prstGeom>
        </p:spPr>
        <p:txBody>
          <a:bodyPr anchor="t" rtlCol="false" tIns="0" lIns="0" bIns="0" rIns="0">
            <a:spAutoFit/>
          </a:bodyPr>
          <a:lstStyle/>
          <a:p>
            <a:pPr algn="l">
              <a:lnSpc>
                <a:spcPts val="2440"/>
              </a:lnSpc>
            </a:pPr>
            <a:r>
              <a:rPr lang="en-US" b="true" sz="2838">
                <a:solidFill>
                  <a:srgbClr val="898CB5"/>
                </a:solidFill>
                <a:latin typeface="Barlow Semi-Bold"/>
                <a:ea typeface="Barlow Semi-Bold"/>
                <a:cs typeface="Barlow Semi-Bold"/>
                <a:sym typeface="Barlow Semi-Bold"/>
              </a:rPr>
              <a:t>  paylaşılır.</a:t>
            </a:r>
          </a:p>
        </p:txBody>
      </p:sp>
      <p:sp>
        <p:nvSpPr>
          <p:cNvPr name="TextBox 24" id="24"/>
          <p:cNvSpPr txBox="true"/>
          <p:nvPr/>
        </p:nvSpPr>
        <p:spPr>
          <a:xfrm rot="0">
            <a:off x="7724934" y="6641189"/>
            <a:ext cx="4030950" cy="584937"/>
          </a:xfrm>
          <a:prstGeom prst="rect">
            <a:avLst/>
          </a:prstGeom>
        </p:spPr>
        <p:txBody>
          <a:bodyPr anchor="t" rtlCol="false" tIns="0" lIns="0" bIns="0" rIns="0">
            <a:spAutoFit/>
          </a:bodyPr>
          <a:lstStyle/>
          <a:p>
            <a:pPr algn="l">
              <a:lnSpc>
                <a:spcPts val="4978"/>
              </a:lnSpc>
            </a:pPr>
            <a:r>
              <a:rPr lang="en-US" b="true" sz="2838">
                <a:solidFill>
                  <a:srgbClr val="898CB5"/>
                </a:solidFill>
                <a:latin typeface="Barlow Semi-Bold"/>
                <a:ea typeface="Barlow Semi-Bold"/>
                <a:cs typeface="Barlow Semi-Bold"/>
                <a:sym typeface="Barlow Semi-Bold"/>
              </a:rPr>
              <a:t>4.Müslümanlar arası bilgi</a:t>
            </a:r>
          </a:p>
        </p:txBody>
      </p:sp>
      <p:sp>
        <p:nvSpPr>
          <p:cNvPr name="TextBox 25" id="25"/>
          <p:cNvSpPr txBox="true"/>
          <p:nvPr/>
        </p:nvSpPr>
        <p:spPr>
          <a:xfrm rot="0">
            <a:off x="8127109" y="7369030"/>
            <a:ext cx="2833120" cy="289662"/>
          </a:xfrm>
          <a:prstGeom prst="rect">
            <a:avLst/>
          </a:prstGeom>
        </p:spPr>
        <p:txBody>
          <a:bodyPr anchor="t" rtlCol="false" tIns="0" lIns="0" bIns="0" rIns="0">
            <a:spAutoFit/>
          </a:bodyPr>
          <a:lstStyle/>
          <a:p>
            <a:pPr algn="l">
              <a:lnSpc>
                <a:spcPts val="1833"/>
              </a:lnSpc>
            </a:pPr>
            <a:r>
              <a:rPr lang="en-US" b="true" sz="2838">
                <a:solidFill>
                  <a:srgbClr val="898CB5"/>
                </a:solidFill>
                <a:latin typeface="Barlow Semi-Bold"/>
                <a:ea typeface="Barlow Semi-Bold"/>
                <a:cs typeface="Barlow Semi-Bold"/>
                <a:sym typeface="Barlow Semi-Bold"/>
              </a:rPr>
              <a:t>alışverişi sağlanır.</a:t>
            </a:r>
          </a:p>
        </p:txBody>
      </p:sp>
      <p:sp>
        <p:nvSpPr>
          <p:cNvPr name="TextBox 26" id="26"/>
          <p:cNvSpPr txBox="true"/>
          <p:nvPr/>
        </p:nvSpPr>
        <p:spPr>
          <a:xfrm rot="0">
            <a:off x="11803364" y="8287114"/>
            <a:ext cx="4341623" cy="489687"/>
          </a:xfrm>
          <a:prstGeom prst="rect">
            <a:avLst/>
          </a:prstGeom>
        </p:spPr>
        <p:txBody>
          <a:bodyPr anchor="t" rtlCol="false" tIns="0" lIns="0" bIns="0" rIns="0">
            <a:spAutoFit/>
          </a:bodyPr>
          <a:lstStyle/>
          <a:p>
            <a:pPr algn="l">
              <a:lnSpc>
                <a:spcPts val="3973"/>
              </a:lnSpc>
            </a:pPr>
            <a:r>
              <a:rPr lang="en-US" b="true" sz="2838">
                <a:solidFill>
                  <a:srgbClr val="231F20"/>
                </a:solidFill>
                <a:latin typeface="Barlow Semi-Bold"/>
                <a:ea typeface="Barlow Semi-Bold"/>
                <a:cs typeface="Barlow Semi-Bold"/>
                <a:sym typeface="Barlow Semi-Bold"/>
              </a:rPr>
              <a:t>Haccın Toplumsal Faydaları</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Freeform 10" id="10"/>
          <p:cNvSpPr/>
          <p:nvPr/>
        </p:nvSpPr>
        <p:spPr>
          <a:xfrm flipH="false" flipV="false" rot="0">
            <a:off x="5899968" y="3407660"/>
            <a:ext cx="3262997" cy="796780"/>
          </a:xfrm>
          <a:custGeom>
            <a:avLst/>
            <a:gdLst/>
            <a:ahLst/>
            <a:cxnLst/>
            <a:rect r="r" b="b" t="t" l="l"/>
            <a:pathLst>
              <a:path h="796780" w="3262997">
                <a:moveTo>
                  <a:pt x="0" y="0"/>
                </a:moveTo>
                <a:lnTo>
                  <a:pt x="3262997" y="0"/>
                </a:lnTo>
                <a:lnTo>
                  <a:pt x="3262997" y="796780"/>
                </a:lnTo>
                <a:lnTo>
                  <a:pt x="0" y="796780"/>
                </a:lnTo>
                <a:lnTo>
                  <a:pt x="0" y="0"/>
                </a:lnTo>
                <a:close/>
              </a:path>
            </a:pathLst>
          </a:custGeom>
          <a:blipFill>
            <a:blip r:embed="rId3"/>
            <a:stretch>
              <a:fillRect l="0" t="0" r="0" b="0"/>
            </a:stretch>
          </a:blipFill>
        </p:spPr>
      </p:sp>
      <p:sp>
        <p:nvSpPr>
          <p:cNvPr name="Freeform 11" id="11"/>
          <p:cNvSpPr/>
          <p:nvPr/>
        </p:nvSpPr>
        <p:spPr>
          <a:xfrm flipH="false" flipV="false" rot="0">
            <a:off x="5899968" y="5171958"/>
            <a:ext cx="3262997" cy="796780"/>
          </a:xfrm>
          <a:custGeom>
            <a:avLst/>
            <a:gdLst/>
            <a:ahLst/>
            <a:cxnLst/>
            <a:rect r="r" b="b" t="t" l="l"/>
            <a:pathLst>
              <a:path h="796780" w="3262997">
                <a:moveTo>
                  <a:pt x="0" y="0"/>
                </a:moveTo>
                <a:lnTo>
                  <a:pt x="3262997" y="0"/>
                </a:lnTo>
                <a:lnTo>
                  <a:pt x="3262997" y="796779"/>
                </a:lnTo>
                <a:lnTo>
                  <a:pt x="0" y="796779"/>
                </a:lnTo>
                <a:lnTo>
                  <a:pt x="0" y="0"/>
                </a:lnTo>
                <a:close/>
              </a:path>
            </a:pathLst>
          </a:custGeom>
          <a:blipFill>
            <a:blip r:embed="rId3"/>
            <a:stretch>
              <a:fillRect l="0" t="0" r="0" b="0"/>
            </a:stretch>
          </a:blipFill>
        </p:spPr>
      </p:sp>
      <p:sp>
        <p:nvSpPr>
          <p:cNvPr name="Freeform 12" id="12"/>
          <p:cNvSpPr/>
          <p:nvPr/>
        </p:nvSpPr>
        <p:spPr>
          <a:xfrm flipH="false" flipV="false" rot="0">
            <a:off x="5899968" y="7031115"/>
            <a:ext cx="3262997" cy="796780"/>
          </a:xfrm>
          <a:custGeom>
            <a:avLst/>
            <a:gdLst/>
            <a:ahLst/>
            <a:cxnLst/>
            <a:rect r="r" b="b" t="t" l="l"/>
            <a:pathLst>
              <a:path h="796780" w="3262997">
                <a:moveTo>
                  <a:pt x="0" y="0"/>
                </a:moveTo>
                <a:lnTo>
                  <a:pt x="3262997" y="0"/>
                </a:lnTo>
                <a:lnTo>
                  <a:pt x="3262997" y="796779"/>
                </a:lnTo>
                <a:lnTo>
                  <a:pt x="0" y="796779"/>
                </a:lnTo>
                <a:lnTo>
                  <a:pt x="0" y="0"/>
                </a:lnTo>
                <a:close/>
              </a:path>
            </a:pathLst>
          </a:custGeom>
          <a:blipFill>
            <a:blip r:embed="rId4"/>
            <a:stretch>
              <a:fillRect l="0" t="0" r="0" b="0"/>
            </a:stretch>
          </a:blipFill>
        </p:spPr>
      </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7" id="17"/>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86779" y="9448256"/>
            <a:ext cx="16876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6</a:t>
            </a:r>
          </a:p>
        </p:txBody>
      </p:sp>
      <p:sp>
        <p:nvSpPr>
          <p:cNvPr name="TextBox 20" id="20"/>
          <p:cNvSpPr txBox="true"/>
          <p:nvPr/>
        </p:nvSpPr>
        <p:spPr>
          <a:xfrm rot="0">
            <a:off x="5485144" y="1263411"/>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1" id="21"/>
          <p:cNvSpPr txBox="true"/>
          <p:nvPr/>
        </p:nvSpPr>
        <p:spPr>
          <a:xfrm rot="0">
            <a:off x="7092690" y="7041036"/>
            <a:ext cx="5507426" cy="1242288"/>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Şavt</a:t>
            </a:r>
          </a:p>
          <a:p>
            <a:pPr algn="l">
              <a:lnSpc>
                <a:spcPts val="3973"/>
              </a:lnSpc>
            </a:pPr>
            <a:r>
              <a:rPr lang="en-US" b="true" sz="2838">
                <a:solidFill>
                  <a:srgbClr val="898CB5"/>
                </a:solidFill>
                <a:latin typeface="Barlow Semi-Bold"/>
                <a:ea typeface="Barlow Semi-Bold"/>
                <a:cs typeface="Barlow Semi-Bold"/>
                <a:sym typeface="Barlow Semi-Bold"/>
              </a:rPr>
              <a:t>Kâbe’nin etrafında bir kez dönmek.</a:t>
            </a:r>
          </a:p>
        </p:txBody>
      </p:sp>
      <p:sp>
        <p:nvSpPr>
          <p:cNvPr name="TextBox 22" id="22"/>
          <p:cNvSpPr txBox="true"/>
          <p:nvPr/>
        </p:nvSpPr>
        <p:spPr>
          <a:xfrm rot="0">
            <a:off x="7026443" y="3447546"/>
            <a:ext cx="861361"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İhram</a:t>
            </a:r>
          </a:p>
        </p:txBody>
      </p:sp>
      <p:sp>
        <p:nvSpPr>
          <p:cNvPr name="TextBox 23" id="23"/>
          <p:cNvSpPr txBox="true"/>
          <p:nvPr/>
        </p:nvSpPr>
        <p:spPr>
          <a:xfrm rot="0">
            <a:off x="6659882" y="5212669"/>
            <a:ext cx="1609182"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Mikat Sınırı</a:t>
            </a:r>
          </a:p>
        </p:txBody>
      </p:sp>
      <p:sp>
        <p:nvSpPr>
          <p:cNvPr name="TextBox 24" id="24"/>
          <p:cNvSpPr txBox="true"/>
          <p:nvPr/>
        </p:nvSpPr>
        <p:spPr>
          <a:xfrm rot="0">
            <a:off x="7092690" y="5965256"/>
            <a:ext cx="2856284"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İhrama girilen yer.</a:t>
            </a:r>
          </a:p>
        </p:txBody>
      </p:sp>
      <p:sp>
        <p:nvSpPr>
          <p:cNvPr name="TextBox 25" id="25"/>
          <p:cNvSpPr txBox="true"/>
          <p:nvPr/>
        </p:nvSpPr>
        <p:spPr>
          <a:xfrm rot="0">
            <a:off x="7092690" y="4200147"/>
            <a:ext cx="9977032"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Hac ve umre ibadetlerine başlamadan önce giyilen özel kıyafet.</a:t>
            </a:r>
          </a:p>
        </p:txBody>
      </p:sp>
      <p:sp>
        <p:nvSpPr>
          <p:cNvPr name="TextBox 26" id="26"/>
          <p:cNvSpPr txBox="true"/>
          <p:nvPr/>
        </p:nvSpPr>
        <p:spPr>
          <a:xfrm rot="0">
            <a:off x="6230489" y="2076531"/>
            <a:ext cx="3943248"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Hac ile İlgili Kavramlar: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Freeform 10" id="10"/>
          <p:cNvSpPr/>
          <p:nvPr/>
        </p:nvSpPr>
        <p:spPr>
          <a:xfrm flipH="false" flipV="false" rot="0">
            <a:off x="5937900" y="3464573"/>
            <a:ext cx="3244031" cy="796780"/>
          </a:xfrm>
          <a:custGeom>
            <a:avLst/>
            <a:gdLst/>
            <a:ahLst/>
            <a:cxnLst/>
            <a:rect r="r" b="b" t="t" l="l"/>
            <a:pathLst>
              <a:path h="796780" w="3244031">
                <a:moveTo>
                  <a:pt x="0" y="0"/>
                </a:moveTo>
                <a:lnTo>
                  <a:pt x="3244031" y="0"/>
                </a:lnTo>
                <a:lnTo>
                  <a:pt x="3244031" y="796779"/>
                </a:lnTo>
                <a:lnTo>
                  <a:pt x="0" y="796779"/>
                </a:lnTo>
                <a:lnTo>
                  <a:pt x="0" y="0"/>
                </a:lnTo>
                <a:close/>
              </a:path>
            </a:pathLst>
          </a:custGeom>
          <a:blipFill>
            <a:blip r:embed="rId3"/>
            <a:stretch>
              <a:fillRect l="0" t="0" r="0" b="0"/>
            </a:stretch>
          </a:blipFill>
        </p:spPr>
      </p:sp>
      <p:sp>
        <p:nvSpPr>
          <p:cNvPr name="Freeform 11" id="11"/>
          <p:cNvSpPr/>
          <p:nvPr/>
        </p:nvSpPr>
        <p:spPr>
          <a:xfrm flipH="false" flipV="false" rot="0">
            <a:off x="5937900" y="5228870"/>
            <a:ext cx="3244031" cy="796780"/>
          </a:xfrm>
          <a:custGeom>
            <a:avLst/>
            <a:gdLst/>
            <a:ahLst/>
            <a:cxnLst/>
            <a:rect r="r" b="b" t="t" l="l"/>
            <a:pathLst>
              <a:path h="796780" w="3244031">
                <a:moveTo>
                  <a:pt x="0" y="0"/>
                </a:moveTo>
                <a:lnTo>
                  <a:pt x="3244031" y="0"/>
                </a:lnTo>
                <a:lnTo>
                  <a:pt x="3244031" y="796780"/>
                </a:lnTo>
                <a:lnTo>
                  <a:pt x="0" y="796780"/>
                </a:lnTo>
                <a:lnTo>
                  <a:pt x="0" y="0"/>
                </a:lnTo>
                <a:close/>
              </a:path>
            </a:pathLst>
          </a:custGeom>
          <a:blipFill>
            <a:blip r:embed="rId4"/>
            <a:stretch>
              <a:fillRect l="0" t="0" r="0" b="0"/>
            </a:stretch>
          </a:blipFill>
        </p:spPr>
      </p:sp>
      <p:sp>
        <p:nvSpPr>
          <p:cNvPr name="Freeform 12" id="12"/>
          <p:cNvSpPr/>
          <p:nvPr/>
        </p:nvSpPr>
        <p:spPr>
          <a:xfrm flipH="false" flipV="false" rot="0">
            <a:off x="5937900" y="7050081"/>
            <a:ext cx="3244031" cy="796780"/>
          </a:xfrm>
          <a:custGeom>
            <a:avLst/>
            <a:gdLst/>
            <a:ahLst/>
            <a:cxnLst/>
            <a:rect r="r" b="b" t="t" l="l"/>
            <a:pathLst>
              <a:path h="796780" w="3244031">
                <a:moveTo>
                  <a:pt x="0" y="0"/>
                </a:moveTo>
                <a:lnTo>
                  <a:pt x="3244031" y="0"/>
                </a:lnTo>
                <a:lnTo>
                  <a:pt x="3244031" y="796779"/>
                </a:lnTo>
                <a:lnTo>
                  <a:pt x="0" y="796779"/>
                </a:lnTo>
                <a:lnTo>
                  <a:pt x="0" y="0"/>
                </a:lnTo>
                <a:close/>
              </a:path>
            </a:pathLst>
          </a:custGeom>
          <a:blipFill>
            <a:blip r:embed="rId5"/>
            <a:stretch>
              <a:fillRect l="0" t="0" r="0" b="0"/>
            </a:stretch>
          </a:blipFill>
        </p:spPr>
      </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7" id="17"/>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93238" y="9448256"/>
            <a:ext cx="15560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7</a:t>
            </a:r>
          </a:p>
        </p:txBody>
      </p:sp>
      <p:sp>
        <p:nvSpPr>
          <p:cNvPr name="TextBox 20" id="20"/>
          <p:cNvSpPr txBox="true"/>
          <p:nvPr/>
        </p:nvSpPr>
        <p:spPr>
          <a:xfrm rot="0">
            <a:off x="5512036" y="1312982"/>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1" id="21"/>
          <p:cNvSpPr txBox="true"/>
          <p:nvPr/>
        </p:nvSpPr>
        <p:spPr>
          <a:xfrm rot="0">
            <a:off x="7175925" y="7090608"/>
            <a:ext cx="540914"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Say</a:t>
            </a:r>
          </a:p>
        </p:txBody>
      </p:sp>
      <p:sp>
        <p:nvSpPr>
          <p:cNvPr name="TextBox 22" id="22"/>
          <p:cNvSpPr txBox="true"/>
          <p:nvPr/>
        </p:nvSpPr>
        <p:spPr>
          <a:xfrm rot="0">
            <a:off x="7064774" y="3497103"/>
            <a:ext cx="838027"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Tavaf</a:t>
            </a:r>
          </a:p>
        </p:txBody>
      </p:sp>
      <p:sp>
        <p:nvSpPr>
          <p:cNvPr name="TextBox 23" id="23"/>
          <p:cNvSpPr txBox="true"/>
          <p:nvPr/>
        </p:nvSpPr>
        <p:spPr>
          <a:xfrm rot="0">
            <a:off x="6520289" y="5262226"/>
            <a:ext cx="2021885"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Hacerülesved</a:t>
            </a:r>
          </a:p>
        </p:txBody>
      </p:sp>
      <p:sp>
        <p:nvSpPr>
          <p:cNvPr name="TextBox 24" id="24"/>
          <p:cNvSpPr txBox="true"/>
          <p:nvPr/>
        </p:nvSpPr>
        <p:spPr>
          <a:xfrm rot="0">
            <a:off x="7119581" y="4249704"/>
            <a:ext cx="5919973"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Kâbe’nin etrafında yedi defa dönmek.</a:t>
            </a:r>
          </a:p>
        </p:txBody>
      </p:sp>
      <p:sp>
        <p:nvSpPr>
          <p:cNvPr name="TextBox 25" id="25"/>
          <p:cNvSpPr txBox="true"/>
          <p:nvPr/>
        </p:nvSpPr>
        <p:spPr>
          <a:xfrm rot="0">
            <a:off x="7119581" y="7843379"/>
            <a:ext cx="8568895"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Safa ve Merve tepeleri arasında yedi kez gidip gelmek.</a:t>
            </a:r>
          </a:p>
        </p:txBody>
      </p:sp>
      <p:sp>
        <p:nvSpPr>
          <p:cNvPr name="TextBox 26" id="26"/>
          <p:cNvSpPr txBox="true"/>
          <p:nvPr/>
        </p:nvSpPr>
        <p:spPr>
          <a:xfrm rot="0">
            <a:off x="7119581" y="6014827"/>
            <a:ext cx="9430654"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Kâbe’nin bir köşesindeki siyah taş. Tavafa buradan başlanır.</a:t>
            </a:r>
          </a:p>
        </p:txBody>
      </p:sp>
      <p:sp>
        <p:nvSpPr>
          <p:cNvPr name="TextBox 27" id="27"/>
          <p:cNvSpPr txBox="true"/>
          <p:nvPr/>
        </p:nvSpPr>
        <p:spPr>
          <a:xfrm rot="0">
            <a:off x="6257366" y="2126088"/>
            <a:ext cx="3943248"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Hac ile İlgili Kavramlar: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Freeform 10" id="10"/>
          <p:cNvSpPr/>
          <p:nvPr/>
        </p:nvSpPr>
        <p:spPr>
          <a:xfrm flipH="false" flipV="false" rot="0">
            <a:off x="5899968" y="3502519"/>
            <a:ext cx="3262997" cy="796780"/>
          </a:xfrm>
          <a:custGeom>
            <a:avLst/>
            <a:gdLst/>
            <a:ahLst/>
            <a:cxnLst/>
            <a:rect r="r" b="b" t="t" l="l"/>
            <a:pathLst>
              <a:path h="796780" w="3262997">
                <a:moveTo>
                  <a:pt x="0" y="0"/>
                </a:moveTo>
                <a:lnTo>
                  <a:pt x="3262997" y="0"/>
                </a:lnTo>
                <a:lnTo>
                  <a:pt x="3262997" y="796780"/>
                </a:lnTo>
                <a:lnTo>
                  <a:pt x="0" y="796780"/>
                </a:lnTo>
                <a:lnTo>
                  <a:pt x="0" y="0"/>
                </a:lnTo>
                <a:close/>
              </a:path>
            </a:pathLst>
          </a:custGeom>
          <a:blipFill>
            <a:blip r:embed="rId3"/>
            <a:stretch>
              <a:fillRect l="0" t="0" r="0" b="0"/>
            </a:stretch>
          </a:blipFill>
        </p:spPr>
      </p:sp>
      <p:sp>
        <p:nvSpPr>
          <p:cNvPr name="Freeform 11" id="11"/>
          <p:cNvSpPr/>
          <p:nvPr/>
        </p:nvSpPr>
        <p:spPr>
          <a:xfrm flipH="false" flipV="false" rot="0">
            <a:off x="5899968" y="5285783"/>
            <a:ext cx="3262997" cy="796780"/>
          </a:xfrm>
          <a:custGeom>
            <a:avLst/>
            <a:gdLst/>
            <a:ahLst/>
            <a:cxnLst/>
            <a:rect r="r" b="b" t="t" l="l"/>
            <a:pathLst>
              <a:path h="796780" w="3262997">
                <a:moveTo>
                  <a:pt x="0" y="0"/>
                </a:moveTo>
                <a:lnTo>
                  <a:pt x="3262997" y="0"/>
                </a:lnTo>
                <a:lnTo>
                  <a:pt x="3262997" y="796780"/>
                </a:lnTo>
                <a:lnTo>
                  <a:pt x="0" y="796780"/>
                </a:lnTo>
                <a:lnTo>
                  <a:pt x="0" y="0"/>
                </a:lnTo>
                <a:close/>
              </a:path>
            </a:pathLst>
          </a:custGeom>
          <a:blipFill>
            <a:blip r:embed="rId3"/>
            <a:stretch>
              <a:fillRect l="0" t="0" r="0" b="0"/>
            </a:stretch>
          </a:blipFill>
        </p:spPr>
      </p:sp>
      <p:sp>
        <p:nvSpPr>
          <p:cNvPr name="Freeform 12" id="12"/>
          <p:cNvSpPr/>
          <p:nvPr/>
        </p:nvSpPr>
        <p:spPr>
          <a:xfrm flipH="false" flipV="false" rot="0">
            <a:off x="5899968" y="7088028"/>
            <a:ext cx="3262997" cy="796780"/>
          </a:xfrm>
          <a:custGeom>
            <a:avLst/>
            <a:gdLst/>
            <a:ahLst/>
            <a:cxnLst/>
            <a:rect r="r" b="b" t="t" l="l"/>
            <a:pathLst>
              <a:path h="796780" w="3262997">
                <a:moveTo>
                  <a:pt x="0" y="0"/>
                </a:moveTo>
                <a:lnTo>
                  <a:pt x="3262997" y="0"/>
                </a:lnTo>
                <a:lnTo>
                  <a:pt x="3262997" y="796779"/>
                </a:lnTo>
                <a:lnTo>
                  <a:pt x="0" y="796779"/>
                </a:lnTo>
                <a:lnTo>
                  <a:pt x="0" y="0"/>
                </a:lnTo>
                <a:close/>
              </a:path>
            </a:pathLst>
          </a:custGeom>
          <a:blipFill>
            <a:blip r:embed="rId4"/>
            <a:stretch>
              <a:fillRect l="0" t="0" r="0" b="0"/>
            </a:stretch>
          </a:blipFill>
        </p:spPr>
      </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7" id="17"/>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86139" y="9448256"/>
            <a:ext cx="17007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8</a:t>
            </a:r>
          </a:p>
        </p:txBody>
      </p:sp>
      <p:sp>
        <p:nvSpPr>
          <p:cNvPr name="TextBox 20" id="20"/>
          <p:cNvSpPr txBox="true"/>
          <p:nvPr/>
        </p:nvSpPr>
        <p:spPr>
          <a:xfrm rot="0">
            <a:off x="5485144" y="1344085"/>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1" id="21"/>
          <p:cNvSpPr txBox="true"/>
          <p:nvPr/>
        </p:nvSpPr>
        <p:spPr>
          <a:xfrm rot="0">
            <a:off x="6601489" y="7121710"/>
            <a:ext cx="1728300"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Veda Tavafı</a:t>
            </a:r>
          </a:p>
        </p:txBody>
      </p:sp>
      <p:sp>
        <p:nvSpPr>
          <p:cNvPr name="TextBox 22" id="22"/>
          <p:cNvSpPr txBox="true"/>
          <p:nvPr/>
        </p:nvSpPr>
        <p:spPr>
          <a:xfrm rot="0">
            <a:off x="6447867" y="3528220"/>
            <a:ext cx="2027491"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Kudüm Tavafı</a:t>
            </a:r>
          </a:p>
        </p:txBody>
      </p:sp>
      <p:sp>
        <p:nvSpPr>
          <p:cNvPr name="TextBox 23" id="23"/>
          <p:cNvSpPr txBox="true"/>
          <p:nvPr/>
        </p:nvSpPr>
        <p:spPr>
          <a:xfrm rot="0">
            <a:off x="6479027" y="5293329"/>
            <a:ext cx="2018783"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Ziyaret Tavafı</a:t>
            </a:r>
          </a:p>
        </p:txBody>
      </p:sp>
      <p:sp>
        <p:nvSpPr>
          <p:cNvPr name="TextBox 24" id="24"/>
          <p:cNvSpPr txBox="true"/>
          <p:nvPr/>
        </p:nvSpPr>
        <p:spPr>
          <a:xfrm rot="0">
            <a:off x="7092690" y="6045930"/>
            <a:ext cx="3868820"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Hacda yapılan son tavaf.</a:t>
            </a:r>
          </a:p>
        </p:txBody>
      </p:sp>
      <p:sp>
        <p:nvSpPr>
          <p:cNvPr name="TextBox 25" id="25"/>
          <p:cNvSpPr txBox="true"/>
          <p:nvPr/>
        </p:nvSpPr>
        <p:spPr>
          <a:xfrm rot="0">
            <a:off x="7092690" y="4280807"/>
            <a:ext cx="5226902"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Hacca başlamadan yapılan tavaf.</a:t>
            </a:r>
          </a:p>
        </p:txBody>
      </p:sp>
      <p:sp>
        <p:nvSpPr>
          <p:cNvPr name="TextBox 26" id="26"/>
          <p:cNvSpPr txBox="true"/>
          <p:nvPr/>
        </p:nvSpPr>
        <p:spPr>
          <a:xfrm rot="0">
            <a:off x="7092690" y="7874311"/>
            <a:ext cx="6360065"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Mekke’den ayrılmadan yapılan son tavaf.</a:t>
            </a:r>
          </a:p>
        </p:txBody>
      </p:sp>
      <p:sp>
        <p:nvSpPr>
          <p:cNvPr name="TextBox 27" id="27"/>
          <p:cNvSpPr txBox="true"/>
          <p:nvPr/>
        </p:nvSpPr>
        <p:spPr>
          <a:xfrm rot="0">
            <a:off x="6230489" y="2157190"/>
            <a:ext cx="3943248"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Hac ile İlgili Kavramlar: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Freeform 10" id="10"/>
          <p:cNvSpPr/>
          <p:nvPr/>
        </p:nvSpPr>
        <p:spPr>
          <a:xfrm flipH="false" flipV="false" rot="0">
            <a:off x="5937900" y="4716655"/>
            <a:ext cx="3244031" cy="796780"/>
          </a:xfrm>
          <a:custGeom>
            <a:avLst/>
            <a:gdLst/>
            <a:ahLst/>
            <a:cxnLst/>
            <a:rect r="r" b="b" t="t" l="l"/>
            <a:pathLst>
              <a:path h="796780" w="3244031">
                <a:moveTo>
                  <a:pt x="0" y="0"/>
                </a:moveTo>
                <a:lnTo>
                  <a:pt x="3244031" y="0"/>
                </a:lnTo>
                <a:lnTo>
                  <a:pt x="3244031" y="796780"/>
                </a:lnTo>
                <a:lnTo>
                  <a:pt x="0" y="796780"/>
                </a:lnTo>
                <a:lnTo>
                  <a:pt x="0" y="0"/>
                </a:lnTo>
                <a:close/>
              </a:path>
            </a:pathLst>
          </a:custGeom>
          <a:blipFill>
            <a:blip r:embed="rId3"/>
            <a:stretch>
              <a:fillRect l="0" t="0" r="0" b="0"/>
            </a:stretch>
          </a:blipFill>
        </p:spPr>
      </p:sp>
      <p:sp>
        <p:nvSpPr>
          <p:cNvPr name="Freeform 11" id="11"/>
          <p:cNvSpPr/>
          <p:nvPr/>
        </p:nvSpPr>
        <p:spPr>
          <a:xfrm flipH="false" flipV="false" rot="0">
            <a:off x="5937900" y="6480953"/>
            <a:ext cx="3244031" cy="796780"/>
          </a:xfrm>
          <a:custGeom>
            <a:avLst/>
            <a:gdLst/>
            <a:ahLst/>
            <a:cxnLst/>
            <a:rect r="r" b="b" t="t" l="l"/>
            <a:pathLst>
              <a:path h="796780" w="3244031">
                <a:moveTo>
                  <a:pt x="0" y="0"/>
                </a:moveTo>
                <a:lnTo>
                  <a:pt x="3244031" y="0"/>
                </a:lnTo>
                <a:lnTo>
                  <a:pt x="3244031" y="796779"/>
                </a:lnTo>
                <a:lnTo>
                  <a:pt x="0" y="796779"/>
                </a:lnTo>
                <a:lnTo>
                  <a:pt x="0" y="0"/>
                </a:lnTo>
                <a:close/>
              </a:path>
            </a:pathLst>
          </a:custGeom>
          <a:blipFill>
            <a:blip r:embed="rId4"/>
            <a:stretch>
              <a:fillRect l="0" t="0" r="0" b="0"/>
            </a:stretch>
          </a:blipFill>
        </p:spPr>
      </p:sp>
      <p:sp>
        <p:nvSpPr>
          <p:cNvPr name="Freeform 12" id="12"/>
          <p:cNvSpPr/>
          <p:nvPr/>
        </p:nvSpPr>
        <p:spPr>
          <a:xfrm flipH="false" flipV="false" rot="0">
            <a:off x="5937900" y="8150405"/>
            <a:ext cx="3244031" cy="796780"/>
          </a:xfrm>
          <a:custGeom>
            <a:avLst/>
            <a:gdLst/>
            <a:ahLst/>
            <a:cxnLst/>
            <a:rect r="r" b="b" t="t" l="l"/>
            <a:pathLst>
              <a:path h="796780" w="3244031">
                <a:moveTo>
                  <a:pt x="0" y="0"/>
                </a:moveTo>
                <a:lnTo>
                  <a:pt x="3244031" y="0"/>
                </a:lnTo>
                <a:lnTo>
                  <a:pt x="3244031" y="796780"/>
                </a:lnTo>
                <a:lnTo>
                  <a:pt x="0" y="796780"/>
                </a:lnTo>
                <a:lnTo>
                  <a:pt x="0" y="0"/>
                </a:lnTo>
                <a:close/>
              </a:path>
            </a:pathLst>
          </a:custGeom>
          <a:blipFill>
            <a:blip r:embed="rId5"/>
            <a:stretch>
              <a:fillRect l="0" t="0" r="0" b="0"/>
            </a:stretch>
          </a:blipFill>
        </p:spPr>
      </p:sp>
      <p:sp>
        <p:nvSpPr>
          <p:cNvPr name="Freeform 13" id="13"/>
          <p:cNvSpPr/>
          <p:nvPr/>
        </p:nvSpPr>
        <p:spPr>
          <a:xfrm flipH="false" flipV="false" rot="0">
            <a:off x="5937900" y="3198989"/>
            <a:ext cx="3244031" cy="796780"/>
          </a:xfrm>
          <a:custGeom>
            <a:avLst/>
            <a:gdLst/>
            <a:ahLst/>
            <a:cxnLst/>
            <a:rect r="r" b="b" t="t" l="l"/>
            <a:pathLst>
              <a:path h="796780" w="3244031">
                <a:moveTo>
                  <a:pt x="0" y="0"/>
                </a:moveTo>
                <a:lnTo>
                  <a:pt x="3244031" y="0"/>
                </a:lnTo>
                <a:lnTo>
                  <a:pt x="3244031" y="796780"/>
                </a:lnTo>
                <a:lnTo>
                  <a:pt x="0" y="796780"/>
                </a:lnTo>
                <a:lnTo>
                  <a:pt x="0" y="0"/>
                </a:lnTo>
                <a:close/>
              </a:path>
            </a:pathLst>
          </a:custGeom>
          <a:blipFill>
            <a:blip r:embed="rId6"/>
            <a:stretch>
              <a:fillRect l="0" t="0" r="0" b="0"/>
            </a:stretch>
          </a:blipFill>
        </p:spPr>
      </p:sp>
      <p:sp>
        <p:nvSpPr>
          <p:cNvPr name="TextBox 14" id="1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5" id="15"/>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6" id="1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7" id="17"/>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8" id="18"/>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9" id="19"/>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0" id="20"/>
          <p:cNvSpPr txBox="true"/>
          <p:nvPr/>
        </p:nvSpPr>
        <p:spPr>
          <a:xfrm rot="0">
            <a:off x="17486935" y="9448256"/>
            <a:ext cx="16841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9</a:t>
            </a:r>
          </a:p>
        </p:txBody>
      </p:sp>
      <p:sp>
        <p:nvSpPr>
          <p:cNvPr name="TextBox 21" id="21"/>
          <p:cNvSpPr txBox="true"/>
          <p:nvPr/>
        </p:nvSpPr>
        <p:spPr>
          <a:xfrm rot="0">
            <a:off x="5512036" y="1344085"/>
            <a:ext cx="6306155"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İslam’da Hac İbadeti ve Önemi</a:t>
            </a:r>
          </a:p>
        </p:txBody>
      </p:sp>
      <p:sp>
        <p:nvSpPr>
          <p:cNvPr name="TextBox 22" id="22"/>
          <p:cNvSpPr txBox="true"/>
          <p:nvPr/>
        </p:nvSpPr>
        <p:spPr>
          <a:xfrm rot="0">
            <a:off x="6854780" y="8170343"/>
            <a:ext cx="1266438"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Zemzem</a:t>
            </a:r>
          </a:p>
        </p:txBody>
      </p:sp>
      <p:sp>
        <p:nvSpPr>
          <p:cNvPr name="TextBox 23" id="23"/>
          <p:cNvSpPr txBox="true"/>
          <p:nvPr/>
        </p:nvSpPr>
        <p:spPr>
          <a:xfrm rot="0">
            <a:off x="6332619" y="6489836"/>
            <a:ext cx="2372312"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Şeytan Taşlama</a:t>
            </a:r>
          </a:p>
        </p:txBody>
      </p:sp>
      <p:sp>
        <p:nvSpPr>
          <p:cNvPr name="TextBox 24" id="24"/>
          <p:cNvSpPr txBox="true"/>
          <p:nvPr/>
        </p:nvSpPr>
        <p:spPr>
          <a:xfrm rot="0">
            <a:off x="6457258" y="3210561"/>
            <a:ext cx="2118011"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Arafat Vakfesi</a:t>
            </a:r>
          </a:p>
        </p:txBody>
      </p:sp>
      <p:sp>
        <p:nvSpPr>
          <p:cNvPr name="TextBox 25" id="25"/>
          <p:cNvSpPr txBox="true"/>
          <p:nvPr/>
        </p:nvSpPr>
        <p:spPr>
          <a:xfrm rot="0">
            <a:off x="6212177" y="4724727"/>
            <a:ext cx="2563154"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Müzdelife Vakfesi</a:t>
            </a:r>
          </a:p>
        </p:txBody>
      </p:sp>
      <p:sp>
        <p:nvSpPr>
          <p:cNvPr name="TextBox 26" id="26"/>
          <p:cNvSpPr txBox="true"/>
          <p:nvPr/>
        </p:nvSpPr>
        <p:spPr>
          <a:xfrm rot="0">
            <a:off x="7119581" y="7215545"/>
            <a:ext cx="6493469"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Mina’da cemre denilen yerlere taş atmak.</a:t>
            </a:r>
          </a:p>
        </p:txBody>
      </p:sp>
      <p:sp>
        <p:nvSpPr>
          <p:cNvPr name="TextBox 27" id="27"/>
          <p:cNvSpPr txBox="true"/>
          <p:nvPr/>
        </p:nvSpPr>
        <p:spPr>
          <a:xfrm rot="0">
            <a:off x="7119581" y="8896053"/>
            <a:ext cx="7155265"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Kâbe’de bulunan ve içilmesi tavsiye edilen su.</a:t>
            </a:r>
          </a:p>
        </p:txBody>
      </p:sp>
      <p:sp>
        <p:nvSpPr>
          <p:cNvPr name="TextBox 28" id="28"/>
          <p:cNvSpPr txBox="true"/>
          <p:nvPr/>
        </p:nvSpPr>
        <p:spPr>
          <a:xfrm rot="0">
            <a:off x="7119581" y="3909394"/>
            <a:ext cx="7221811"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Arafat denilen yerde beklemek ve dua etmek.</a:t>
            </a:r>
          </a:p>
        </p:txBody>
      </p:sp>
      <p:sp>
        <p:nvSpPr>
          <p:cNvPr name="TextBox 29" id="29"/>
          <p:cNvSpPr txBox="true"/>
          <p:nvPr/>
        </p:nvSpPr>
        <p:spPr>
          <a:xfrm rot="0">
            <a:off x="7119581" y="5436991"/>
            <a:ext cx="7727709" cy="489687"/>
          </a:xfrm>
          <a:prstGeom prst="rect">
            <a:avLst/>
          </a:prstGeom>
        </p:spPr>
        <p:txBody>
          <a:bodyPr anchor="t" rtlCol="false" tIns="0" lIns="0" bIns="0" rIns="0">
            <a:spAutoFit/>
          </a:bodyPr>
          <a:lstStyle/>
          <a:p>
            <a:pPr algn="l">
              <a:lnSpc>
                <a:spcPts val="3973"/>
              </a:lnSpc>
            </a:pPr>
            <a:r>
              <a:rPr lang="en-US" b="true" sz="2838">
                <a:solidFill>
                  <a:srgbClr val="898CB5"/>
                </a:solidFill>
                <a:latin typeface="Barlow Semi-Bold"/>
                <a:ea typeface="Barlow Semi-Bold"/>
                <a:cs typeface="Barlow Semi-Bold"/>
                <a:sym typeface="Barlow Semi-Bold"/>
              </a:rPr>
              <a:t>Müzdelife denilen yerde beklemek ve dua etmek.</a:t>
            </a:r>
          </a:p>
        </p:txBody>
      </p:sp>
      <p:sp>
        <p:nvSpPr>
          <p:cNvPr name="TextBox 30" id="30"/>
          <p:cNvSpPr txBox="true"/>
          <p:nvPr/>
        </p:nvSpPr>
        <p:spPr>
          <a:xfrm rot="0">
            <a:off x="6257366" y="2157190"/>
            <a:ext cx="3943248"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Hac ile İlgili Kavramlar: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6012143" y="3983376"/>
            <a:ext cx="1003345" cy="572586"/>
            <a:chOff x="0" y="0"/>
            <a:chExt cx="671690" cy="383311"/>
          </a:xfrm>
        </p:grpSpPr>
        <p:sp>
          <p:nvSpPr>
            <p:cNvPr name="Freeform 11" id="11"/>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25512" y="9448256"/>
            <a:ext cx="293756"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10</a:t>
            </a:r>
          </a:p>
        </p:txBody>
      </p:sp>
      <p:sp>
        <p:nvSpPr>
          <p:cNvPr name="TextBox 19" id="19"/>
          <p:cNvSpPr txBox="true"/>
          <p:nvPr/>
        </p:nvSpPr>
        <p:spPr>
          <a:xfrm rot="0">
            <a:off x="5490850" y="1370976"/>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20" id="20"/>
          <p:cNvSpPr txBox="true"/>
          <p:nvPr/>
        </p:nvSpPr>
        <p:spPr>
          <a:xfrm rot="0">
            <a:off x="6399335" y="3935759"/>
            <a:ext cx="246248"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1.</a:t>
            </a:r>
          </a:p>
        </p:txBody>
      </p:sp>
      <p:sp>
        <p:nvSpPr>
          <p:cNvPr name="TextBox 21" id="21"/>
          <p:cNvSpPr txBox="true"/>
          <p:nvPr/>
        </p:nvSpPr>
        <p:spPr>
          <a:xfrm rot="0">
            <a:off x="7295598" y="3960378"/>
            <a:ext cx="6685322" cy="2043289"/>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Hac belirli bir vakitte yapılır. Bu vakit Zilhicce ayının 9, 10, 11 ve 12. günleridir. Bunun için Kurban Bayramı zamanında Kâbe ve çevresine gidilir.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712170" y="3705528"/>
            <a:ext cx="1003345" cy="572586"/>
            <a:chOff x="0" y="0"/>
            <a:chExt cx="671690" cy="383311"/>
          </a:xfrm>
        </p:grpSpPr>
        <p:sp>
          <p:nvSpPr>
            <p:cNvPr name="Freeform 11" id="11"/>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58237" y="9448256"/>
            <a:ext cx="226983" cy="434632"/>
          </a:xfrm>
          <a:prstGeom prst="rect">
            <a:avLst/>
          </a:prstGeom>
        </p:spPr>
        <p:txBody>
          <a:bodyPr anchor="t" rtlCol="false" tIns="0" lIns="0" bIns="0" rIns="0">
            <a:spAutoFit/>
          </a:bodyPr>
          <a:lstStyle/>
          <a:p>
            <a:pPr algn="l">
              <a:lnSpc>
                <a:spcPts val="3555"/>
              </a:lnSpc>
            </a:pPr>
            <a:r>
              <a:rPr lang="en-US" b="true" sz="2539" i="true" spc="15">
                <a:solidFill>
                  <a:srgbClr val="FFFFFF">
                    <a:alpha val="82745"/>
                  </a:srgbClr>
                </a:solidFill>
                <a:latin typeface="Barlow Semi-Bold Italics"/>
                <a:ea typeface="Barlow Semi-Bold Italics"/>
                <a:cs typeface="Barlow Semi-Bold Italics"/>
                <a:sym typeface="Barlow Semi-Bold Italics"/>
              </a:rPr>
              <a:t>11</a:t>
            </a:r>
          </a:p>
        </p:txBody>
      </p:sp>
      <p:sp>
        <p:nvSpPr>
          <p:cNvPr name="TextBox 19" id="19"/>
          <p:cNvSpPr txBox="true"/>
          <p:nvPr/>
        </p:nvSpPr>
        <p:spPr>
          <a:xfrm rot="0">
            <a:off x="5512036" y="1370976"/>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20" id="20"/>
          <p:cNvSpPr txBox="true"/>
          <p:nvPr/>
        </p:nvSpPr>
        <p:spPr>
          <a:xfrm rot="0">
            <a:off x="6099362" y="3657925"/>
            <a:ext cx="324673"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2.</a:t>
            </a:r>
          </a:p>
        </p:txBody>
      </p:sp>
      <p:sp>
        <p:nvSpPr>
          <p:cNvPr name="TextBox 21" id="21"/>
          <p:cNvSpPr txBox="true"/>
          <p:nvPr/>
        </p:nvSpPr>
        <p:spPr>
          <a:xfrm rot="0">
            <a:off x="7008786" y="3682530"/>
            <a:ext cx="9904482" cy="2555504"/>
          </a:xfrm>
          <a:prstGeom prst="rect">
            <a:avLst/>
          </a:prstGeom>
        </p:spPr>
        <p:txBody>
          <a:bodyPr anchor="t" rtlCol="false" tIns="0" lIns="0" bIns="0" rIns="0">
            <a:spAutoFit/>
          </a:bodyPr>
          <a:lstStyle/>
          <a:p>
            <a:pPr algn="just">
              <a:lnSpc>
                <a:spcPts val="4034"/>
              </a:lnSpc>
            </a:pPr>
            <a:r>
              <a:rPr lang="en-US" b="true" sz="3136" i="true">
                <a:solidFill>
                  <a:srgbClr val="231F20"/>
                </a:solidFill>
                <a:latin typeface="Barlow Semi-Bold Italics"/>
                <a:ea typeface="Barlow Semi-Bold Italics"/>
                <a:cs typeface="Barlow Semi-Bold Italics"/>
                <a:sym typeface="Barlow Semi-Bold Italics"/>
              </a:rPr>
              <a:t>Haccın içerisinde de belirli zaman ve mekânlarda dikkatle yerine getirilmesi gereken birçok ibadet vardır. Bunlardan ilki ihramdır. Hac ibadetine başlamadan önce beyaz ve özel bir kıyafet olan ihrama girilir. Ardından iki rekât namaz kılınır. Tekbir getirilir ve telbiye okunmaya başlanır.</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8215864" y="2343205"/>
            <a:ext cx="4498774" cy="572586"/>
            <a:chOff x="0" y="0"/>
            <a:chExt cx="3011691" cy="383311"/>
          </a:xfrm>
        </p:grpSpPr>
        <p:sp>
          <p:nvSpPr>
            <p:cNvPr name="Freeform 11" id="11"/>
            <p:cNvSpPr/>
            <p:nvPr/>
          </p:nvSpPr>
          <p:spPr>
            <a:xfrm flipH="false" flipV="false" rot="0">
              <a:off x="-5842" y="0"/>
              <a:ext cx="3023362" cy="383286"/>
            </a:xfrm>
            <a:custGeom>
              <a:avLst/>
              <a:gdLst/>
              <a:ahLst/>
              <a:cxnLst/>
              <a:rect r="r" b="b" t="t" l="l"/>
              <a:pathLst>
                <a:path h="383286" w="3023362">
                  <a:moveTo>
                    <a:pt x="133731" y="0"/>
                  </a:moveTo>
                  <a:cubicBezTo>
                    <a:pt x="93980" y="0"/>
                    <a:pt x="56134" y="31750"/>
                    <a:pt x="49276" y="70866"/>
                  </a:cubicBezTo>
                  <a:lnTo>
                    <a:pt x="6858" y="312420"/>
                  </a:lnTo>
                  <a:cubicBezTo>
                    <a:pt x="0" y="351536"/>
                    <a:pt x="26670" y="383286"/>
                    <a:pt x="66421" y="383286"/>
                  </a:cubicBezTo>
                  <a:lnTo>
                    <a:pt x="2889631" y="383286"/>
                  </a:lnTo>
                  <a:cubicBezTo>
                    <a:pt x="2929382" y="383286"/>
                    <a:pt x="2967228" y="351536"/>
                    <a:pt x="2974086" y="312420"/>
                  </a:cubicBezTo>
                  <a:lnTo>
                    <a:pt x="3016377" y="70993"/>
                  </a:lnTo>
                  <a:cubicBezTo>
                    <a:pt x="3023362" y="31750"/>
                    <a:pt x="2996692" y="0"/>
                    <a:pt x="2956814" y="0"/>
                  </a:cubicBezTo>
                  <a:close/>
                </a:path>
              </a:pathLst>
            </a:custGeom>
            <a:solidFill>
              <a:srgbClr val="AF446B"/>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28087" y="9448256"/>
            <a:ext cx="28849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12</a:t>
            </a:r>
          </a:p>
        </p:txBody>
      </p:sp>
      <p:sp>
        <p:nvSpPr>
          <p:cNvPr name="TextBox 19" id="19"/>
          <p:cNvSpPr txBox="true"/>
          <p:nvPr/>
        </p:nvSpPr>
        <p:spPr>
          <a:xfrm rot="0">
            <a:off x="9002542" y="2124103"/>
            <a:ext cx="2244315" cy="716193"/>
          </a:xfrm>
          <a:prstGeom prst="rect">
            <a:avLst/>
          </a:prstGeom>
        </p:spPr>
        <p:txBody>
          <a:bodyPr anchor="t" rtlCol="false" tIns="0" lIns="0" bIns="0" rIns="0">
            <a:spAutoFit/>
          </a:bodyPr>
          <a:lstStyle/>
          <a:p>
            <a:pPr algn="l">
              <a:lnSpc>
                <a:spcPts val="6204"/>
              </a:lnSpc>
            </a:pPr>
            <a:r>
              <a:rPr lang="en-US" b="true" sz="3136" i="true">
                <a:solidFill>
                  <a:srgbClr val="FFFFFF"/>
                </a:solidFill>
                <a:latin typeface="Barlow Semi-Bold Italics"/>
                <a:ea typeface="Barlow Semi-Bold Italics"/>
                <a:cs typeface="Barlow Semi-Bold Italics"/>
                <a:sym typeface="Barlow Semi-Bold Italics"/>
              </a:rPr>
              <a:t>Telbiye Duası</a:t>
            </a:r>
          </a:p>
        </p:txBody>
      </p:sp>
      <p:sp>
        <p:nvSpPr>
          <p:cNvPr name="TextBox 20" id="20"/>
          <p:cNvSpPr txBox="true"/>
          <p:nvPr/>
        </p:nvSpPr>
        <p:spPr>
          <a:xfrm rot="0">
            <a:off x="7933691" y="2912161"/>
            <a:ext cx="5530831" cy="1228408"/>
          </a:xfrm>
          <a:prstGeom prst="rect">
            <a:avLst/>
          </a:prstGeom>
        </p:spPr>
        <p:txBody>
          <a:bodyPr anchor="t" rtlCol="false" tIns="0" lIns="0" bIns="0" rIns="0">
            <a:spAutoFit/>
          </a:bodyPr>
          <a:lstStyle/>
          <a:p>
            <a:pPr algn="ctr">
              <a:lnSpc>
                <a:spcPts val="6204"/>
              </a:lnSpc>
            </a:pPr>
            <a:r>
              <a:rPr lang="en-US" b="true" sz="3136" i="true">
                <a:solidFill>
                  <a:srgbClr val="231F20"/>
                </a:solidFill>
                <a:latin typeface="Barlow Semi-Bold Italics"/>
                <a:ea typeface="Barlow Semi-Bold Italics"/>
                <a:cs typeface="Barlow Semi-Bold Italics"/>
                <a:sym typeface="Barlow Semi-Bold Italics"/>
              </a:rPr>
              <a:t>Lebbeyk Allâhümme lebbeyk.</a:t>
            </a:r>
          </a:p>
          <a:p>
            <a:pPr algn="ctr">
              <a:lnSpc>
                <a:spcPts val="1860"/>
              </a:lnSpc>
            </a:pPr>
            <a:r>
              <a:rPr lang="en-US" b="true" sz="3136" i="true">
                <a:solidFill>
                  <a:srgbClr val="231F20"/>
                </a:solidFill>
                <a:latin typeface="Barlow Semi-Bold Italics"/>
                <a:ea typeface="Barlow Semi-Bold Italics"/>
                <a:cs typeface="Barlow Semi-Bold Italics"/>
                <a:sym typeface="Barlow Semi-Bold Italics"/>
              </a:rPr>
              <a:t>Lebbeyke lâ şerîke leke lebbeyk.</a:t>
            </a:r>
          </a:p>
        </p:txBody>
      </p:sp>
      <p:sp>
        <p:nvSpPr>
          <p:cNvPr name="TextBox 21" id="21"/>
          <p:cNvSpPr txBox="true"/>
          <p:nvPr/>
        </p:nvSpPr>
        <p:spPr>
          <a:xfrm rot="0">
            <a:off x="7198434" y="3936592"/>
            <a:ext cx="7109579" cy="716193"/>
          </a:xfrm>
          <a:prstGeom prst="rect">
            <a:avLst/>
          </a:prstGeom>
        </p:spPr>
        <p:txBody>
          <a:bodyPr anchor="t" rtlCol="false" tIns="0" lIns="0" bIns="0" rIns="0">
            <a:spAutoFit/>
          </a:bodyPr>
          <a:lstStyle/>
          <a:p>
            <a:pPr algn="l">
              <a:lnSpc>
                <a:spcPts val="6204"/>
              </a:lnSpc>
            </a:pPr>
            <a:r>
              <a:rPr lang="en-US" b="true" sz="3136" i="true">
                <a:solidFill>
                  <a:srgbClr val="231F20"/>
                </a:solidFill>
                <a:latin typeface="Barlow Semi-Bold Italics"/>
                <a:ea typeface="Barlow Semi-Bold Italics"/>
                <a:cs typeface="Barlow Semi-Bold Italics"/>
                <a:sym typeface="Barlow Semi-Bold Italics"/>
              </a:rPr>
              <a:t>İnne’l-hamde ve’n-ni‘mete leke ve’l-mülk. </a:t>
            </a:r>
          </a:p>
        </p:txBody>
      </p:sp>
      <p:sp>
        <p:nvSpPr>
          <p:cNvPr name="TextBox 22" id="22"/>
          <p:cNvSpPr txBox="true"/>
          <p:nvPr/>
        </p:nvSpPr>
        <p:spPr>
          <a:xfrm rot="0">
            <a:off x="9537565" y="4867907"/>
            <a:ext cx="2258899" cy="297093"/>
          </a:xfrm>
          <a:prstGeom prst="rect">
            <a:avLst/>
          </a:prstGeom>
        </p:spPr>
        <p:txBody>
          <a:bodyPr anchor="t" rtlCol="false" tIns="0" lIns="0" bIns="0" rIns="0">
            <a:spAutoFit/>
          </a:bodyPr>
          <a:lstStyle/>
          <a:p>
            <a:pPr algn="l">
              <a:lnSpc>
                <a:spcPts val="1860"/>
              </a:lnSpc>
            </a:pPr>
            <a:r>
              <a:rPr lang="en-US" b="true" sz="3136" i="true">
                <a:solidFill>
                  <a:srgbClr val="231F20"/>
                </a:solidFill>
                <a:latin typeface="Barlow Semi-Bold Italics"/>
                <a:ea typeface="Barlow Semi-Bold Italics"/>
                <a:cs typeface="Barlow Semi-Bold Italics"/>
                <a:sym typeface="Barlow Semi-Bold Italics"/>
              </a:rPr>
              <a:t>Lâ şerîke lek.</a:t>
            </a:r>
          </a:p>
        </p:txBody>
      </p:sp>
      <p:sp>
        <p:nvSpPr>
          <p:cNvPr name="TextBox 23" id="23"/>
          <p:cNvSpPr txBox="true"/>
          <p:nvPr/>
        </p:nvSpPr>
        <p:spPr>
          <a:xfrm rot="0">
            <a:off x="8872638" y="5869364"/>
            <a:ext cx="3615345" cy="525693"/>
          </a:xfrm>
          <a:prstGeom prst="rect">
            <a:avLst/>
          </a:prstGeom>
        </p:spPr>
        <p:txBody>
          <a:bodyPr anchor="t" rtlCol="false" tIns="0" lIns="0" bIns="0" rIns="0">
            <a:spAutoFit/>
          </a:bodyPr>
          <a:lstStyle/>
          <a:p>
            <a:pPr algn="l">
              <a:lnSpc>
                <a:spcPts val="4212"/>
              </a:lnSpc>
            </a:pPr>
            <a:r>
              <a:rPr lang="en-US" b="true" sz="3136" i="true">
                <a:solidFill>
                  <a:srgbClr val="231F20"/>
                </a:solidFill>
                <a:latin typeface="Barlow Semi-Bold Italics"/>
                <a:ea typeface="Barlow Semi-Bold Italics"/>
                <a:cs typeface="Barlow Semi-Bold Italics"/>
                <a:sym typeface="Barlow Semi-Bold Italics"/>
              </a:rPr>
              <a:t>Buyur Allah’ım buyur.</a:t>
            </a:r>
          </a:p>
        </p:txBody>
      </p:sp>
      <p:sp>
        <p:nvSpPr>
          <p:cNvPr name="TextBox 24" id="24"/>
          <p:cNvSpPr txBox="true"/>
          <p:nvPr/>
        </p:nvSpPr>
        <p:spPr>
          <a:xfrm rot="0">
            <a:off x="6733527" y="6381580"/>
            <a:ext cx="8057960" cy="1584271"/>
          </a:xfrm>
          <a:prstGeom prst="rect">
            <a:avLst/>
          </a:prstGeom>
        </p:spPr>
        <p:txBody>
          <a:bodyPr anchor="t" rtlCol="false" tIns="0" lIns="0" bIns="0" rIns="0">
            <a:spAutoFit/>
          </a:bodyPr>
          <a:lstStyle/>
          <a:p>
            <a:pPr algn="ctr">
              <a:lnSpc>
                <a:spcPts val="4212"/>
              </a:lnSpc>
            </a:pPr>
            <a:r>
              <a:rPr lang="en-US" b="true" sz="3136" i="true">
                <a:solidFill>
                  <a:srgbClr val="231F20"/>
                </a:solidFill>
                <a:latin typeface="Barlow Semi-Bold Italics"/>
                <a:ea typeface="Barlow Semi-Bold Italics"/>
                <a:cs typeface="Barlow Semi-Bold Italics"/>
                <a:sym typeface="Barlow Semi-Bold Italics"/>
              </a:rPr>
              <a:t>Emrindeyim buyur! Senin hiçbir ortağın yoktur. Allah’ım buyur. Hamt sana mahsustur. </a:t>
            </a:r>
          </a:p>
          <a:p>
            <a:pPr algn="ctr">
              <a:lnSpc>
                <a:spcPts val="3494"/>
              </a:lnSpc>
            </a:pPr>
            <a:r>
              <a:rPr lang="en-US" b="true" sz="3136" i="true">
                <a:solidFill>
                  <a:srgbClr val="231F20"/>
                </a:solidFill>
                <a:latin typeface="Barlow Semi-Bold Italics"/>
                <a:ea typeface="Barlow Semi-Bold Italics"/>
                <a:cs typeface="Barlow Semi-Bold Italics"/>
                <a:sym typeface="Barlow Semi-Bold Italics"/>
              </a:rPr>
              <a:t>Nimet de senin, mülk de senindir. </a:t>
            </a:r>
          </a:p>
        </p:txBody>
      </p:sp>
      <p:sp>
        <p:nvSpPr>
          <p:cNvPr name="TextBox 25" id="25"/>
          <p:cNvSpPr txBox="true"/>
          <p:nvPr/>
        </p:nvSpPr>
        <p:spPr>
          <a:xfrm rot="0">
            <a:off x="8367110" y="7933324"/>
            <a:ext cx="4646605" cy="544743"/>
          </a:xfrm>
          <a:prstGeom prst="rect">
            <a:avLst/>
          </a:prstGeom>
        </p:spPr>
        <p:txBody>
          <a:bodyPr anchor="t" rtlCol="false" tIns="0" lIns="0" bIns="0" rIns="0">
            <a:spAutoFit/>
          </a:bodyPr>
          <a:lstStyle/>
          <a:p>
            <a:pPr algn="l">
              <a:lnSpc>
                <a:spcPts val="4457"/>
              </a:lnSpc>
            </a:pPr>
            <a:r>
              <a:rPr lang="en-US" b="true" sz="3136" i="true">
                <a:solidFill>
                  <a:srgbClr val="231F20"/>
                </a:solidFill>
                <a:latin typeface="Barlow Semi-Bold Italics"/>
                <a:ea typeface="Barlow Semi-Bold Italics"/>
                <a:cs typeface="Barlow Semi-Bold Italics"/>
                <a:sym typeface="Barlow Semi-Bold Italics"/>
              </a:rPr>
              <a:t>Senin hiçbir ortağın yoktur.</a:t>
            </a:r>
          </a:p>
        </p:txBody>
      </p:sp>
      <p:sp>
        <p:nvSpPr>
          <p:cNvPr name="TextBox 26" id="26"/>
          <p:cNvSpPr txBox="true"/>
          <p:nvPr/>
        </p:nvSpPr>
        <p:spPr>
          <a:xfrm rot="0">
            <a:off x="11896687" y="8491510"/>
            <a:ext cx="71326" cy="499212"/>
          </a:xfrm>
          <a:prstGeom prst="rect">
            <a:avLst/>
          </a:prstGeom>
        </p:spPr>
        <p:txBody>
          <a:bodyPr anchor="t" rtlCol="false" tIns="0" lIns="0" bIns="0" rIns="0">
            <a:spAutoFit/>
          </a:bodyPr>
          <a:lstStyle/>
          <a:p>
            <a:pPr algn="l">
              <a:lnSpc>
                <a:spcPts val="4033"/>
              </a:lnSpc>
            </a:pPr>
            <a:r>
              <a:rPr lang="en-US" b="true" sz="2838" i="true">
                <a:solidFill>
                  <a:srgbClr val="231F20"/>
                </a:solidFill>
                <a:latin typeface="Barlow Semi-Bold Italics"/>
                <a:ea typeface="Barlow Semi-Bold Italics"/>
                <a:cs typeface="Barlow Semi-Bold Italics"/>
                <a:sym typeface="Barlow Semi-Bold Italics"/>
              </a:rPr>
              <a:t> </a:t>
            </a:r>
          </a:p>
        </p:txBody>
      </p:sp>
      <p:sp>
        <p:nvSpPr>
          <p:cNvPr name="TextBox 27" id="27"/>
          <p:cNvSpPr txBox="true"/>
          <p:nvPr/>
        </p:nvSpPr>
        <p:spPr>
          <a:xfrm rot="0">
            <a:off x="11966619" y="8501035"/>
            <a:ext cx="2657061" cy="489687"/>
          </a:xfrm>
          <a:prstGeom prst="rect">
            <a:avLst/>
          </a:prstGeom>
        </p:spPr>
        <p:txBody>
          <a:bodyPr anchor="t" rtlCol="false" tIns="0" lIns="0" bIns="0" rIns="0">
            <a:spAutoFit/>
          </a:bodyPr>
          <a:lstStyle/>
          <a:p>
            <a:pPr algn="l">
              <a:lnSpc>
                <a:spcPts val="3973"/>
              </a:lnSpc>
            </a:pPr>
            <a:r>
              <a:rPr lang="en-US" b="true" sz="2838" i="true">
                <a:solidFill>
                  <a:srgbClr val="231F20"/>
                </a:solidFill>
                <a:latin typeface="Barlow Semi-Bold Italics"/>
                <a:ea typeface="Barlow Semi-Bold Italics"/>
                <a:cs typeface="Barlow Semi-Bold Italics"/>
                <a:sym typeface="Barlow Semi-Bold Italics"/>
              </a:rPr>
              <a:t>(Müslim,</a:t>
            </a:r>
            <a:r>
              <a:rPr lang="en-US" b="true" sz="2838" i="true">
                <a:solidFill>
                  <a:srgbClr val="FFFFFF"/>
                </a:solidFill>
                <a:latin typeface="Barlow Semi-Bold Italics"/>
                <a:ea typeface="Barlow Semi-Bold Italics"/>
                <a:cs typeface="Barlow Semi-Bold Italics"/>
                <a:sym typeface="Barlow Semi-Bold Italics"/>
              </a:rPr>
              <a:t> </a:t>
            </a:r>
            <a:r>
              <a:rPr lang="en-US" b="true" sz="2838" i="true">
                <a:solidFill>
                  <a:srgbClr val="231F20"/>
                </a:solidFill>
                <a:latin typeface="Barlow Semi-Bold Italics"/>
                <a:ea typeface="Barlow Semi-Bold Italics"/>
                <a:cs typeface="Barlow Semi-Bold Italics"/>
                <a:sym typeface="Barlow Semi-Bold Italics"/>
              </a:rPr>
              <a:t>Hac,</a:t>
            </a:r>
            <a:r>
              <a:rPr lang="en-US" b="true" sz="2838" i="true">
                <a:solidFill>
                  <a:srgbClr val="FFFFFF"/>
                </a:solidFill>
                <a:latin typeface="Barlow Semi-Bold Italics"/>
                <a:ea typeface="Barlow Semi-Bold Italics"/>
                <a:cs typeface="Barlow Semi-Bold Italics"/>
                <a:sym typeface="Barlow Semi-Bold Italics"/>
              </a:rPr>
              <a:t> </a:t>
            </a:r>
            <a:r>
              <a:rPr lang="en-US" b="true" sz="2838" i="true">
                <a:solidFill>
                  <a:srgbClr val="231F20"/>
                </a:solidFill>
                <a:latin typeface="Barlow Semi-Bold Italics"/>
                <a:ea typeface="Barlow Semi-Bold Italics"/>
                <a:cs typeface="Barlow Semi-Bold Italics"/>
                <a:sym typeface="Barlow Semi-Bold Italics"/>
              </a:rPr>
              <a:t>19.)</a:t>
            </a:r>
          </a:p>
        </p:txBody>
      </p:sp>
      <p:sp>
        <p:nvSpPr>
          <p:cNvPr name="TextBox 28" id="28"/>
          <p:cNvSpPr txBox="true"/>
          <p:nvPr/>
        </p:nvSpPr>
        <p:spPr>
          <a:xfrm rot="0">
            <a:off x="5485144" y="1370976"/>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6033329" y="3983376"/>
            <a:ext cx="1003345" cy="572586"/>
            <a:chOff x="0" y="0"/>
            <a:chExt cx="671690" cy="383311"/>
          </a:xfrm>
        </p:grpSpPr>
        <p:sp>
          <p:nvSpPr>
            <p:cNvPr name="Freeform 11" id="11"/>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31317" y="9448256"/>
            <a:ext cx="28191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13</a:t>
            </a:r>
          </a:p>
        </p:txBody>
      </p:sp>
      <p:sp>
        <p:nvSpPr>
          <p:cNvPr name="TextBox 19" id="19"/>
          <p:cNvSpPr txBox="true"/>
          <p:nvPr/>
        </p:nvSpPr>
        <p:spPr>
          <a:xfrm rot="0">
            <a:off x="5512036" y="1370976"/>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20" id="20"/>
          <p:cNvSpPr txBox="true"/>
          <p:nvPr/>
        </p:nvSpPr>
        <p:spPr>
          <a:xfrm rot="0">
            <a:off x="6420507" y="3935759"/>
            <a:ext cx="316549"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3.</a:t>
            </a:r>
          </a:p>
        </p:txBody>
      </p:sp>
      <p:sp>
        <p:nvSpPr>
          <p:cNvPr name="TextBox 21" id="21"/>
          <p:cNvSpPr txBox="true"/>
          <p:nvPr/>
        </p:nvSpPr>
        <p:spPr>
          <a:xfrm rot="0">
            <a:off x="7340403" y="3960378"/>
            <a:ext cx="7762611" cy="2043289"/>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İhrama girildikten sonra Kâbe tavaf edilir. Tavaf, Kâbe’nin etrafında yedi kez dönmektir. Her bir dönüşe de şavt adı verilir. Tavafa Hacerülesved’in olduğu yerden başlanır.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6006437" y="3956485"/>
            <a:ext cx="1003345" cy="572586"/>
            <a:chOff x="0" y="0"/>
            <a:chExt cx="671690" cy="383311"/>
          </a:xfrm>
        </p:grpSpPr>
        <p:sp>
          <p:nvSpPr>
            <p:cNvPr name="Freeform 11" id="11"/>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6" id="16"/>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22766" y="9448256"/>
            <a:ext cx="299347"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14</a:t>
            </a:r>
          </a:p>
        </p:txBody>
      </p:sp>
      <p:sp>
        <p:nvSpPr>
          <p:cNvPr name="TextBox 19" id="19"/>
          <p:cNvSpPr txBox="true"/>
          <p:nvPr/>
        </p:nvSpPr>
        <p:spPr>
          <a:xfrm rot="0">
            <a:off x="5485144" y="1344085"/>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20" id="20"/>
          <p:cNvSpPr txBox="true"/>
          <p:nvPr/>
        </p:nvSpPr>
        <p:spPr>
          <a:xfrm rot="0">
            <a:off x="6393630" y="3908882"/>
            <a:ext cx="338091"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4.</a:t>
            </a:r>
          </a:p>
        </p:txBody>
      </p:sp>
      <p:sp>
        <p:nvSpPr>
          <p:cNvPr name="TextBox 21" id="21"/>
          <p:cNvSpPr txBox="true"/>
          <p:nvPr/>
        </p:nvSpPr>
        <p:spPr>
          <a:xfrm rot="0">
            <a:off x="7313526" y="3899325"/>
            <a:ext cx="7437069" cy="2043303"/>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Arafat’ta vakfe, Müzdelife vakfesi, şeytan taşlama, kurban kesme, ziyaret tavafı ve say gibi hacda yapılması gereken ibadet ve görevler yerine getirilir.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6103260" y="2953268"/>
            <a:ext cx="10864232" cy="6575594"/>
            <a:chOff x="0" y="0"/>
            <a:chExt cx="7272998" cy="4401998"/>
          </a:xfrm>
        </p:grpSpPr>
        <p:sp>
          <p:nvSpPr>
            <p:cNvPr name="Freeform 11" id="11"/>
            <p:cNvSpPr/>
            <p:nvPr/>
          </p:nvSpPr>
          <p:spPr>
            <a:xfrm flipH="false" flipV="false" rot="0">
              <a:off x="210185" y="362331"/>
              <a:ext cx="6883781" cy="3608959"/>
            </a:xfrm>
            <a:custGeom>
              <a:avLst/>
              <a:gdLst/>
              <a:ahLst/>
              <a:cxnLst/>
              <a:rect r="r" b="b" t="t" l="l"/>
              <a:pathLst>
                <a:path h="3608959" w="6883781">
                  <a:moveTo>
                    <a:pt x="38481" y="0"/>
                  </a:moveTo>
                  <a:lnTo>
                    <a:pt x="38481" y="261620"/>
                  </a:lnTo>
                  <a:lnTo>
                    <a:pt x="19431" y="261620"/>
                  </a:lnTo>
                  <a:lnTo>
                    <a:pt x="38481" y="261620"/>
                  </a:lnTo>
                  <a:cubicBezTo>
                    <a:pt x="38481" y="335153"/>
                    <a:pt x="98044" y="394843"/>
                    <a:pt x="171704" y="394843"/>
                  </a:cubicBezTo>
                  <a:cubicBezTo>
                    <a:pt x="171704" y="394843"/>
                    <a:pt x="171831" y="394843"/>
                    <a:pt x="171831" y="394843"/>
                  </a:cubicBezTo>
                  <a:lnTo>
                    <a:pt x="171831" y="413893"/>
                  </a:lnTo>
                  <a:lnTo>
                    <a:pt x="171831" y="394843"/>
                  </a:lnTo>
                  <a:lnTo>
                    <a:pt x="6712331" y="386207"/>
                  </a:lnTo>
                  <a:lnTo>
                    <a:pt x="6712331" y="405257"/>
                  </a:lnTo>
                  <a:lnTo>
                    <a:pt x="6712331" y="386207"/>
                  </a:lnTo>
                  <a:cubicBezTo>
                    <a:pt x="6806946" y="386080"/>
                    <a:pt x="6883654" y="462661"/>
                    <a:pt x="6883781" y="557276"/>
                  </a:cubicBezTo>
                  <a:cubicBezTo>
                    <a:pt x="6883781" y="557403"/>
                    <a:pt x="6883781" y="557403"/>
                    <a:pt x="6883781" y="557530"/>
                  </a:cubicBezTo>
                  <a:lnTo>
                    <a:pt x="6864731" y="557530"/>
                  </a:lnTo>
                  <a:lnTo>
                    <a:pt x="6883781" y="557530"/>
                  </a:lnTo>
                  <a:lnTo>
                    <a:pt x="6883781" y="1575689"/>
                  </a:lnTo>
                  <a:lnTo>
                    <a:pt x="6864731" y="1575689"/>
                  </a:lnTo>
                  <a:lnTo>
                    <a:pt x="6883781" y="1575689"/>
                  </a:lnTo>
                  <a:cubicBezTo>
                    <a:pt x="6883781" y="1670304"/>
                    <a:pt x="6807073" y="1746885"/>
                    <a:pt x="6712585" y="1746885"/>
                  </a:cubicBezTo>
                  <a:cubicBezTo>
                    <a:pt x="6712458" y="1746885"/>
                    <a:pt x="6712458" y="1746885"/>
                    <a:pt x="6712331" y="1746885"/>
                  </a:cubicBezTo>
                  <a:lnTo>
                    <a:pt x="6712331" y="1727835"/>
                  </a:lnTo>
                  <a:lnTo>
                    <a:pt x="6712331" y="1746885"/>
                  </a:lnTo>
                  <a:lnTo>
                    <a:pt x="251714" y="1738249"/>
                  </a:lnTo>
                  <a:lnTo>
                    <a:pt x="251714" y="1738249"/>
                  </a:lnTo>
                  <a:lnTo>
                    <a:pt x="251714" y="1738249"/>
                  </a:lnTo>
                  <a:cubicBezTo>
                    <a:pt x="178181" y="1738122"/>
                    <a:pt x="118745" y="1797431"/>
                    <a:pt x="118745" y="1870837"/>
                  </a:cubicBezTo>
                  <a:cubicBezTo>
                    <a:pt x="118745" y="1870964"/>
                    <a:pt x="118745" y="1871091"/>
                    <a:pt x="118745" y="1871345"/>
                  </a:cubicBezTo>
                  <a:lnTo>
                    <a:pt x="118745" y="1871345"/>
                  </a:lnTo>
                  <a:lnTo>
                    <a:pt x="118745" y="1871345"/>
                  </a:lnTo>
                  <a:lnTo>
                    <a:pt x="120904" y="2871597"/>
                  </a:lnTo>
                  <a:lnTo>
                    <a:pt x="120904" y="2871597"/>
                  </a:lnTo>
                  <a:lnTo>
                    <a:pt x="120904" y="2871597"/>
                  </a:lnTo>
                  <a:cubicBezTo>
                    <a:pt x="121031" y="2945257"/>
                    <a:pt x="180848" y="3004947"/>
                    <a:pt x="254635" y="3004947"/>
                  </a:cubicBezTo>
                  <a:lnTo>
                    <a:pt x="254635" y="3023997"/>
                  </a:lnTo>
                  <a:lnTo>
                    <a:pt x="254635" y="3004947"/>
                  </a:lnTo>
                  <a:lnTo>
                    <a:pt x="3519170" y="3004947"/>
                  </a:lnTo>
                  <a:lnTo>
                    <a:pt x="3519170" y="3023997"/>
                  </a:lnTo>
                  <a:lnTo>
                    <a:pt x="3519170" y="3004947"/>
                  </a:lnTo>
                  <a:cubicBezTo>
                    <a:pt x="3613912" y="3004947"/>
                    <a:pt x="3690620" y="3081655"/>
                    <a:pt x="3690620" y="3176397"/>
                  </a:cubicBezTo>
                  <a:lnTo>
                    <a:pt x="3671570" y="3176397"/>
                  </a:lnTo>
                  <a:lnTo>
                    <a:pt x="3690620" y="3176397"/>
                  </a:lnTo>
                  <a:lnTo>
                    <a:pt x="3690620" y="3608959"/>
                  </a:lnTo>
                  <a:lnTo>
                    <a:pt x="3652520" y="3608959"/>
                  </a:lnTo>
                  <a:lnTo>
                    <a:pt x="3652520" y="3176397"/>
                  </a:lnTo>
                  <a:cubicBezTo>
                    <a:pt x="3652520" y="3102737"/>
                    <a:pt x="3592830" y="3043047"/>
                    <a:pt x="3519170" y="3043047"/>
                  </a:cubicBezTo>
                  <a:lnTo>
                    <a:pt x="254381" y="3043047"/>
                  </a:lnTo>
                  <a:cubicBezTo>
                    <a:pt x="159639" y="3043047"/>
                    <a:pt x="82804" y="2966339"/>
                    <a:pt x="82550" y="2871597"/>
                  </a:cubicBezTo>
                  <a:lnTo>
                    <a:pt x="101600" y="2871597"/>
                  </a:lnTo>
                  <a:lnTo>
                    <a:pt x="82550" y="2871597"/>
                  </a:lnTo>
                  <a:lnTo>
                    <a:pt x="80391" y="1871345"/>
                  </a:lnTo>
                  <a:lnTo>
                    <a:pt x="99441" y="1871345"/>
                  </a:lnTo>
                  <a:lnTo>
                    <a:pt x="80391" y="1871345"/>
                  </a:lnTo>
                  <a:cubicBezTo>
                    <a:pt x="80391" y="1871091"/>
                    <a:pt x="80391" y="1870964"/>
                    <a:pt x="80391" y="1870710"/>
                  </a:cubicBezTo>
                  <a:cubicBezTo>
                    <a:pt x="80518" y="1776222"/>
                    <a:pt x="156972" y="1699895"/>
                    <a:pt x="251587" y="1700022"/>
                  </a:cubicBezTo>
                  <a:lnTo>
                    <a:pt x="251587" y="1719072"/>
                  </a:lnTo>
                  <a:lnTo>
                    <a:pt x="251587" y="1700022"/>
                  </a:lnTo>
                  <a:lnTo>
                    <a:pt x="6712204" y="1708658"/>
                  </a:lnTo>
                  <a:lnTo>
                    <a:pt x="6712204" y="1708658"/>
                  </a:lnTo>
                  <a:lnTo>
                    <a:pt x="6712204" y="1708658"/>
                  </a:lnTo>
                  <a:cubicBezTo>
                    <a:pt x="6712204" y="1708658"/>
                    <a:pt x="6712331" y="1708658"/>
                    <a:pt x="6712331" y="1708658"/>
                  </a:cubicBezTo>
                  <a:cubicBezTo>
                    <a:pt x="6785864" y="1708658"/>
                    <a:pt x="6845427" y="1649095"/>
                    <a:pt x="6845427" y="1575562"/>
                  </a:cubicBezTo>
                  <a:lnTo>
                    <a:pt x="6845427" y="557403"/>
                  </a:lnTo>
                  <a:cubicBezTo>
                    <a:pt x="6845427" y="557403"/>
                    <a:pt x="6845427" y="557276"/>
                    <a:pt x="6845427" y="557276"/>
                  </a:cubicBezTo>
                  <a:cubicBezTo>
                    <a:pt x="6845300" y="483743"/>
                    <a:pt x="6785610" y="424180"/>
                    <a:pt x="6712077" y="424307"/>
                  </a:cubicBezTo>
                  <a:lnTo>
                    <a:pt x="6712077" y="424307"/>
                  </a:lnTo>
                  <a:lnTo>
                    <a:pt x="6712077" y="424307"/>
                  </a:lnTo>
                  <a:lnTo>
                    <a:pt x="171577" y="432943"/>
                  </a:lnTo>
                  <a:lnTo>
                    <a:pt x="171577" y="432943"/>
                  </a:lnTo>
                  <a:lnTo>
                    <a:pt x="171577" y="432943"/>
                  </a:lnTo>
                  <a:cubicBezTo>
                    <a:pt x="171450" y="432943"/>
                    <a:pt x="171450" y="432943"/>
                    <a:pt x="171323" y="432943"/>
                  </a:cubicBezTo>
                  <a:cubicBezTo>
                    <a:pt x="76708" y="432943"/>
                    <a:pt x="0" y="356362"/>
                    <a:pt x="0" y="261620"/>
                  </a:cubicBezTo>
                  <a:lnTo>
                    <a:pt x="0" y="0"/>
                  </a:lnTo>
                  <a:close/>
                </a:path>
              </a:pathLst>
            </a:custGeom>
            <a:solidFill>
              <a:srgbClr val="4E9D7F"/>
            </a:solidFill>
          </p:spPr>
        </p:sp>
        <p:sp>
          <p:nvSpPr>
            <p:cNvPr name="Freeform 12" id="12"/>
            <p:cNvSpPr/>
            <p:nvPr/>
          </p:nvSpPr>
          <p:spPr>
            <a:xfrm flipH="false" flipV="false" rot="0">
              <a:off x="82550" y="82550"/>
              <a:ext cx="292100" cy="292100"/>
            </a:xfrm>
            <a:custGeom>
              <a:avLst/>
              <a:gdLst/>
              <a:ahLst/>
              <a:cxnLst/>
              <a:rect r="r" b="b" t="t" l="l"/>
              <a:pathLst>
                <a:path h="292100" w="292100">
                  <a:moveTo>
                    <a:pt x="146050" y="292100"/>
                  </a:moveTo>
                  <a:cubicBezTo>
                    <a:pt x="226695" y="292100"/>
                    <a:pt x="292100" y="226695"/>
                    <a:pt x="292100" y="146050"/>
                  </a:cubicBezTo>
                  <a:cubicBezTo>
                    <a:pt x="292100" y="65405"/>
                    <a:pt x="226695" y="0"/>
                    <a:pt x="146050" y="0"/>
                  </a:cubicBezTo>
                  <a:cubicBezTo>
                    <a:pt x="65405" y="0"/>
                    <a:pt x="0" y="65405"/>
                    <a:pt x="0" y="146050"/>
                  </a:cubicBezTo>
                  <a:cubicBezTo>
                    <a:pt x="0" y="226695"/>
                    <a:pt x="65405" y="292100"/>
                    <a:pt x="146050" y="292100"/>
                  </a:cubicBezTo>
                </a:path>
              </a:pathLst>
            </a:custGeom>
            <a:solidFill>
              <a:srgbClr val="FFFFFF"/>
            </a:solidFill>
          </p:spPr>
        </p:sp>
        <p:sp>
          <p:nvSpPr>
            <p:cNvPr name="Freeform 13" id="13"/>
            <p:cNvSpPr/>
            <p:nvPr/>
          </p:nvSpPr>
          <p:spPr>
            <a:xfrm flipH="false" flipV="false" rot="0">
              <a:off x="63500" y="63500"/>
              <a:ext cx="330200" cy="330200"/>
            </a:xfrm>
            <a:custGeom>
              <a:avLst/>
              <a:gdLst/>
              <a:ahLst/>
              <a:cxnLst/>
              <a:rect r="r" b="b" t="t" l="l"/>
              <a:pathLst>
                <a:path h="330200" w="330200">
                  <a:moveTo>
                    <a:pt x="165100" y="292100"/>
                  </a:moveTo>
                  <a:cubicBezTo>
                    <a:pt x="235204" y="292100"/>
                    <a:pt x="292100" y="235204"/>
                    <a:pt x="292100" y="165100"/>
                  </a:cubicBezTo>
                  <a:lnTo>
                    <a:pt x="311150" y="165100"/>
                  </a:lnTo>
                  <a:lnTo>
                    <a:pt x="292100" y="165100"/>
                  </a:lnTo>
                  <a:cubicBezTo>
                    <a:pt x="292100" y="94996"/>
                    <a:pt x="235204" y="38100"/>
                    <a:pt x="165100" y="38100"/>
                  </a:cubicBezTo>
                  <a:lnTo>
                    <a:pt x="165100" y="19050"/>
                  </a:lnTo>
                  <a:lnTo>
                    <a:pt x="165100" y="38100"/>
                  </a:lnTo>
                  <a:cubicBezTo>
                    <a:pt x="94996" y="38100"/>
                    <a:pt x="38100" y="94996"/>
                    <a:pt x="38100" y="165100"/>
                  </a:cubicBezTo>
                  <a:lnTo>
                    <a:pt x="19050" y="165100"/>
                  </a:lnTo>
                  <a:lnTo>
                    <a:pt x="38100" y="165100"/>
                  </a:lnTo>
                  <a:cubicBezTo>
                    <a:pt x="38100" y="235204"/>
                    <a:pt x="94996" y="292100"/>
                    <a:pt x="165100" y="292100"/>
                  </a:cubicBezTo>
                  <a:lnTo>
                    <a:pt x="165100" y="311150"/>
                  </a:lnTo>
                  <a:lnTo>
                    <a:pt x="165100" y="292100"/>
                  </a:lnTo>
                  <a:moveTo>
                    <a:pt x="165100" y="330200"/>
                  </a:moveTo>
                  <a:cubicBezTo>
                    <a:pt x="73914" y="330200"/>
                    <a:pt x="0" y="256286"/>
                    <a:pt x="0" y="165100"/>
                  </a:cubicBezTo>
                  <a:cubicBezTo>
                    <a:pt x="0" y="73914"/>
                    <a:pt x="73914" y="0"/>
                    <a:pt x="165100" y="0"/>
                  </a:cubicBezTo>
                  <a:cubicBezTo>
                    <a:pt x="256286" y="0"/>
                    <a:pt x="330200" y="73914"/>
                    <a:pt x="330200" y="165100"/>
                  </a:cubicBezTo>
                  <a:cubicBezTo>
                    <a:pt x="330200" y="256286"/>
                    <a:pt x="256286" y="330200"/>
                    <a:pt x="165100" y="330200"/>
                  </a:cubicBezTo>
                  <a:close/>
                </a:path>
              </a:pathLst>
            </a:custGeom>
            <a:solidFill>
              <a:srgbClr val="4E9D7F"/>
            </a:solidFill>
          </p:spPr>
        </p:sp>
        <p:sp>
          <p:nvSpPr>
            <p:cNvPr name="Freeform 14" id="14"/>
            <p:cNvSpPr/>
            <p:nvPr/>
          </p:nvSpPr>
          <p:spPr>
            <a:xfrm flipH="false" flipV="false" rot="0">
              <a:off x="2600325" y="615315"/>
              <a:ext cx="292100" cy="292100"/>
            </a:xfrm>
            <a:custGeom>
              <a:avLst/>
              <a:gdLst/>
              <a:ahLst/>
              <a:cxnLst/>
              <a:rect r="r" b="b" t="t" l="l"/>
              <a:pathLst>
                <a:path h="292100" w="292100">
                  <a:moveTo>
                    <a:pt x="146050" y="292100"/>
                  </a:moveTo>
                  <a:cubicBezTo>
                    <a:pt x="226695" y="292100"/>
                    <a:pt x="292100" y="226695"/>
                    <a:pt x="292100" y="146050"/>
                  </a:cubicBezTo>
                  <a:cubicBezTo>
                    <a:pt x="292100" y="65405"/>
                    <a:pt x="226695" y="0"/>
                    <a:pt x="146050" y="0"/>
                  </a:cubicBezTo>
                  <a:cubicBezTo>
                    <a:pt x="65405" y="0"/>
                    <a:pt x="0" y="65405"/>
                    <a:pt x="0" y="146050"/>
                  </a:cubicBezTo>
                  <a:cubicBezTo>
                    <a:pt x="0" y="226695"/>
                    <a:pt x="65405" y="292100"/>
                    <a:pt x="146050" y="292100"/>
                  </a:cubicBezTo>
                </a:path>
              </a:pathLst>
            </a:custGeom>
            <a:solidFill>
              <a:srgbClr val="FFFFFF"/>
            </a:solidFill>
          </p:spPr>
        </p:sp>
        <p:sp>
          <p:nvSpPr>
            <p:cNvPr name="Freeform 15" id="15"/>
            <p:cNvSpPr/>
            <p:nvPr/>
          </p:nvSpPr>
          <p:spPr>
            <a:xfrm flipH="false" flipV="false" rot="0">
              <a:off x="2581275" y="596265"/>
              <a:ext cx="330200" cy="330200"/>
            </a:xfrm>
            <a:custGeom>
              <a:avLst/>
              <a:gdLst/>
              <a:ahLst/>
              <a:cxnLst/>
              <a:rect r="r" b="b" t="t" l="l"/>
              <a:pathLst>
                <a:path h="330200" w="330200">
                  <a:moveTo>
                    <a:pt x="165100" y="292100"/>
                  </a:moveTo>
                  <a:cubicBezTo>
                    <a:pt x="235204" y="292100"/>
                    <a:pt x="292100" y="235204"/>
                    <a:pt x="292100" y="165100"/>
                  </a:cubicBezTo>
                  <a:lnTo>
                    <a:pt x="311150" y="165100"/>
                  </a:lnTo>
                  <a:lnTo>
                    <a:pt x="292100" y="165100"/>
                  </a:lnTo>
                  <a:cubicBezTo>
                    <a:pt x="292100" y="94996"/>
                    <a:pt x="235204" y="38100"/>
                    <a:pt x="165100" y="38100"/>
                  </a:cubicBezTo>
                  <a:lnTo>
                    <a:pt x="165100" y="19050"/>
                  </a:lnTo>
                  <a:lnTo>
                    <a:pt x="165100" y="38100"/>
                  </a:lnTo>
                  <a:cubicBezTo>
                    <a:pt x="94996" y="38100"/>
                    <a:pt x="38100" y="94996"/>
                    <a:pt x="38100" y="165100"/>
                  </a:cubicBezTo>
                  <a:lnTo>
                    <a:pt x="19050" y="165100"/>
                  </a:lnTo>
                  <a:lnTo>
                    <a:pt x="38100" y="165100"/>
                  </a:lnTo>
                  <a:cubicBezTo>
                    <a:pt x="38100" y="235204"/>
                    <a:pt x="94996" y="292100"/>
                    <a:pt x="165100" y="292100"/>
                  </a:cubicBezTo>
                  <a:lnTo>
                    <a:pt x="165100" y="311150"/>
                  </a:lnTo>
                  <a:lnTo>
                    <a:pt x="165100" y="292100"/>
                  </a:lnTo>
                  <a:moveTo>
                    <a:pt x="165100" y="330200"/>
                  </a:moveTo>
                  <a:cubicBezTo>
                    <a:pt x="73914" y="330200"/>
                    <a:pt x="0" y="256286"/>
                    <a:pt x="0" y="165100"/>
                  </a:cubicBezTo>
                  <a:cubicBezTo>
                    <a:pt x="0" y="73914"/>
                    <a:pt x="73914" y="0"/>
                    <a:pt x="165100" y="0"/>
                  </a:cubicBezTo>
                  <a:cubicBezTo>
                    <a:pt x="256286" y="0"/>
                    <a:pt x="330200" y="73914"/>
                    <a:pt x="330200" y="165100"/>
                  </a:cubicBezTo>
                  <a:cubicBezTo>
                    <a:pt x="330200" y="256286"/>
                    <a:pt x="256286" y="330200"/>
                    <a:pt x="165100" y="330200"/>
                  </a:cubicBezTo>
                  <a:close/>
                </a:path>
              </a:pathLst>
            </a:custGeom>
            <a:solidFill>
              <a:srgbClr val="4E9D7F"/>
            </a:solidFill>
          </p:spPr>
        </p:sp>
        <p:sp>
          <p:nvSpPr>
            <p:cNvPr name="Freeform 16" id="16"/>
            <p:cNvSpPr/>
            <p:nvPr/>
          </p:nvSpPr>
          <p:spPr>
            <a:xfrm flipH="false" flipV="false" rot="0">
              <a:off x="5588381" y="615315"/>
              <a:ext cx="292100" cy="292100"/>
            </a:xfrm>
            <a:custGeom>
              <a:avLst/>
              <a:gdLst/>
              <a:ahLst/>
              <a:cxnLst/>
              <a:rect r="r" b="b" t="t" l="l"/>
              <a:pathLst>
                <a:path h="292100" w="292100">
                  <a:moveTo>
                    <a:pt x="146050" y="292100"/>
                  </a:moveTo>
                  <a:cubicBezTo>
                    <a:pt x="226695" y="292100"/>
                    <a:pt x="292100" y="226695"/>
                    <a:pt x="292100" y="146050"/>
                  </a:cubicBezTo>
                  <a:cubicBezTo>
                    <a:pt x="292100" y="65405"/>
                    <a:pt x="226695" y="0"/>
                    <a:pt x="146050" y="0"/>
                  </a:cubicBezTo>
                  <a:cubicBezTo>
                    <a:pt x="65405" y="0"/>
                    <a:pt x="0" y="65405"/>
                    <a:pt x="0" y="146050"/>
                  </a:cubicBezTo>
                  <a:cubicBezTo>
                    <a:pt x="0" y="226695"/>
                    <a:pt x="65405" y="292100"/>
                    <a:pt x="146050" y="292100"/>
                  </a:cubicBezTo>
                </a:path>
              </a:pathLst>
            </a:custGeom>
            <a:solidFill>
              <a:srgbClr val="FFFFFF"/>
            </a:solidFill>
          </p:spPr>
        </p:sp>
        <p:sp>
          <p:nvSpPr>
            <p:cNvPr name="Freeform 17" id="17"/>
            <p:cNvSpPr/>
            <p:nvPr/>
          </p:nvSpPr>
          <p:spPr>
            <a:xfrm flipH="false" flipV="false" rot="0">
              <a:off x="5569331" y="596265"/>
              <a:ext cx="330200" cy="330200"/>
            </a:xfrm>
            <a:custGeom>
              <a:avLst/>
              <a:gdLst/>
              <a:ahLst/>
              <a:cxnLst/>
              <a:rect r="r" b="b" t="t" l="l"/>
              <a:pathLst>
                <a:path h="330200" w="330200">
                  <a:moveTo>
                    <a:pt x="165100" y="292100"/>
                  </a:moveTo>
                  <a:cubicBezTo>
                    <a:pt x="235204" y="292100"/>
                    <a:pt x="292100" y="235204"/>
                    <a:pt x="292100" y="165100"/>
                  </a:cubicBezTo>
                  <a:lnTo>
                    <a:pt x="311150" y="165100"/>
                  </a:lnTo>
                  <a:lnTo>
                    <a:pt x="292100" y="165100"/>
                  </a:lnTo>
                  <a:cubicBezTo>
                    <a:pt x="292100" y="94996"/>
                    <a:pt x="235204" y="38100"/>
                    <a:pt x="165100" y="38100"/>
                  </a:cubicBezTo>
                  <a:lnTo>
                    <a:pt x="165100" y="19050"/>
                  </a:lnTo>
                  <a:lnTo>
                    <a:pt x="165100" y="38100"/>
                  </a:lnTo>
                  <a:cubicBezTo>
                    <a:pt x="94996" y="38100"/>
                    <a:pt x="38100" y="94996"/>
                    <a:pt x="38100" y="165100"/>
                  </a:cubicBezTo>
                  <a:lnTo>
                    <a:pt x="19050" y="165100"/>
                  </a:lnTo>
                  <a:lnTo>
                    <a:pt x="38100" y="165100"/>
                  </a:lnTo>
                  <a:cubicBezTo>
                    <a:pt x="38100" y="235204"/>
                    <a:pt x="94996" y="292100"/>
                    <a:pt x="165100" y="292100"/>
                  </a:cubicBezTo>
                  <a:lnTo>
                    <a:pt x="165100" y="311150"/>
                  </a:lnTo>
                  <a:lnTo>
                    <a:pt x="165100" y="292100"/>
                  </a:lnTo>
                  <a:moveTo>
                    <a:pt x="165100" y="330200"/>
                  </a:moveTo>
                  <a:cubicBezTo>
                    <a:pt x="73914" y="330200"/>
                    <a:pt x="0" y="256286"/>
                    <a:pt x="0" y="165100"/>
                  </a:cubicBezTo>
                  <a:cubicBezTo>
                    <a:pt x="0" y="73914"/>
                    <a:pt x="73914" y="0"/>
                    <a:pt x="165100" y="0"/>
                  </a:cubicBezTo>
                  <a:cubicBezTo>
                    <a:pt x="256286" y="0"/>
                    <a:pt x="330200" y="73914"/>
                    <a:pt x="330200" y="165100"/>
                  </a:cubicBezTo>
                  <a:cubicBezTo>
                    <a:pt x="330200" y="256286"/>
                    <a:pt x="256286" y="330200"/>
                    <a:pt x="165100" y="330200"/>
                  </a:cubicBezTo>
                  <a:close/>
                </a:path>
              </a:pathLst>
            </a:custGeom>
            <a:solidFill>
              <a:srgbClr val="4E9D7F"/>
            </a:solidFill>
          </p:spPr>
        </p:sp>
        <p:sp>
          <p:nvSpPr>
            <p:cNvPr name="Freeform 18" id="18"/>
            <p:cNvSpPr/>
            <p:nvPr/>
          </p:nvSpPr>
          <p:spPr>
            <a:xfrm flipH="false" flipV="false" rot="0">
              <a:off x="3530092" y="1923161"/>
              <a:ext cx="292100" cy="292100"/>
            </a:xfrm>
            <a:custGeom>
              <a:avLst/>
              <a:gdLst/>
              <a:ahLst/>
              <a:cxnLst/>
              <a:rect r="r" b="b" t="t" l="l"/>
              <a:pathLst>
                <a:path h="292100" w="292100">
                  <a:moveTo>
                    <a:pt x="146050" y="292100"/>
                  </a:moveTo>
                  <a:cubicBezTo>
                    <a:pt x="226695" y="292100"/>
                    <a:pt x="292100" y="226695"/>
                    <a:pt x="292100" y="146050"/>
                  </a:cubicBezTo>
                  <a:cubicBezTo>
                    <a:pt x="292100" y="65405"/>
                    <a:pt x="226695" y="0"/>
                    <a:pt x="146050" y="0"/>
                  </a:cubicBezTo>
                  <a:cubicBezTo>
                    <a:pt x="65405" y="0"/>
                    <a:pt x="0" y="65405"/>
                    <a:pt x="0" y="146050"/>
                  </a:cubicBezTo>
                  <a:cubicBezTo>
                    <a:pt x="0" y="226695"/>
                    <a:pt x="65405" y="292100"/>
                    <a:pt x="146050" y="292100"/>
                  </a:cubicBezTo>
                </a:path>
              </a:pathLst>
            </a:custGeom>
            <a:solidFill>
              <a:srgbClr val="FFFFFF"/>
            </a:solidFill>
          </p:spPr>
        </p:sp>
        <p:sp>
          <p:nvSpPr>
            <p:cNvPr name="Freeform 19" id="19"/>
            <p:cNvSpPr/>
            <p:nvPr/>
          </p:nvSpPr>
          <p:spPr>
            <a:xfrm flipH="false" flipV="false" rot="0">
              <a:off x="3511042" y="1904111"/>
              <a:ext cx="330200" cy="330200"/>
            </a:xfrm>
            <a:custGeom>
              <a:avLst/>
              <a:gdLst/>
              <a:ahLst/>
              <a:cxnLst/>
              <a:rect r="r" b="b" t="t" l="l"/>
              <a:pathLst>
                <a:path h="330200" w="330200">
                  <a:moveTo>
                    <a:pt x="165100" y="292100"/>
                  </a:moveTo>
                  <a:cubicBezTo>
                    <a:pt x="235204" y="292100"/>
                    <a:pt x="292100" y="235204"/>
                    <a:pt x="292100" y="165100"/>
                  </a:cubicBezTo>
                  <a:lnTo>
                    <a:pt x="311150" y="165100"/>
                  </a:lnTo>
                  <a:lnTo>
                    <a:pt x="292100" y="165100"/>
                  </a:lnTo>
                  <a:cubicBezTo>
                    <a:pt x="292100" y="94996"/>
                    <a:pt x="235204" y="38100"/>
                    <a:pt x="165100" y="38100"/>
                  </a:cubicBezTo>
                  <a:lnTo>
                    <a:pt x="165100" y="19050"/>
                  </a:lnTo>
                  <a:lnTo>
                    <a:pt x="165100" y="38100"/>
                  </a:lnTo>
                  <a:cubicBezTo>
                    <a:pt x="94996" y="38100"/>
                    <a:pt x="38100" y="94996"/>
                    <a:pt x="38100" y="165100"/>
                  </a:cubicBezTo>
                  <a:lnTo>
                    <a:pt x="19050" y="165100"/>
                  </a:lnTo>
                  <a:lnTo>
                    <a:pt x="38100" y="165100"/>
                  </a:lnTo>
                  <a:cubicBezTo>
                    <a:pt x="38100" y="235204"/>
                    <a:pt x="94996" y="292100"/>
                    <a:pt x="165100" y="292100"/>
                  </a:cubicBezTo>
                  <a:lnTo>
                    <a:pt x="165100" y="311150"/>
                  </a:lnTo>
                  <a:lnTo>
                    <a:pt x="165100" y="292100"/>
                  </a:lnTo>
                  <a:moveTo>
                    <a:pt x="165100" y="330200"/>
                  </a:moveTo>
                  <a:cubicBezTo>
                    <a:pt x="73914" y="330200"/>
                    <a:pt x="0" y="256286"/>
                    <a:pt x="0" y="165100"/>
                  </a:cubicBezTo>
                  <a:cubicBezTo>
                    <a:pt x="0" y="73914"/>
                    <a:pt x="73914" y="0"/>
                    <a:pt x="165100" y="0"/>
                  </a:cubicBezTo>
                  <a:cubicBezTo>
                    <a:pt x="256286" y="0"/>
                    <a:pt x="330200" y="73914"/>
                    <a:pt x="330200" y="165100"/>
                  </a:cubicBezTo>
                  <a:cubicBezTo>
                    <a:pt x="330200" y="256286"/>
                    <a:pt x="256286" y="330200"/>
                    <a:pt x="165100" y="330200"/>
                  </a:cubicBezTo>
                  <a:close/>
                </a:path>
              </a:pathLst>
            </a:custGeom>
            <a:solidFill>
              <a:srgbClr val="4E9D7F"/>
            </a:solidFill>
          </p:spPr>
        </p:sp>
        <p:sp>
          <p:nvSpPr>
            <p:cNvPr name="Freeform 20" id="20"/>
            <p:cNvSpPr/>
            <p:nvPr/>
          </p:nvSpPr>
          <p:spPr>
            <a:xfrm flipH="false" flipV="false" rot="0">
              <a:off x="2564384" y="3254121"/>
              <a:ext cx="292100" cy="292100"/>
            </a:xfrm>
            <a:custGeom>
              <a:avLst/>
              <a:gdLst/>
              <a:ahLst/>
              <a:cxnLst/>
              <a:rect r="r" b="b" t="t" l="l"/>
              <a:pathLst>
                <a:path h="292100" w="292100">
                  <a:moveTo>
                    <a:pt x="146050" y="292100"/>
                  </a:moveTo>
                  <a:cubicBezTo>
                    <a:pt x="226695" y="292100"/>
                    <a:pt x="292100" y="226695"/>
                    <a:pt x="292100" y="146050"/>
                  </a:cubicBezTo>
                  <a:cubicBezTo>
                    <a:pt x="292100" y="65405"/>
                    <a:pt x="226695" y="0"/>
                    <a:pt x="146050" y="0"/>
                  </a:cubicBezTo>
                  <a:cubicBezTo>
                    <a:pt x="65405" y="0"/>
                    <a:pt x="0" y="65405"/>
                    <a:pt x="0" y="146050"/>
                  </a:cubicBezTo>
                  <a:cubicBezTo>
                    <a:pt x="0" y="226695"/>
                    <a:pt x="65405" y="292100"/>
                    <a:pt x="146050" y="292100"/>
                  </a:cubicBezTo>
                </a:path>
              </a:pathLst>
            </a:custGeom>
            <a:solidFill>
              <a:srgbClr val="FFFFFF"/>
            </a:solidFill>
          </p:spPr>
        </p:sp>
        <p:sp>
          <p:nvSpPr>
            <p:cNvPr name="Freeform 21" id="21"/>
            <p:cNvSpPr/>
            <p:nvPr/>
          </p:nvSpPr>
          <p:spPr>
            <a:xfrm flipH="false" flipV="false" rot="0">
              <a:off x="2545334" y="3235071"/>
              <a:ext cx="330200" cy="330200"/>
            </a:xfrm>
            <a:custGeom>
              <a:avLst/>
              <a:gdLst/>
              <a:ahLst/>
              <a:cxnLst/>
              <a:rect r="r" b="b" t="t" l="l"/>
              <a:pathLst>
                <a:path h="330200" w="330200">
                  <a:moveTo>
                    <a:pt x="165100" y="292100"/>
                  </a:moveTo>
                  <a:cubicBezTo>
                    <a:pt x="235204" y="292100"/>
                    <a:pt x="292100" y="235204"/>
                    <a:pt x="292100" y="165100"/>
                  </a:cubicBezTo>
                  <a:lnTo>
                    <a:pt x="311150" y="165100"/>
                  </a:lnTo>
                  <a:lnTo>
                    <a:pt x="292100" y="165100"/>
                  </a:lnTo>
                  <a:cubicBezTo>
                    <a:pt x="292100" y="94996"/>
                    <a:pt x="235204" y="38100"/>
                    <a:pt x="165100" y="38100"/>
                  </a:cubicBezTo>
                  <a:lnTo>
                    <a:pt x="165100" y="19050"/>
                  </a:lnTo>
                  <a:lnTo>
                    <a:pt x="165100" y="38100"/>
                  </a:lnTo>
                  <a:cubicBezTo>
                    <a:pt x="94996" y="38100"/>
                    <a:pt x="38100" y="94996"/>
                    <a:pt x="38100" y="165100"/>
                  </a:cubicBezTo>
                  <a:lnTo>
                    <a:pt x="19050" y="165100"/>
                  </a:lnTo>
                  <a:lnTo>
                    <a:pt x="38100" y="165100"/>
                  </a:lnTo>
                  <a:cubicBezTo>
                    <a:pt x="38100" y="235204"/>
                    <a:pt x="94996" y="292100"/>
                    <a:pt x="165100" y="292100"/>
                  </a:cubicBezTo>
                  <a:lnTo>
                    <a:pt x="165100" y="311150"/>
                  </a:lnTo>
                  <a:lnTo>
                    <a:pt x="165100" y="292100"/>
                  </a:lnTo>
                  <a:moveTo>
                    <a:pt x="165100" y="330200"/>
                  </a:moveTo>
                  <a:cubicBezTo>
                    <a:pt x="73914" y="330200"/>
                    <a:pt x="0" y="256286"/>
                    <a:pt x="0" y="165100"/>
                  </a:cubicBezTo>
                  <a:cubicBezTo>
                    <a:pt x="0" y="73914"/>
                    <a:pt x="73914" y="0"/>
                    <a:pt x="165100" y="0"/>
                  </a:cubicBezTo>
                  <a:cubicBezTo>
                    <a:pt x="256286" y="0"/>
                    <a:pt x="330200" y="73914"/>
                    <a:pt x="330200" y="165100"/>
                  </a:cubicBezTo>
                  <a:cubicBezTo>
                    <a:pt x="330200" y="256286"/>
                    <a:pt x="256286" y="330200"/>
                    <a:pt x="165100" y="330200"/>
                  </a:cubicBezTo>
                  <a:close/>
                </a:path>
              </a:pathLst>
            </a:custGeom>
            <a:solidFill>
              <a:srgbClr val="4E9D7F"/>
            </a:solidFill>
          </p:spPr>
        </p:sp>
        <p:sp>
          <p:nvSpPr>
            <p:cNvPr name="Freeform 22" id="22"/>
            <p:cNvSpPr/>
            <p:nvPr/>
          </p:nvSpPr>
          <p:spPr>
            <a:xfrm flipH="false" flipV="false" rot="0">
              <a:off x="3672459" y="3717544"/>
              <a:ext cx="417576" cy="621030"/>
            </a:xfrm>
            <a:custGeom>
              <a:avLst/>
              <a:gdLst/>
              <a:ahLst/>
              <a:cxnLst/>
              <a:rect r="r" b="b" t="t" l="l"/>
              <a:pathLst>
                <a:path h="621030" w="417576">
                  <a:moveTo>
                    <a:pt x="0" y="0"/>
                  </a:moveTo>
                  <a:lnTo>
                    <a:pt x="208788" y="621030"/>
                  </a:lnTo>
                  <a:lnTo>
                    <a:pt x="417576" y="0"/>
                  </a:lnTo>
                  <a:close/>
                </a:path>
              </a:pathLst>
            </a:custGeom>
            <a:solidFill>
              <a:srgbClr val="4E9D7F"/>
            </a:solidFill>
          </p:spPr>
        </p:sp>
        <p:sp>
          <p:nvSpPr>
            <p:cNvPr name="Freeform 23" id="23"/>
            <p:cNvSpPr/>
            <p:nvPr/>
          </p:nvSpPr>
          <p:spPr>
            <a:xfrm flipH="false" flipV="false" rot="0">
              <a:off x="1105408" y="641350"/>
              <a:ext cx="377952" cy="262763"/>
            </a:xfrm>
            <a:custGeom>
              <a:avLst/>
              <a:gdLst/>
              <a:ahLst/>
              <a:cxnLst/>
              <a:rect r="r" b="b" t="t" l="l"/>
              <a:pathLst>
                <a:path h="262763" w="377952">
                  <a:moveTo>
                    <a:pt x="0" y="262763"/>
                  </a:moveTo>
                  <a:lnTo>
                    <a:pt x="377952" y="131318"/>
                  </a:lnTo>
                  <a:lnTo>
                    <a:pt x="0" y="0"/>
                  </a:lnTo>
                  <a:close/>
                </a:path>
              </a:pathLst>
            </a:custGeom>
            <a:solidFill>
              <a:srgbClr val="4E9D7F"/>
            </a:solidFill>
          </p:spPr>
        </p:sp>
        <p:sp>
          <p:nvSpPr>
            <p:cNvPr name="Freeform 24" id="24"/>
            <p:cNvSpPr/>
            <p:nvPr/>
          </p:nvSpPr>
          <p:spPr>
            <a:xfrm flipH="false" flipV="false" rot="0">
              <a:off x="1624076" y="3252978"/>
              <a:ext cx="377952" cy="262890"/>
            </a:xfrm>
            <a:custGeom>
              <a:avLst/>
              <a:gdLst/>
              <a:ahLst/>
              <a:cxnLst/>
              <a:rect r="r" b="b" t="t" l="l"/>
              <a:pathLst>
                <a:path h="262890" w="377952">
                  <a:moveTo>
                    <a:pt x="0" y="262890"/>
                  </a:moveTo>
                  <a:lnTo>
                    <a:pt x="377952" y="131445"/>
                  </a:lnTo>
                  <a:lnTo>
                    <a:pt x="0" y="0"/>
                  </a:lnTo>
                  <a:close/>
                </a:path>
              </a:pathLst>
            </a:custGeom>
            <a:solidFill>
              <a:srgbClr val="4E9D7F"/>
            </a:solidFill>
          </p:spPr>
        </p:sp>
        <p:sp>
          <p:nvSpPr>
            <p:cNvPr name="Freeform 25" id="25"/>
            <p:cNvSpPr/>
            <p:nvPr/>
          </p:nvSpPr>
          <p:spPr>
            <a:xfrm flipH="false" flipV="false" rot="0">
              <a:off x="4552315" y="629920"/>
              <a:ext cx="377952" cy="262890"/>
            </a:xfrm>
            <a:custGeom>
              <a:avLst/>
              <a:gdLst/>
              <a:ahLst/>
              <a:cxnLst/>
              <a:rect r="r" b="b" t="t" l="l"/>
              <a:pathLst>
                <a:path h="262890" w="377952">
                  <a:moveTo>
                    <a:pt x="0" y="262890"/>
                  </a:moveTo>
                  <a:lnTo>
                    <a:pt x="377952" y="131445"/>
                  </a:lnTo>
                  <a:lnTo>
                    <a:pt x="0" y="0"/>
                  </a:lnTo>
                  <a:close/>
                </a:path>
              </a:pathLst>
            </a:custGeom>
            <a:solidFill>
              <a:srgbClr val="4E9D7F"/>
            </a:solidFill>
          </p:spPr>
        </p:sp>
        <p:sp>
          <p:nvSpPr>
            <p:cNvPr name="Freeform 26" id="26"/>
            <p:cNvSpPr/>
            <p:nvPr/>
          </p:nvSpPr>
          <p:spPr>
            <a:xfrm flipH="false" flipV="false" rot="0">
              <a:off x="6946646" y="1278509"/>
              <a:ext cx="262889" cy="377952"/>
            </a:xfrm>
            <a:custGeom>
              <a:avLst/>
              <a:gdLst/>
              <a:ahLst/>
              <a:cxnLst/>
              <a:rect r="r" b="b" t="t" l="l"/>
              <a:pathLst>
                <a:path h="377952" w="262889">
                  <a:moveTo>
                    <a:pt x="0" y="0"/>
                  </a:moveTo>
                  <a:lnTo>
                    <a:pt x="131444" y="377952"/>
                  </a:lnTo>
                  <a:lnTo>
                    <a:pt x="262889" y="0"/>
                  </a:lnTo>
                  <a:close/>
                </a:path>
              </a:pathLst>
            </a:custGeom>
            <a:solidFill>
              <a:srgbClr val="4E9D7F"/>
            </a:solidFill>
          </p:spPr>
        </p:sp>
        <p:sp>
          <p:nvSpPr>
            <p:cNvPr name="Freeform 27" id="27"/>
            <p:cNvSpPr/>
            <p:nvPr/>
          </p:nvSpPr>
          <p:spPr>
            <a:xfrm flipH="false" flipV="false" rot="0">
              <a:off x="1422527" y="1937766"/>
              <a:ext cx="377952" cy="262890"/>
            </a:xfrm>
            <a:custGeom>
              <a:avLst/>
              <a:gdLst/>
              <a:ahLst/>
              <a:cxnLst/>
              <a:rect r="r" b="b" t="t" l="l"/>
              <a:pathLst>
                <a:path h="262890" w="377952">
                  <a:moveTo>
                    <a:pt x="377952" y="0"/>
                  </a:moveTo>
                  <a:lnTo>
                    <a:pt x="0" y="131445"/>
                  </a:lnTo>
                  <a:lnTo>
                    <a:pt x="377952" y="262890"/>
                  </a:lnTo>
                  <a:close/>
                </a:path>
              </a:pathLst>
            </a:custGeom>
            <a:solidFill>
              <a:srgbClr val="4E9D7F"/>
            </a:solidFill>
          </p:spPr>
        </p:sp>
        <p:sp>
          <p:nvSpPr>
            <p:cNvPr name="Freeform 28" id="28"/>
            <p:cNvSpPr/>
            <p:nvPr/>
          </p:nvSpPr>
          <p:spPr>
            <a:xfrm flipH="false" flipV="false" rot="0">
              <a:off x="179324" y="2589911"/>
              <a:ext cx="262890" cy="377952"/>
            </a:xfrm>
            <a:custGeom>
              <a:avLst/>
              <a:gdLst/>
              <a:ahLst/>
              <a:cxnLst/>
              <a:rect r="r" b="b" t="t" l="l"/>
              <a:pathLst>
                <a:path h="377952" w="262890">
                  <a:moveTo>
                    <a:pt x="0" y="0"/>
                  </a:moveTo>
                  <a:lnTo>
                    <a:pt x="131445" y="377952"/>
                  </a:lnTo>
                  <a:lnTo>
                    <a:pt x="262890" y="0"/>
                  </a:lnTo>
                  <a:close/>
                </a:path>
              </a:pathLst>
            </a:custGeom>
            <a:solidFill>
              <a:srgbClr val="4E9D7F"/>
            </a:solidFill>
          </p:spPr>
        </p:sp>
        <p:sp>
          <p:nvSpPr>
            <p:cNvPr name="Freeform 29" id="29"/>
            <p:cNvSpPr/>
            <p:nvPr/>
          </p:nvSpPr>
          <p:spPr>
            <a:xfrm flipH="false" flipV="false" rot="0">
              <a:off x="2617978" y="3307715"/>
              <a:ext cx="184912" cy="184912"/>
            </a:xfrm>
            <a:custGeom>
              <a:avLst/>
              <a:gdLst/>
              <a:ahLst/>
              <a:cxnLst/>
              <a:rect r="r" b="b" t="t" l="l"/>
              <a:pathLst>
                <a:path h="184912" w="184912">
                  <a:moveTo>
                    <a:pt x="92456" y="184912"/>
                  </a:moveTo>
                  <a:cubicBezTo>
                    <a:pt x="143510" y="184912"/>
                    <a:pt x="184912" y="143510"/>
                    <a:pt x="184912" y="92456"/>
                  </a:cubicBezTo>
                  <a:cubicBezTo>
                    <a:pt x="184912" y="41402"/>
                    <a:pt x="143510" y="0"/>
                    <a:pt x="92456" y="0"/>
                  </a:cubicBezTo>
                  <a:cubicBezTo>
                    <a:pt x="41402" y="0"/>
                    <a:pt x="0" y="41402"/>
                    <a:pt x="0" y="92456"/>
                  </a:cubicBezTo>
                  <a:cubicBezTo>
                    <a:pt x="0" y="143510"/>
                    <a:pt x="41402" y="184912"/>
                    <a:pt x="92456" y="184912"/>
                  </a:cubicBezTo>
                </a:path>
              </a:pathLst>
            </a:custGeom>
            <a:solidFill>
              <a:srgbClr val="781214"/>
            </a:solidFill>
          </p:spPr>
        </p:sp>
        <p:sp>
          <p:nvSpPr>
            <p:cNvPr name="Freeform 30" id="30"/>
            <p:cNvSpPr/>
            <p:nvPr/>
          </p:nvSpPr>
          <p:spPr>
            <a:xfrm flipH="false" flipV="false" rot="0">
              <a:off x="3583686" y="1976755"/>
              <a:ext cx="184912" cy="184912"/>
            </a:xfrm>
            <a:custGeom>
              <a:avLst/>
              <a:gdLst/>
              <a:ahLst/>
              <a:cxnLst/>
              <a:rect r="r" b="b" t="t" l="l"/>
              <a:pathLst>
                <a:path h="184912" w="184912">
                  <a:moveTo>
                    <a:pt x="92456" y="184912"/>
                  </a:moveTo>
                  <a:cubicBezTo>
                    <a:pt x="143510" y="184912"/>
                    <a:pt x="184912" y="143510"/>
                    <a:pt x="184912" y="92456"/>
                  </a:cubicBezTo>
                  <a:cubicBezTo>
                    <a:pt x="184912" y="41402"/>
                    <a:pt x="143510" y="0"/>
                    <a:pt x="92456" y="0"/>
                  </a:cubicBezTo>
                  <a:cubicBezTo>
                    <a:pt x="41402" y="0"/>
                    <a:pt x="0" y="41402"/>
                    <a:pt x="0" y="92456"/>
                  </a:cubicBezTo>
                  <a:cubicBezTo>
                    <a:pt x="0" y="143510"/>
                    <a:pt x="41402" y="184912"/>
                    <a:pt x="92456" y="184912"/>
                  </a:cubicBezTo>
                </a:path>
              </a:pathLst>
            </a:custGeom>
            <a:solidFill>
              <a:srgbClr val="781214"/>
            </a:solidFill>
          </p:spPr>
        </p:sp>
        <p:sp>
          <p:nvSpPr>
            <p:cNvPr name="Freeform 31" id="31"/>
            <p:cNvSpPr/>
            <p:nvPr/>
          </p:nvSpPr>
          <p:spPr>
            <a:xfrm flipH="false" flipV="false" rot="0">
              <a:off x="5641975" y="675132"/>
              <a:ext cx="184912" cy="184912"/>
            </a:xfrm>
            <a:custGeom>
              <a:avLst/>
              <a:gdLst/>
              <a:ahLst/>
              <a:cxnLst/>
              <a:rect r="r" b="b" t="t" l="l"/>
              <a:pathLst>
                <a:path h="184912" w="184912">
                  <a:moveTo>
                    <a:pt x="92456" y="184912"/>
                  </a:moveTo>
                  <a:cubicBezTo>
                    <a:pt x="143510" y="184912"/>
                    <a:pt x="184912" y="143510"/>
                    <a:pt x="184912" y="92456"/>
                  </a:cubicBezTo>
                  <a:cubicBezTo>
                    <a:pt x="184912" y="41402"/>
                    <a:pt x="143510" y="0"/>
                    <a:pt x="92456" y="0"/>
                  </a:cubicBezTo>
                  <a:cubicBezTo>
                    <a:pt x="41402" y="0"/>
                    <a:pt x="0" y="41402"/>
                    <a:pt x="0" y="92456"/>
                  </a:cubicBezTo>
                  <a:cubicBezTo>
                    <a:pt x="0" y="143510"/>
                    <a:pt x="41402" y="184912"/>
                    <a:pt x="92456" y="184912"/>
                  </a:cubicBezTo>
                </a:path>
              </a:pathLst>
            </a:custGeom>
            <a:solidFill>
              <a:srgbClr val="781214"/>
            </a:solidFill>
          </p:spPr>
        </p:sp>
        <p:sp>
          <p:nvSpPr>
            <p:cNvPr name="Freeform 32" id="32"/>
            <p:cNvSpPr/>
            <p:nvPr/>
          </p:nvSpPr>
          <p:spPr>
            <a:xfrm flipH="false" flipV="false" rot="0">
              <a:off x="2653919" y="668909"/>
              <a:ext cx="184912" cy="184912"/>
            </a:xfrm>
            <a:custGeom>
              <a:avLst/>
              <a:gdLst/>
              <a:ahLst/>
              <a:cxnLst/>
              <a:rect r="r" b="b" t="t" l="l"/>
              <a:pathLst>
                <a:path h="184912" w="184912">
                  <a:moveTo>
                    <a:pt x="92456" y="184912"/>
                  </a:moveTo>
                  <a:cubicBezTo>
                    <a:pt x="143510" y="184912"/>
                    <a:pt x="184912" y="143510"/>
                    <a:pt x="184912" y="92456"/>
                  </a:cubicBezTo>
                  <a:cubicBezTo>
                    <a:pt x="184912" y="41402"/>
                    <a:pt x="143510" y="0"/>
                    <a:pt x="92456" y="0"/>
                  </a:cubicBezTo>
                  <a:cubicBezTo>
                    <a:pt x="41402" y="0"/>
                    <a:pt x="0" y="41402"/>
                    <a:pt x="0" y="92456"/>
                  </a:cubicBezTo>
                  <a:cubicBezTo>
                    <a:pt x="0" y="143510"/>
                    <a:pt x="41402" y="184912"/>
                    <a:pt x="92456" y="184912"/>
                  </a:cubicBezTo>
                </a:path>
              </a:pathLst>
            </a:custGeom>
            <a:solidFill>
              <a:srgbClr val="781214"/>
            </a:solidFill>
          </p:spPr>
        </p:sp>
        <p:sp>
          <p:nvSpPr>
            <p:cNvPr name="Freeform 33" id="33"/>
            <p:cNvSpPr/>
            <p:nvPr/>
          </p:nvSpPr>
          <p:spPr>
            <a:xfrm flipH="false" flipV="false" rot="0">
              <a:off x="134747" y="136144"/>
              <a:ext cx="184912" cy="184912"/>
            </a:xfrm>
            <a:custGeom>
              <a:avLst/>
              <a:gdLst/>
              <a:ahLst/>
              <a:cxnLst/>
              <a:rect r="r" b="b" t="t" l="l"/>
              <a:pathLst>
                <a:path h="184912" w="184912">
                  <a:moveTo>
                    <a:pt x="92456" y="184912"/>
                  </a:moveTo>
                  <a:cubicBezTo>
                    <a:pt x="143510" y="184912"/>
                    <a:pt x="184912" y="143510"/>
                    <a:pt x="184912" y="92456"/>
                  </a:cubicBezTo>
                  <a:cubicBezTo>
                    <a:pt x="184912" y="41402"/>
                    <a:pt x="143510" y="0"/>
                    <a:pt x="92456" y="0"/>
                  </a:cubicBezTo>
                  <a:cubicBezTo>
                    <a:pt x="41402" y="0"/>
                    <a:pt x="0" y="41402"/>
                    <a:pt x="0" y="92456"/>
                  </a:cubicBezTo>
                  <a:cubicBezTo>
                    <a:pt x="0" y="143510"/>
                    <a:pt x="41402" y="184912"/>
                    <a:pt x="92456" y="184912"/>
                  </a:cubicBezTo>
                </a:path>
              </a:pathLst>
            </a:custGeom>
            <a:solidFill>
              <a:srgbClr val="781214"/>
            </a:solidFill>
          </p:spPr>
        </p:sp>
      </p:grpSp>
      <p:sp>
        <p:nvSpPr>
          <p:cNvPr name="TextBox 34" id="3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35" id="35"/>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36" id="3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37" id="37"/>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38" id="38"/>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39" id="39"/>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40" id="40"/>
          <p:cNvSpPr txBox="true"/>
          <p:nvPr/>
        </p:nvSpPr>
        <p:spPr>
          <a:xfrm rot="0">
            <a:off x="17431474" y="9448256"/>
            <a:ext cx="28159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15</a:t>
            </a:r>
          </a:p>
        </p:txBody>
      </p:sp>
      <p:sp>
        <p:nvSpPr>
          <p:cNvPr name="TextBox 41" id="41"/>
          <p:cNvSpPr txBox="true"/>
          <p:nvPr/>
        </p:nvSpPr>
        <p:spPr>
          <a:xfrm rot="0">
            <a:off x="5512036" y="1344085"/>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42" id="42"/>
          <p:cNvSpPr txBox="true"/>
          <p:nvPr/>
        </p:nvSpPr>
        <p:spPr>
          <a:xfrm rot="0">
            <a:off x="5364631" y="2033735"/>
            <a:ext cx="2508475"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1.Mikat Sınırı’nda ihrama girmek</a:t>
            </a:r>
          </a:p>
        </p:txBody>
      </p:sp>
      <p:sp>
        <p:nvSpPr>
          <p:cNvPr name="TextBox 43" id="43"/>
          <p:cNvSpPr txBox="true"/>
          <p:nvPr/>
        </p:nvSpPr>
        <p:spPr>
          <a:xfrm rot="0">
            <a:off x="9066242" y="3185377"/>
            <a:ext cx="2324220" cy="466922"/>
          </a:xfrm>
          <a:prstGeom prst="rect">
            <a:avLst/>
          </a:prstGeom>
        </p:spPr>
        <p:txBody>
          <a:bodyPr anchor="t" rtlCol="false" tIns="0" lIns="0" bIns="0" rIns="0">
            <a:spAutoFit/>
          </a:bodyPr>
          <a:lstStyle/>
          <a:p>
            <a:pPr algn="l">
              <a:lnSpc>
                <a:spcPts val="3764"/>
              </a:lnSpc>
            </a:pPr>
            <a:r>
              <a:rPr lang="en-US" b="true" sz="2688" i="true">
                <a:solidFill>
                  <a:srgbClr val="231F20"/>
                </a:solidFill>
                <a:latin typeface="Barlow Semi-Bold Italics"/>
                <a:ea typeface="Barlow Semi-Bold Italics"/>
                <a:cs typeface="Barlow Semi-Bold Italics"/>
                <a:sym typeface="Barlow Semi-Bold Italics"/>
              </a:rPr>
              <a:t>2.Kudüm tavafı</a:t>
            </a:r>
          </a:p>
        </p:txBody>
      </p:sp>
      <p:sp>
        <p:nvSpPr>
          <p:cNvPr name="TextBox 44" id="44"/>
          <p:cNvSpPr txBox="true"/>
          <p:nvPr/>
        </p:nvSpPr>
        <p:spPr>
          <a:xfrm rot="0">
            <a:off x="8531147" y="6806900"/>
            <a:ext cx="3328390"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5.Şeytan taşlama </a:t>
            </a:r>
            <a:r>
              <a:rPr lang="en-US" b="true" sz="2688" i="true">
                <a:solidFill>
                  <a:srgbClr val="781214"/>
                </a:solidFill>
                <a:latin typeface="Barlow Semi-Bold Italics"/>
                <a:ea typeface="Barlow Semi-Bold Italics"/>
                <a:cs typeface="Barlow Semi-Bold Italics"/>
                <a:sym typeface="Barlow Semi-Bold Italics"/>
              </a:rPr>
              <a:t>(Zilhicce 10 - 11- 12 - 13)</a:t>
            </a:r>
          </a:p>
        </p:txBody>
      </p:sp>
      <p:sp>
        <p:nvSpPr>
          <p:cNvPr name="TextBox 45" id="45"/>
          <p:cNvSpPr txBox="true"/>
          <p:nvPr/>
        </p:nvSpPr>
        <p:spPr>
          <a:xfrm rot="0">
            <a:off x="10229312" y="4815407"/>
            <a:ext cx="2893007"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4.Müzdelife vakfesi </a:t>
            </a:r>
            <a:r>
              <a:rPr lang="en-US" b="true" sz="2688" i="true">
                <a:solidFill>
                  <a:srgbClr val="781214"/>
                </a:solidFill>
                <a:latin typeface="Barlow Semi-Bold Italics"/>
                <a:ea typeface="Barlow Semi-Bold Italics"/>
                <a:cs typeface="Barlow Semi-Bold Italics"/>
                <a:sym typeface="Barlow Semi-Bold Italics"/>
              </a:rPr>
              <a:t>(Zilhicce 9, akşam)</a:t>
            </a:r>
          </a:p>
        </p:txBody>
      </p:sp>
      <p:sp>
        <p:nvSpPr>
          <p:cNvPr name="TextBox 46" id="46"/>
          <p:cNvSpPr txBox="true"/>
          <p:nvPr/>
        </p:nvSpPr>
        <p:spPr>
          <a:xfrm rot="0">
            <a:off x="12959079" y="2801376"/>
            <a:ext cx="3189765"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3.Arafat’ta vakfe </a:t>
            </a:r>
            <a:r>
              <a:rPr lang="en-US" b="true" sz="2688" i="true">
                <a:solidFill>
                  <a:srgbClr val="781214"/>
                </a:solidFill>
                <a:latin typeface="Barlow Semi-Bold Italics"/>
                <a:ea typeface="Barlow Semi-Bold Italics"/>
                <a:cs typeface="Barlow Semi-Bold Italics"/>
                <a:sym typeface="Barlow Semi-Bold Italics"/>
              </a:rPr>
              <a:t>(Zilhicce 9, öğle vakti)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601360" y="973868"/>
            <a:ext cx="10518714" cy="8697062"/>
            <a:chOff x="0" y="0"/>
            <a:chExt cx="7041706" cy="5822201"/>
          </a:xfrm>
        </p:grpSpPr>
        <p:sp>
          <p:nvSpPr>
            <p:cNvPr name="Freeform 11" id="11"/>
            <p:cNvSpPr/>
            <p:nvPr/>
          </p:nvSpPr>
          <p:spPr>
            <a:xfrm flipH="false" flipV="false" rot="0">
              <a:off x="175133" y="635889"/>
              <a:ext cx="6802882" cy="4823968"/>
            </a:xfrm>
            <a:custGeom>
              <a:avLst/>
              <a:gdLst/>
              <a:ahLst/>
              <a:cxnLst/>
              <a:rect r="r" b="b" t="t" l="l"/>
              <a:pathLst>
                <a:path h="4823968" w="6802882">
                  <a:moveTo>
                    <a:pt x="2439670" y="4823968"/>
                  </a:moveTo>
                  <a:lnTo>
                    <a:pt x="2439670" y="4112387"/>
                  </a:lnTo>
                  <a:lnTo>
                    <a:pt x="2458720" y="4112387"/>
                  </a:lnTo>
                  <a:lnTo>
                    <a:pt x="2439670" y="4112387"/>
                  </a:lnTo>
                  <a:cubicBezTo>
                    <a:pt x="2439670" y="4017772"/>
                    <a:pt x="2516251" y="3941191"/>
                    <a:pt x="2610739" y="3941191"/>
                  </a:cubicBezTo>
                  <a:cubicBezTo>
                    <a:pt x="2610866" y="3941191"/>
                    <a:pt x="2610993" y="3941191"/>
                    <a:pt x="2611120" y="3941191"/>
                  </a:cubicBezTo>
                  <a:lnTo>
                    <a:pt x="2611120" y="3960241"/>
                  </a:lnTo>
                  <a:lnTo>
                    <a:pt x="2611120" y="3941191"/>
                  </a:lnTo>
                  <a:lnTo>
                    <a:pt x="6631686" y="3949573"/>
                  </a:lnTo>
                  <a:lnTo>
                    <a:pt x="6631686" y="3949573"/>
                  </a:lnTo>
                  <a:lnTo>
                    <a:pt x="6631686" y="3949573"/>
                  </a:lnTo>
                  <a:cubicBezTo>
                    <a:pt x="6705218" y="3949700"/>
                    <a:pt x="6764781" y="3890391"/>
                    <a:pt x="6765036" y="3816858"/>
                  </a:cubicBezTo>
                  <a:cubicBezTo>
                    <a:pt x="6765036" y="3816731"/>
                    <a:pt x="6765036" y="3816604"/>
                    <a:pt x="6765036" y="3816604"/>
                  </a:cubicBezTo>
                  <a:lnTo>
                    <a:pt x="6784086" y="3816604"/>
                  </a:lnTo>
                  <a:lnTo>
                    <a:pt x="6765036" y="3816604"/>
                  </a:lnTo>
                  <a:lnTo>
                    <a:pt x="6765036" y="2798445"/>
                  </a:lnTo>
                  <a:lnTo>
                    <a:pt x="6784086" y="2798445"/>
                  </a:lnTo>
                  <a:lnTo>
                    <a:pt x="6765036" y="2798445"/>
                  </a:lnTo>
                  <a:cubicBezTo>
                    <a:pt x="6765036" y="2724912"/>
                    <a:pt x="6705473" y="2665349"/>
                    <a:pt x="6631940" y="2665349"/>
                  </a:cubicBezTo>
                  <a:cubicBezTo>
                    <a:pt x="6631940" y="2665349"/>
                    <a:pt x="6631813" y="2665349"/>
                    <a:pt x="6631813" y="2665349"/>
                  </a:cubicBezTo>
                  <a:lnTo>
                    <a:pt x="6631813" y="2665349"/>
                  </a:lnTo>
                  <a:lnTo>
                    <a:pt x="6631813" y="2665349"/>
                  </a:lnTo>
                  <a:lnTo>
                    <a:pt x="171196" y="2673985"/>
                  </a:lnTo>
                  <a:lnTo>
                    <a:pt x="171196" y="2654935"/>
                  </a:lnTo>
                  <a:lnTo>
                    <a:pt x="171196" y="2673985"/>
                  </a:lnTo>
                  <a:cubicBezTo>
                    <a:pt x="76708" y="2674112"/>
                    <a:pt x="127" y="2597785"/>
                    <a:pt x="0" y="2503297"/>
                  </a:cubicBezTo>
                  <a:cubicBezTo>
                    <a:pt x="0" y="2503043"/>
                    <a:pt x="0" y="2502916"/>
                    <a:pt x="0" y="2502662"/>
                  </a:cubicBezTo>
                  <a:lnTo>
                    <a:pt x="19050" y="2502662"/>
                  </a:lnTo>
                  <a:lnTo>
                    <a:pt x="0" y="2502662"/>
                  </a:lnTo>
                  <a:lnTo>
                    <a:pt x="2159" y="1502410"/>
                  </a:lnTo>
                  <a:lnTo>
                    <a:pt x="2159" y="1502410"/>
                  </a:lnTo>
                  <a:lnTo>
                    <a:pt x="2159" y="1502410"/>
                  </a:lnTo>
                  <a:cubicBezTo>
                    <a:pt x="2413" y="1407795"/>
                    <a:pt x="79248" y="1330960"/>
                    <a:pt x="173990" y="1330960"/>
                  </a:cubicBezTo>
                  <a:lnTo>
                    <a:pt x="173990" y="1350010"/>
                  </a:lnTo>
                  <a:lnTo>
                    <a:pt x="173990" y="1330960"/>
                  </a:lnTo>
                  <a:lnTo>
                    <a:pt x="4005453" y="1330960"/>
                  </a:lnTo>
                  <a:lnTo>
                    <a:pt x="4005453" y="1350010"/>
                  </a:lnTo>
                  <a:lnTo>
                    <a:pt x="4005453" y="1330960"/>
                  </a:lnTo>
                  <a:cubicBezTo>
                    <a:pt x="4079113" y="1330960"/>
                    <a:pt x="4138803" y="1271270"/>
                    <a:pt x="4138803" y="1197610"/>
                  </a:cubicBezTo>
                  <a:lnTo>
                    <a:pt x="4157853" y="1197610"/>
                  </a:lnTo>
                  <a:lnTo>
                    <a:pt x="4138803" y="1197610"/>
                  </a:lnTo>
                  <a:lnTo>
                    <a:pt x="4138803" y="0"/>
                  </a:lnTo>
                  <a:lnTo>
                    <a:pt x="4176903" y="0"/>
                  </a:lnTo>
                  <a:lnTo>
                    <a:pt x="4176903" y="1197610"/>
                  </a:lnTo>
                  <a:cubicBezTo>
                    <a:pt x="4176903" y="1292352"/>
                    <a:pt x="4100195" y="1369060"/>
                    <a:pt x="4005453" y="1369060"/>
                  </a:cubicBezTo>
                  <a:lnTo>
                    <a:pt x="173736" y="1369060"/>
                  </a:lnTo>
                  <a:cubicBezTo>
                    <a:pt x="100076" y="1369060"/>
                    <a:pt x="40259" y="1428750"/>
                    <a:pt x="40005" y="1502410"/>
                  </a:cubicBezTo>
                  <a:lnTo>
                    <a:pt x="20955" y="1502410"/>
                  </a:lnTo>
                  <a:lnTo>
                    <a:pt x="40005" y="1502410"/>
                  </a:lnTo>
                  <a:lnTo>
                    <a:pt x="37846" y="2502662"/>
                  </a:lnTo>
                  <a:lnTo>
                    <a:pt x="37846" y="2502662"/>
                  </a:lnTo>
                  <a:lnTo>
                    <a:pt x="37846" y="2502662"/>
                  </a:lnTo>
                  <a:cubicBezTo>
                    <a:pt x="37846" y="2502789"/>
                    <a:pt x="37846" y="2502916"/>
                    <a:pt x="37846" y="2503170"/>
                  </a:cubicBezTo>
                  <a:cubicBezTo>
                    <a:pt x="37973" y="2576576"/>
                    <a:pt x="97409" y="2635885"/>
                    <a:pt x="170815" y="2635758"/>
                  </a:cubicBezTo>
                  <a:lnTo>
                    <a:pt x="170815" y="2635758"/>
                  </a:lnTo>
                  <a:lnTo>
                    <a:pt x="170815" y="2635758"/>
                  </a:lnTo>
                  <a:lnTo>
                    <a:pt x="6631432" y="2627122"/>
                  </a:lnTo>
                  <a:lnTo>
                    <a:pt x="6631432" y="2646172"/>
                  </a:lnTo>
                  <a:lnTo>
                    <a:pt x="6631432" y="2627122"/>
                  </a:lnTo>
                  <a:cubicBezTo>
                    <a:pt x="6631559" y="2627122"/>
                    <a:pt x="6631559" y="2627122"/>
                    <a:pt x="6631686" y="2627122"/>
                  </a:cubicBezTo>
                  <a:cubicBezTo>
                    <a:pt x="6726302" y="2627122"/>
                    <a:pt x="6802882" y="2703703"/>
                    <a:pt x="6802882" y="2798318"/>
                  </a:cubicBezTo>
                  <a:lnTo>
                    <a:pt x="6802882" y="3816477"/>
                  </a:lnTo>
                  <a:cubicBezTo>
                    <a:pt x="6802882" y="3816604"/>
                    <a:pt x="6802882" y="3816731"/>
                    <a:pt x="6802882" y="3816858"/>
                  </a:cubicBezTo>
                  <a:cubicBezTo>
                    <a:pt x="6802628" y="3911346"/>
                    <a:pt x="6725920" y="3987800"/>
                    <a:pt x="6631432" y="3987673"/>
                  </a:cubicBezTo>
                  <a:lnTo>
                    <a:pt x="6631432" y="3968623"/>
                  </a:lnTo>
                  <a:lnTo>
                    <a:pt x="6631432" y="3987673"/>
                  </a:lnTo>
                  <a:lnTo>
                    <a:pt x="2610866" y="3979291"/>
                  </a:lnTo>
                  <a:lnTo>
                    <a:pt x="2610866" y="3979291"/>
                  </a:lnTo>
                  <a:lnTo>
                    <a:pt x="2610866" y="3979291"/>
                  </a:lnTo>
                  <a:cubicBezTo>
                    <a:pt x="2610739" y="3979291"/>
                    <a:pt x="2610612" y="3979291"/>
                    <a:pt x="2610612" y="3979291"/>
                  </a:cubicBezTo>
                  <a:cubicBezTo>
                    <a:pt x="2537079" y="3979291"/>
                    <a:pt x="2477643" y="4038727"/>
                    <a:pt x="2477643" y="4112387"/>
                  </a:cubicBezTo>
                  <a:lnTo>
                    <a:pt x="2477643" y="4823968"/>
                  </a:lnTo>
                  <a:close/>
                </a:path>
              </a:pathLst>
            </a:custGeom>
            <a:solidFill>
              <a:srgbClr val="4E9D7F"/>
            </a:solidFill>
          </p:spPr>
        </p:sp>
        <p:sp>
          <p:nvSpPr>
            <p:cNvPr name="Freeform 12" id="12"/>
            <p:cNvSpPr/>
            <p:nvPr/>
          </p:nvSpPr>
          <p:spPr>
            <a:xfrm flipH="false" flipV="false" rot="0">
              <a:off x="2486787" y="5447538"/>
              <a:ext cx="292100" cy="292100"/>
            </a:xfrm>
            <a:custGeom>
              <a:avLst/>
              <a:gdLst/>
              <a:ahLst/>
              <a:cxnLst/>
              <a:rect r="r" b="b" t="t" l="l"/>
              <a:pathLst>
                <a:path h="292100" w="292100">
                  <a:moveTo>
                    <a:pt x="146050" y="0"/>
                  </a:moveTo>
                  <a:cubicBezTo>
                    <a:pt x="226695" y="0"/>
                    <a:pt x="292100" y="65405"/>
                    <a:pt x="292100" y="146050"/>
                  </a:cubicBezTo>
                  <a:cubicBezTo>
                    <a:pt x="292100" y="226695"/>
                    <a:pt x="226695" y="292100"/>
                    <a:pt x="146050" y="292100"/>
                  </a:cubicBezTo>
                  <a:cubicBezTo>
                    <a:pt x="65405" y="292100"/>
                    <a:pt x="0" y="226695"/>
                    <a:pt x="0" y="146050"/>
                  </a:cubicBezTo>
                  <a:cubicBezTo>
                    <a:pt x="0" y="65405"/>
                    <a:pt x="65405" y="0"/>
                    <a:pt x="146050" y="0"/>
                  </a:cubicBezTo>
                </a:path>
              </a:pathLst>
            </a:custGeom>
            <a:solidFill>
              <a:srgbClr val="FFFFFF"/>
            </a:solidFill>
          </p:spPr>
        </p:sp>
        <p:sp>
          <p:nvSpPr>
            <p:cNvPr name="Freeform 13" id="13"/>
            <p:cNvSpPr/>
            <p:nvPr/>
          </p:nvSpPr>
          <p:spPr>
            <a:xfrm flipH="false" flipV="false" rot="0">
              <a:off x="2467737" y="5428488"/>
              <a:ext cx="330200" cy="330200"/>
            </a:xfrm>
            <a:custGeom>
              <a:avLst/>
              <a:gdLst/>
              <a:ahLst/>
              <a:cxnLst/>
              <a:rect r="r" b="b" t="t" l="l"/>
              <a:pathLst>
                <a:path h="330200" w="330200">
                  <a:moveTo>
                    <a:pt x="165100" y="0"/>
                  </a:moveTo>
                  <a:cubicBezTo>
                    <a:pt x="256286" y="0"/>
                    <a:pt x="330200" y="73914"/>
                    <a:pt x="330200" y="165100"/>
                  </a:cubicBezTo>
                  <a:lnTo>
                    <a:pt x="311150" y="165100"/>
                  </a:lnTo>
                  <a:lnTo>
                    <a:pt x="330200" y="165100"/>
                  </a:lnTo>
                  <a:cubicBezTo>
                    <a:pt x="330200" y="256286"/>
                    <a:pt x="256286" y="330200"/>
                    <a:pt x="165100" y="330200"/>
                  </a:cubicBezTo>
                  <a:lnTo>
                    <a:pt x="165100" y="311150"/>
                  </a:lnTo>
                  <a:lnTo>
                    <a:pt x="165100" y="330200"/>
                  </a:lnTo>
                  <a:cubicBezTo>
                    <a:pt x="73914" y="330200"/>
                    <a:pt x="0" y="256286"/>
                    <a:pt x="0" y="165100"/>
                  </a:cubicBezTo>
                  <a:lnTo>
                    <a:pt x="19050" y="165100"/>
                  </a:lnTo>
                  <a:lnTo>
                    <a:pt x="0" y="165100"/>
                  </a:lnTo>
                  <a:cubicBezTo>
                    <a:pt x="0" y="73914"/>
                    <a:pt x="73914" y="0"/>
                    <a:pt x="165100" y="0"/>
                  </a:cubicBezTo>
                  <a:lnTo>
                    <a:pt x="165100" y="19050"/>
                  </a:lnTo>
                  <a:lnTo>
                    <a:pt x="165100" y="0"/>
                  </a:lnTo>
                  <a:moveTo>
                    <a:pt x="165100" y="38100"/>
                  </a:moveTo>
                  <a:cubicBezTo>
                    <a:pt x="94996" y="38100"/>
                    <a:pt x="38100" y="94996"/>
                    <a:pt x="38100" y="165100"/>
                  </a:cubicBezTo>
                  <a:cubicBezTo>
                    <a:pt x="38100" y="235204"/>
                    <a:pt x="94996" y="292100"/>
                    <a:pt x="165100" y="292100"/>
                  </a:cubicBezTo>
                  <a:cubicBezTo>
                    <a:pt x="235204" y="292100"/>
                    <a:pt x="292100" y="235204"/>
                    <a:pt x="292100" y="165100"/>
                  </a:cubicBezTo>
                  <a:cubicBezTo>
                    <a:pt x="292100" y="94996"/>
                    <a:pt x="235204" y="38100"/>
                    <a:pt x="165100" y="38100"/>
                  </a:cubicBezTo>
                  <a:close/>
                </a:path>
              </a:pathLst>
            </a:custGeom>
            <a:solidFill>
              <a:srgbClr val="4E9D7F"/>
            </a:solidFill>
          </p:spPr>
        </p:sp>
        <p:sp>
          <p:nvSpPr>
            <p:cNvPr name="Freeform 14" id="14"/>
            <p:cNvSpPr/>
            <p:nvPr/>
          </p:nvSpPr>
          <p:spPr>
            <a:xfrm flipH="false" flipV="false" rot="0">
              <a:off x="4032504" y="4464685"/>
              <a:ext cx="292100" cy="292100"/>
            </a:xfrm>
            <a:custGeom>
              <a:avLst/>
              <a:gdLst/>
              <a:ahLst/>
              <a:cxnLst/>
              <a:rect r="r" b="b" t="t" l="l"/>
              <a:pathLst>
                <a:path h="292100" w="292100">
                  <a:moveTo>
                    <a:pt x="146050" y="0"/>
                  </a:moveTo>
                  <a:cubicBezTo>
                    <a:pt x="226695" y="0"/>
                    <a:pt x="292100" y="65405"/>
                    <a:pt x="292100" y="146050"/>
                  </a:cubicBezTo>
                  <a:cubicBezTo>
                    <a:pt x="292100" y="226695"/>
                    <a:pt x="226695" y="292100"/>
                    <a:pt x="146050" y="292100"/>
                  </a:cubicBezTo>
                  <a:cubicBezTo>
                    <a:pt x="65405" y="292100"/>
                    <a:pt x="0" y="226695"/>
                    <a:pt x="0" y="146050"/>
                  </a:cubicBezTo>
                  <a:cubicBezTo>
                    <a:pt x="0" y="65405"/>
                    <a:pt x="65405" y="0"/>
                    <a:pt x="146050" y="0"/>
                  </a:cubicBezTo>
                </a:path>
              </a:pathLst>
            </a:custGeom>
            <a:solidFill>
              <a:srgbClr val="FFFFFF"/>
            </a:solidFill>
          </p:spPr>
        </p:sp>
        <p:sp>
          <p:nvSpPr>
            <p:cNvPr name="Freeform 15" id="15"/>
            <p:cNvSpPr/>
            <p:nvPr/>
          </p:nvSpPr>
          <p:spPr>
            <a:xfrm flipH="false" flipV="false" rot="0">
              <a:off x="4013454" y="4445635"/>
              <a:ext cx="330200" cy="330200"/>
            </a:xfrm>
            <a:custGeom>
              <a:avLst/>
              <a:gdLst/>
              <a:ahLst/>
              <a:cxnLst/>
              <a:rect r="r" b="b" t="t" l="l"/>
              <a:pathLst>
                <a:path h="330200" w="330200">
                  <a:moveTo>
                    <a:pt x="165100" y="0"/>
                  </a:moveTo>
                  <a:cubicBezTo>
                    <a:pt x="256286" y="0"/>
                    <a:pt x="330200" y="73914"/>
                    <a:pt x="330200" y="165100"/>
                  </a:cubicBezTo>
                  <a:lnTo>
                    <a:pt x="311150" y="165100"/>
                  </a:lnTo>
                  <a:lnTo>
                    <a:pt x="330200" y="165100"/>
                  </a:lnTo>
                  <a:cubicBezTo>
                    <a:pt x="330200" y="256286"/>
                    <a:pt x="256286" y="330200"/>
                    <a:pt x="165100" y="330200"/>
                  </a:cubicBezTo>
                  <a:lnTo>
                    <a:pt x="165100" y="311150"/>
                  </a:lnTo>
                  <a:lnTo>
                    <a:pt x="165100" y="330200"/>
                  </a:lnTo>
                  <a:cubicBezTo>
                    <a:pt x="73914" y="330200"/>
                    <a:pt x="0" y="256286"/>
                    <a:pt x="0" y="165100"/>
                  </a:cubicBezTo>
                  <a:lnTo>
                    <a:pt x="19050" y="165100"/>
                  </a:lnTo>
                  <a:lnTo>
                    <a:pt x="0" y="165100"/>
                  </a:lnTo>
                  <a:cubicBezTo>
                    <a:pt x="0" y="73914"/>
                    <a:pt x="73914" y="0"/>
                    <a:pt x="165100" y="0"/>
                  </a:cubicBezTo>
                  <a:lnTo>
                    <a:pt x="165100" y="19050"/>
                  </a:lnTo>
                  <a:lnTo>
                    <a:pt x="165100" y="0"/>
                  </a:lnTo>
                  <a:moveTo>
                    <a:pt x="165100" y="38100"/>
                  </a:moveTo>
                  <a:cubicBezTo>
                    <a:pt x="94996" y="38100"/>
                    <a:pt x="38100" y="94996"/>
                    <a:pt x="38100" y="165100"/>
                  </a:cubicBezTo>
                  <a:cubicBezTo>
                    <a:pt x="38100" y="235204"/>
                    <a:pt x="94996" y="292100"/>
                    <a:pt x="165100" y="292100"/>
                  </a:cubicBezTo>
                  <a:cubicBezTo>
                    <a:pt x="235204" y="292100"/>
                    <a:pt x="292100" y="235204"/>
                    <a:pt x="292100" y="165100"/>
                  </a:cubicBezTo>
                  <a:cubicBezTo>
                    <a:pt x="292100" y="94996"/>
                    <a:pt x="235204" y="38100"/>
                    <a:pt x="165100" y="38100"/>
                  </a:cubicBezTo>
                  <a:close/>
                </a:path>
              </a:pathLst>
            </a:custGeom>
            <a:solidFill>
              <a:srgbClr val="4E9D7F"/>
            </a:solidFill>
          </p:spPr>
        </p:sp>
        <p:sp>
          <p:nvSpPr>
            <p:cNvPr name="Freeform 16" id="16"/>
            <p:cNvSpPr/>
            <p:nvPr/>
          </p:nvSpPr>
          <p:spPr>
            <a:xfrm flipH="false" flipV="false" rot="0">
              <a:off x="5574411" y="3156966"/>
              <a:ext cx="292100" cy="292100"/>
            </a:xfrm>
            <a:custGeom>
              <a:avLst/>
              <a:gdLst/>
              <a:ahLst/>
              <a:cxnLst/>
              <a:rect r="r" b="b" t="t" l="l"/>
              <a:pathLst>
                <a:path h="292100" w="292100">
                  <a:moveTo>
                    <a:pt x="146050" y="0"/>
                  </a:moveTo>
                  <a:cubicBezTo>
                    <a:pt x="226695" y="0"/>
                    <a:pt x="292100" y="65405"/>
                    <a:pt x="292100" y="146050"/>
                  </a:cubicBezTo>
                  <a:cubicBezTo>
                    <a:pt x="292100" y="226696"/>
                    <a:pt x="226695" y="292100"/>
                    <a:pt x="146050" y="292100"/>
                  </a:cubicBezTo>
                  <a:cubicBezTo>
                    <a:pt x="65405" y="292100"/>
                    <a:pt x="0" y="226695"/>
                    <a:pt x="0" y="146050"/>
                  </a:cubicBezTo>
                  <a:cubicBezTo>
                    <a:pt x="0" y="65405"/>
                    <a:pt x="65405" y="0"/>
                    <a:pt x="146050" y="0"/>
                  </a:cubicBezTo>
                </a:path>
              </a:pathLst>
            </a:custGeom>
            <a:solidFill>
              <a:srgbClr val="FFFFFF"/>
            </a:solidFill>
          </p:spPr>
        </p:sp>
        <p:sp>
          <p:nvSpPr>
            <p:cNvPr name="Freeform 17" id="17"/>
            <p:cNvSpPr/>
            <p:nvPr/>
          </p:nvSpPr>
          <p:spPr>
            <a:xfrm flipH="false" flipV="false" rot="0">
              <a:off x="5555361" y="3137916"/>
              <a:ext cx="330200" cy="330200"/>
            </a:xfrm>
            <a:custGeom>
              <a:avLst/>
              <a:gdLst/>
              <a:ahLst/>
              <a:cxnLst/>
              <a:rect r="r" b="b" t="t" l="l"/>
              <a:pathLst>
                <a:path h="330200" w="330200">
                  <a:moveTo>
                    <a:pt x="165100" y="0"/>
                  </a:moveTo>
                  <a:cubicBezTo>
                    <a:pt x="256286" y="0"/>
                    <a:pt x="330200" y="73914"/>
                    <a:pt x="330200" y="165100"/>
                  </a:cubicBezTo>
                  <a:lnTo>
                    <a:pt x="311150" y="165100"/>
                  </a:lnTo>
                  <a:lnTo>
                    <a:pt x="330200" y="165100"/>
                  </a:lnTo>
                  <a:cubicBezTo>
                    <a:pt x="330200" y="256286"/>
                    <a:pt x="256286" y="330200"/>
                    <a:pt x="165100" y="330200"/>
                  </a:cubicBezTo>
                  <a:lnTo>
                    <a:pt x="165100" y="311150"/>
                  </a:lnTo>
                  <a:lnTo>
                    <a:pt x="165100" y="330200"/>
                  </a:lnTo>
                  <a:cubicBezTo>
                    <a:pt x="73914" y="330200"/>
                    <a:pt x="0" y="256286"/>
                    <a:pt x="0" y="165100"/>
                  </a:cubicBezTo>
                  <a:lnTo>
                    <a:pt x="19050" y="165100"/>
                  </a:lnTo>
                  <a:lnTo>
                    <a:pt x="0" y="165100"/>
                  </a:lnTo>
                  <a:cubicBezTo>
                    <a:pt x="0" y="73914"/>
                    <a:pt x="73914" y="0"/>
                    <a:pt x="165100" y="0"/>
                  </a:cubicBezTo>
                  <a:lnTo>
                    <a:pt x="165100" y="19050"/>
                  </a:lnTo>
                  <a:lnTo>
                    <a:pt x="165100" y="0"/>
                  </a:lnTo>
                  <a:moveTo>
                    <a:pt x="165100" y="38100"/>
                  </a:moveTo>
                  <a:cubicBezTo>
                    <a:pt x="94996" y="38100"/>
                    <a:pt x="38100" y="94996"/>
                    <a:pt x="38100" y="165100"/>
                  </a:cubicBezTo>
                  <a:cubicBezTo>
                    <a:pt x="38100" y="235204"/>
                    <a:pt x="94996" y="292100"/>
                    <a:pt x="165100" y="292100"/>
                  </a:cubicBezTo>
                  <a:cubicBezTo>
                    <a:pt x="235204" y="292100"/>
                    <a:pt x="292100" y="235204"/>
                    <a:pt x="292100" y="165100"/>
                  </a:cubicBezTo>
                  <a:cubicBezTo>
                    <a:pt x="292100" y="94996"/>
                    <a:pt x="235204" y="38100"/>
                    <a:pt x="165100" y="38100"/>
                  </a:cubicBezTo>
                  <a:close/>
                </a:path>
              </a:pathLst>
            </a:custGeom>
            <a:solidFill>
              <a:srgbClr val="4E9D7F"/>
            </a:solidFill>
          </p:spPr>
        </p:sp>
        <p:sp>
          <p:nvSpPr>
            <p:cNvPr name="Freeform 18" id="18"/>
            <p:cNvSpPr/>
            <p:nvPr/>
          </p:nvSpPr>
          <p:spPr>
            <a:xfrm flipH="false" flipV="false" rot="0">
              <a:off x="1908556" y="1826006"/>
              <a:ext cx="292100" cy="292100"/>
            </a:xfrm>
            <a:custGeom>
              <a:avLst/>
              <a:gdLst/>
              <a:ahLst/>
              <a:cxnLst/>
              <a:rect r="r" b="b" t="t" l="l"/>
              <a:pathLst>
                <a:path h="292100" w="292100">
                  <a:moveTo>
                    <a:pt x="146050" y="0"/>
                  </a:moveTo>
                  <a:cubicBezTo>
                    <a:pt x="226695" y="0"/>
                    <a:pt x="292100" y="65405"/>
                    <a:pt x="292100" y="146050"/>
                  </a:cubicBezTo>
                  <a:cubicBezTo>
                    <a:pt x="292100" y="226695"/>
                    <a:pt x="226695" y="292100"/>
                    <a:pt x="146050" y="292100"/>
                  </a:cubicBezTo>
                  <a:cubicBezTo>
                    <a:pt x="65405" y="292100"/>
                    <a:pt x="0" y="226695"/>
                    <a:pt x="0" y="146050"/>
                  </a:cubicBezTo>
                  <a:cubicBezTo>
                    <a:pt x="0" y="65405"/>
                    <a:pt x="65405" y="0"/>
                    <a:pt x="146050" y="0"/>
                  </a:cubicBezTo>
                </a:path>
              </a:pathLst>
            </a:custGeom>
            <a:solidFill>
              <a:srgbClr val="FFFFFF"/>
            </a:solidFill>
          </p:spPr>
        </p:sp>
        <p:sp>
          <p:nvSpPr>
            <p:cNvPr name="Freeform 19" id="19"/>
            <p:cNvSpPr/>
            <p:nvPr/>
          </p:nvSpPr>
          <p:spPr>
            <a:xfrm flipH="false" flipV="false" rot="0">
              <a:off x="1889506" y="1806956"/>
              <a:ext cx="330200" cy="330200"/>
            </a:xfrm>
            <a:custGeom>
              <a:avLst/>
              <a:gdLst/>
              <a:ahLst/>
              <a:cxnLst/>
              <a:rect r="r" b="b" t="t" l="l"/>
              <a:pathLst>
                <a:path h="330200" w="330200">
                  <a:moveTo>
                    <a:pt x="165100" y="0"/>
                  </a:moveTo>
                  <a:cubicBezTo>
                    <a:pt x="256286" y="0"/>
                    <a:pt x="330200" y="73914"/>
                    <a:pt x="330200" y="165100"/>
                  </a:cubicBezTo>
                  <a:lnTo>
                    <a:pt x="311150" y="165100"/>
                  </a:lnTo>
                  <a:lnTo>
                    <a:pt x="330200" y="165100"/>
                  </a:lnTo>
                  <a:cubicBezTo>
                    <a:pt x="330200" y="256286"/>
                    <a:pt x="256286" y="330200"/>
                    <a:pt x="165100" y="330200"/>
                  </a:cubicBezTo>
                  <a:lnTo>
                    <a:pt x="165100" y="311150"/>
                  </a:lnTo>
                  <a:lnTo>
                    <a:pt x="165100" y="330200"/>
                  </a:lnTo>
                  <a:cubicBezTo>
                    <a:pt x="73914" y="330200"/>
                    <a:pt x="0" y="256286"/>
                    <a:pt x="0" y="165100"/>
                  </a:cubicBezTo>
                  <a:lnTo>
                    <a:pt x="19050" y="165100"/>
                  </a:lnTo>
                  <a:lnTo>
                    <a:pt x="0" y="165100"/>
                  </a:lnTo>
                  <a:cubicBezTo>
                    <a:pt x="0" y="73914"/>
                    <a:pt x="73914" y="0"/>
                    <a:pt x="165100" y="0"/>
                  </a:cubicBezTo>
                  <a:lnTo>
                    <a:pt x="165100" y="19050"/>
                  </a:lnTo>
                  <a:lnTo>
                    <a:pt x="165100" y="0"/>
                  </a:lnTo>
                  <a:moveTo>
                    <a:pt x="165100" y="38100"/>
                  </a:moveTo>
                  <a:cubicBezTo>
                    <a:pt x="94996" y="38100"/>
                    <a:pt x="38100" y="94996"/>
                    <a:pt x="38100" y="165100"/>
                  </a:cubicBezTo>
                  <a:cubicBezTo>
                    <a:pt x="38100" y="235204"/>
                    <a:pt x="94996" y="292100"/>
                    <a:pt x="165100" y="292100"/>
                  </a:cubicBezTo>
                  <a:cubicBezTo>
                    <a:pt x="235204" y="292100"/>
                    <a:pt x="292100" y="235204"/>
                    <a:pt x="292100" y="165100"/>
                  </a:cubicBezTo>
                  <a:cubicBezTo>
                    <a:pt x="292100" y="94996"/>
                    <a:pt x="235204" y="38100"/>
                    <a:pt x="165100" y="38100"/>
                  </a:cubicBezTo>
                  <a:close/>
                </a:path>
              </a:pathLst>
            </a:custGeom>
            <a:solidFill>
              <a:srgbClr val="4E9D7F"/>
            </a:solidFill>
          </p:spPr>
        </p:sp>
        <p:sp>
          <p:nvSpPr>
            <p:cNvPr name="Freeform 20" id="20"/>
            <p:cNvSpPr/>
            <p:nvPr/>
          </p:nvSpPr>
          <p:spPr>
            <a:xfrm flipH="false" flipV="false" rot="0">
              <a:off x="1560322" y="3156966"/>
              <a:ext cx="292100" cy="292100"/>
            </a:xfrm>
            <a:custGeom>
              <a:avLst/>
              <a:gdLst/>
              <a:ahLst/>
              <a:cxnLst/>
              <a:rect r="r" b="b" t="t" l="l"/>
              <a:pathLst>
                <a:path h="292100" w="292100">
                  <a:moveTo>
                    <a:pt x="146050" y="0"/>
                  </a:moveTo>
                  <a:cubicBezTo>
                    <a:pt x="226695" y="0"/>
                    <a:pt x="292100" y="65405"/>
                    <a:pt x="292100" y="146050"/>
                  </a:cubicBezTo>
                  <a:cubicBezTo>
                    <a:pt x="292100" y="226696"/>
                    <a:pt x="226695" y="292100"/>
                    <a:pt x="146050" y="292100"/>
                  </a:cubicBezTo>
                  <a:cubicBezTo>
                    <a:pt x="65405" y="292100"/>
                    <a:pt x="0" y="226695"/>
                    <a:pt x="0" y="146050"/>
                  </a:cubicBezTo>
                  <a:cubicBezTo>
                    <a:pt x="0" y="65405"/>
                    <a:pt x="65405" y="0"/>
                    <a:pt x="146050" y="0"/>
                  </a:cubicBezTo>
                </a:path>
              </a:pathLst>
            </a:custGeom>
            <a:solidFill>
              <a:srgbClr val="FFFFFF"/>
            </a:solidFill>
          </p:spPr>
        </p:sp>
        <p:sp>
          <p:nvSpPr>
            <p:cNvPr name="Freeform 21" id="21"/>
            <p:cNvSpPr/>
            <p:nvPr/>
          </p:nvSpPr>
          <p:spPr>
            <a:xfrm flipH="false" flipV="false" rot="0">
              <a:off x="1541272" y="3137916"/>
              <a:ext cx="330200" cy="330200"/>
            </a:xfrm>
            <a:custGeom>
              <a:avLst/>
              <a:gdLst/>
              <a:ahLst/>
              <a:cxnLst/>
              <a:rect r="r" b="b" t="t" l="l"/>
              <a:pathLst>
                <a:path h="330200" w="330200">
                  <a:moveTo>
                    <a:pt x="165100" y="0"/>
                  </a:moveTo>
                  <a:cubicBezTo>
                    <a:pt x="256286" y="0"/>
                    <a:pt x="330200" y="73914"/>
                    <a:pt x="330200" y="165100"/>
                  </a:cubicBezTo>
                  <a:lnTo>
                    <a:pt x="311150" y="165100"/>
                  </a:lnTo>
                  <a:lnTo>
                    <a:pt x="330200" y="165100"/>
                  </a:lnTo>
                  <a:cubicBezTo>
                    <a:pt x="330200" y="256286"/>
                    <a:pt x="256286" y="330200"/>
                    <a:pt x="165100" y="330200"/>
                  </a:cubicBezTo>
                  <a:lnTo>
                    <a:pt x="165100" y="311150"/>
                  </a:lnTo>
                  <a:lnTo>
                    <a:pt x="165100" y="330200"/>
                  </a:lnTo>
                  <a:cubicBezTo>
                    <a:pt x="73914" y="330200"/>
                    <a:pt x="0" y="256286"/>
                    <a:pt x="0" y="165100"/>
                  </a:cubicBezTo>
                  <a:lnTo>
                    <a:pt x="19050" y="165100"/>
                  </a:lnTo>
                  <a:lnTo>
                    <a:pt x="0" y="165100"/>
                  </a:lnTo>
                  <a:cubicBezTo>
                    <a:pt x="0" y="73914"/>
                    <a:pt x="73914" y="0"/>
                    <a:pt x="165100" y="0"/>
                  </a:cubicBezTo>
                  <a:lnTo>
                    <a:pt x="165100" y="19050"/>
                  </a:lnTo>
                  <a:lnTo>
                    <a:pt x="165100" y="0"/>
                  </a:lnTo>
                  <a:moveTo>
                    <a:pt x="165100" y="38100"/>
                  </a:moveTo>
                  <a:cubicBezTo>
                    <a:pt x="94996" y="38100"/>
                    <a:pt x="38100" y="94996"/>
                    <a:pt x="38100" y="165100"/>
                  </a:cubicBezTo>
                  <a:cubicBezTo>
                    <a:pt x="38100" y="235204"/>
                    <a:pt x="94996" y="292100"/>
                    <a:pt x="165100" y="292100"/>
                  </a:cubicBezTo>
                  <a:cubicBezTo>
                    <a:pt x="235204" y="292100"/>
                    <a:pt x="292100" y="235204"/>
                    <a:pt x="292100" y="165100"/>
                  </a:cubicBezTo>
                  <a:cubicBezTo>
                    <a:pt x="292100" y="94996"/>
                    <a:pt x="235204" y="38100"/>
                    <a:pt x="165100" y="38100"/>
                  </a:cubicBezTo>
                  <a:close/>
                </a:path>
              </a:pathLst>
            </a:custGeom>
            <a:solidFill>
              <a:srgbClr val="4E9D7F"/>
            </a:solidFill>
          </p:spPr>
        </p:sp>
        <p:sp>
          <p:nvSpPr>
            <p:cNvPr name="Freeform 22" id="22"/>
            <p:cNvSpPr/>
            <p:nvPr/>
          </p:nvSpPr>
          <p:spPr>
            <a:xfrm flipH="false" flipV="false" rot="0">
              <a:off x="4125214" y="63500"/>
              <a:ext cx="417576" cy="621030"/>
            </a:xfrm>
            <a:custGeom>
              <a:avLst/>
              <a:gdLst/>
              <a:ahLst/>
              <a:cxnLst/>
              <a:rect r="r" b="b" t="t" l="l"/>
              <a:pathLst>
                <a:path h="621030" w="417576">
                  <a:moveTo>
                    <a:pt x="0" y="0"/>
                  </a:moveTo>
                  <a:lnTo>
                    <a:pt x="208788" y="621030"/>
                  </a:lnTo>
                  <a:lnTo>
                    <a:pt x="417576" y="0"/>
                  </a:lnTo>
                  <a:close/>
                </a:path>
              </a:pathLst>
            </a:custGeom>
            <a:solidFill>
              <a:srgbClr val="4E9D7F"/>
            </a:solidFill>
          </p:spPr>
        </p:sp>
        <p:sp>
          <p:nvSpPr>
            <p:cNvPr name="Freeform 23" id="23"/>
            <p:cNvSpPr/>
            <p:nvPr/>
          </p:nvSpPr>
          <p:spPr>
            <a:xfrm flipH="false" flipV="false" rot="0">
              <a:off x="5696585" y="4472686"/>
              <a:ext cx="377952" cy="262890"/>
            </a:xfrm>
            <a:custGeom>
              <a:avLst/>
              <a:gdLst/>
              <a:ahLst/>
              <a:cxnLst/>
              <a:rect r="r" b="b" t="t" l="l"/>
              <a:pathLst>
                <a:path h="262890" w="377952">
                  <a:moveTo>
                    <a:pt x="377952" y="0"/>
                  </a:moveTo>
                  <a:lnTo>
                    <a:pt x="0" y="131445"/>
                  </a:lnTo>
                  <a:lnTo>
                    <a:pt x="377952" y="262890"/>
                  </a:lnTo>
                  <a:close/>
                </a:path>
              </a:pathLst>
            </a:custGeom>
            <a:solidFill>
              <a:srgbClr val="4E9D7F"/>
            </a:solidFill>
          </p:spPr>
        </p:sp>
        <p:sp>
          <p:nvSpPr>
            <p:cNvPr name="Freeform 24" id="24"/>
            <p:cNvSpPr/>
            <p:nvPr/>
          </p:nvSpPr>
          <p:spPr>
            <a:xfrm flipH="false" flipV="false" rot="0">
              <a:off x="3704717" y="3156585"/>
              <a:ext cx="377952" cy="262890"/>
            </a:xfrm>
            <a:custGeom>
              <a:avLst/>
              <a:gdLst/>
              <a:ahLst/>
              <a:cxnLst/>
              <a:rect r="r" b="b" t="t" l="l"/>
              <a:pathLst>
                <a:path h="262890" w="377952">
                  <a:moveTo>
                    <a:pt x="0" y="262890"/>
                  </a:moveTo>
                  <a:lnTo>
                    <a:pt x="377952" y="131445"/>
                  </a:lnTo>
                  <a:lnTo>
                    <a:pt x="0" y="0"/>
                  </a:lnTo>
                  <a:close/>
                </a:path>
              </a:pathLst>
            </a:custGeom>
            <a:solidFill>
              <a:srgbClr val="4E9D7F"/>
            </a:solidFill>
          </p:spPr>
        </p:sp>
        <p:sp>
          <p:nvSpPr>
            <p:cNvPr name="Freeform 25" id="25"/>
            <p:cNvSpPr/>
            <p:nvPr/>
          </p:nvSpPr>
          <p:spPr>
            <a:xfrm flipH="false" flipV="false" rot="0">
              <a:off x="63500" y="2422271"/>
              <a:ext cx="262890" cy="378079"/>
            </a:xfrm>
            <a:custGeom>
              <a:avLst/>
              <a:gdLst/>
              <a:ahLst/>
              <a:cxnLst/>
              <a:rect r="r" b="b" t="t" l="l"/>
              <a:pathLst>
                <a:path h="378079" w="262890">
                  <a:moveTo>
                    <a:pt x="0" y="0"/>
                  </a:moveTo>
                  <a:lnTo>
                    <a:pt x="131445" y="378079"/>
                  </a:lnTo>
                  <a:lnTo>
                    <a:pt x="262890" y="127"/>
                  </a:lnTo>
                  <a:close/>
                </a:path>
              </a:pathLst>
            </a:custGeom>
            <a:solidFill>
              <a:srgbClr val="4E9D7F"/>
            </a:solidFill>
          </p:spPr>
        </p:sp>
        <p:sp>
          <p:nvSpPr>
            <p:cNvPr name="Freeform 26" id="26"/>
            <p:cNvSpPr/>
            <p:nvPr/>
          </p:nvSpPr>
          <p:spPr>
            <a:xfrm flipH="false" flipV="false" rot="0">
              <a:off x="1613916" y="3210560"/>
              <a:ext cx="184912" cy="184912"/>
            </a:xfrm>
            <a:custGeom>
              <a:avLst/>
              <a:gdLst/>
              <a:ahLst/>
              <a:cxnLst/>
              <a:rect r="r" b="b" t="t" l="l"/>
              <a:pathLst>
                <a:path h="184912" w="184912">
                  <a:moveTo>
                    <a:pt x="92456" y="0"/>
                  </a:moveTo>
                  <a:cubicBezTo>
                    <a:pt x="143510" y="0"/>
                    <a:pt x="184912" y="41402"/>
                    <a:pt x="184912" y="92456"/>
                  </a:cubicBezTo>
                  <a:cubicBezTo>
                    <a:pt x="184912" y="143510"/>
                    <a:pt x="143510" y="184912"/>
                    <a:pt x="92456" y="184912"/>
                  </a:cubicBezTo>
                  <a:cubicBezTo>
                    <a:pt x="41402" y="184912"/>
                    <a:pt x="0" y="143510"/>
                    <a:pt x="0" y="92456"/>
                  </a:cubicBezTo>
                  <a:cubicBezTo>
                    <a:pt x="0" y="41402"/>
                    <a:pt x="41402" y="0"/>
                    <a:pt x="92456" y="0"/>
                  </a:cubicBezTo>
                </a:path>
              </a:pathLst>
            </a:custGeom>
            <a:solidFill>
              <a:srgbClr val="781214"/>
            </a:solidFill>
          </p:spPr>
        </p:sp>
        <p:sp>
          <p:nvSpPr>
            <p:cNvPr name="Freeform 27" id="27"/>
            <p:cNvSpPr/>
            <p:nvPr/>
          </p:nvSpPr>
          <p:spPr>
            <a:xfrm flipH="false" flipV="false" rot="0">
              <a:off x="1962150" y="1879600"/>
              <a:ext cx="184912" cy="184912"/>
            </a:xfrm>
            <a:custGeom>
              <a:avLst/>
              <a:gdLst/>
              <a:ahLst/>
              <a:cxnLst/>
              <a:rect r="r" b="b" t="t" l="l"/>
              <a:pathLst>
                <a:path h="184912" w="184912">
                  <a:moveTo>
                    <a:pt x="92456" y="0"/>
                  </a:moveTo>
                  <a:cubicBezTo>
                    <a:pt x="143510" y="0"/>
                    <a:pt x="184912" y="41402"/>
                    <a:pt x="184912" y="92456"/>
                  </a:cubicBezTo>
                  <a:cubicBezTo>
                    <a:pt x="184912" y="143510"/>
                    <a:pt x="143510" y="184912"/>
                    <a:pt x="92456" y="184912"/>
                  </a:cubicBezTo>
                  <a:cubicBezTo>
                    <a:pt x="41402" y="184912"/>
                    <a:pt x="0" y="143510"/>
                    <a:pt x="0" y="92456"/>
                  </a:cubicBezTo>
                  <a:cubicBezTo>
                    <a:pt x="0" y="41402"/>
                    <a:pt x="41402" y="0"/>
                    <a:pt x="92456" y="0"/>
                  </a:cubicBezTo>
                </a:path>
              </a:pathLst>
            </a:custGeom>
            <a:solidFill>
              <a:srgbClr val="781214"/>
            </a:solidFill>
          </p:spPr>
        </p:sp>
        <p:sp>
          <p:nvSpPr>
            <p:cNvPr name="Freeform 28" id="28"/>
            <p:cNvSpPr/>
            <p:nvPr/>
          </p:nvSpPr>
          <p:spPr>
            <a:xfrm flipH="false" flipV="false" rot="0">
              <a:off x="5628005" y="3210560"/>
              <a:ext cx="184912" cy="184912"/>
            </a:xfrm>
            <a:custGeom>
              <a:avLst/>
              <a:gdLst/>
              <a:ahLst/>
              <a:cxnLst/>
              <a:rect r="r" b="b" t="t" l="l"/>
              <a:pathLst>
                <a:path h="184912" w="184912">
                  <a:moveTo>
                    <a:pt x="92456" y="0"/>
                  </a:moveTo>
                  <a:cubicBezTo>
                    <a:pt x="143510" y="0"/>
                    <a:pt x="184912" y="41402"/>
                    <a:pt x="184912" y="92456"/>
                  </a:cubicBezTo>
                  <a:cubicBezTo>
                    <a:pt x="184912" y="143510"/>
                    <a:pt x="143510" y="184912"/>
                    <a:pt x="92456" y="184912"/>
                  </a:cubicBezTo>
                  <a:cubicBezTo>
                    <a:pt x="41402" y="184912"/>
                    <a:pt x="0" y="143510"/>
                    <a:pt x="0" y="92456"/>
                  </a:cubicBezTo>
                  <a:cubicBezTo>
                    <a:pt x="0" y="41402"/>
                    <a:pt x="41402" y="0"/>
                    <a:pt x="92456" y="0"/>
                  </a:cubicBezTo>
                </a:path>
              </a:pathLst>
            </a:custGeom>
            <a:solidFill>
              <a:srgbClr val="781214"/>
            </a:solidFill>
          </p:spPr>
        </p:sp>
        <p:sp>
          <p:nvSpPr>
            <p:cNvPr name="Freeform 29" id="29"/>
            <p:cNvSpPr/>
            <p:nvPr/>
          </p:nvSpPr>
          <p:spPr>
            <a:xfrm flipH="false" flipV="false" rot="0">
              <a:off x="4086098" y="4512056"/>
              <a:ext cx="184912" cy="184912"/>
            </a:xfrm>
            <a:custGeom>
              <a:avLst/>
              <a:gdLst/>
              <a:ahLst/>
              <a:cxnLst/>
              <a:rect r="r" b="b" t="t" l="l"/>
              <a:pathLst>
                <a:path h="184912" w="184912">
                  <a:moveTo>
                    <a:pt x="92456" y="0"/>
                  </a:moveTo>
                  <a:cubicBezTo>
                    <a:pt x="143510" y="0"/>
                    <a:pt x="184912" y="41402"/>
                    <a:pt x="184912" y="92456"/>
                  </a:cubicBezTo>
                  <a:cubicBezTo>
                    <a:pt x="184912" y="143510"/>
                    <a:pt x="143510" y="184912"/>
                    <a:pt x="92456" y="184912"/>
                  </a:cubicBezTo>
                  <a:cubicBezTo>
                    <a:pt x="41402" y="184912"/>
                    <a:pt x="0" y="143510"/>
                    <a:pt x="0" y="92456"/>
                  </a:cubicBezTo>
                  <a:cubicBezTo>
                    <a:pt x="0" y="41402"/>
                    <a:pt x="41402" y="0"/>
                    <a:pt x="92456" y="0"/>
                  </a:cubicBezTo>
                </a:path>
              </a:pathLst>
            </a:custGeom>
            <a:solidFill>
              <a:srgbClr val="781214"/>
            </a:solidFill>
          </p:spPr>
        </p:sp>
        <p:sp>
          <p:nvSpPr>
            <p:cNvPr name="Freeform 30" id="30"/>
            <p:cNvSpPr/>
            <p:nvPr/>
          </p:nvSpPr>
          <p:spPr>
            <a:xfrm flipH="false" flipV="false" rot="0">
              <a:off x="2538984" y="5501132"/>
              <a:ext cx="184912" cy="184912"/>
            </a:xfrm>
            <a:custGeom>
              <a:avLst/>
              <a:gdLst/>
              <a:ahLst/>
              <a:cxnLst/>
              <a:rect r="r" b="b" t="t" l="l"/>
              <a:pathLst>
                <a:path h="184912" w="184912">
                  <a:moveTo>
                    <a:pt x="92456" y="0"/>
                  </a:moveTo>
                  <a:cubicBezTo>
                    <a:pt x="143510" y="0"/>
                    <a:pt x="184912" y="41402"/>
                    <a:pt x="184912" y="92456"/>
                  </a:cubicBezTo>
                  <a:cubicBezTo>
                    <a:pt x="184912" y="143510"/>
                    <a:pt x="143510" y="184912"/>
                    <a:pt x="92456" y="184912"/>
                  </a:cubicBezTo>
                  <a:cubicBezTo>
                    <a:pt x="41402" y="184912"/>
                    <a:pt x="0" y="143510"/>
                    <a:pt x="0" y="92456"/>
                  </a:cubicBezTo>
                  <a:cubicBezTo>
                    <a:pt x="0" y="41402"/>
                    <a:pt x="41402" y="0"/>
                    <a:pt x="92456" y="0"/>
                  </a:cubicBezTo>
                </a:path>
              </a:pathLst>
            </a:custGeom>
            <a:solidFill>
              <a:srgbClr val="4E9D7F"/>
            </a:solidFill>
          </p:spPr>
        </p:sp>
      </p:grpSp>
      <p:sp>
        <p:nvSpPr>
          <p:cNvPr name="TextBox 31" id="31"/>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32" id="32"/>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33" id="33"/>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34" id="34"/>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35" id="35"/>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36" id="36"/>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37" id="37"/>
          <p:cNvSpPr txBox="true"/>
          <p:nvPr/>
        </p:nvSpPr>
        <p:spPr>
          <a:xfrm rot="0">
            <a:off x="17431630" y="9448256"/>
            <a:ext cx="281263"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16</a:t>
            </a:r>
          </a:p>
        </p:txBody>
      </p:sp>
      <p:sp>
        <p:nvSpPr>
          <p:cNvPr name="TextBox 38" id="38"/>
          <p:cNvSpPr txBox="true"/>
          <p:nvPr/>
        </p:nvSpPr>
        <p:spPr>
          <a:xfrm rot="0">
            <a:off x="6761841" y="4683682"/>
            <a:ext cx="2825779"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7.Tıraş olma </a:t>
            </a:r>
            <a:r>
              <a:rPr lang="en-US" b="true" sz="2688" i="true">
                <a:solidFill>
                  <a:srgbClr val="781214"/>
                </a:solidFill>
                <a:latin typeface="Barlow Semi-Bold Italics"/>
                <a:ea typeface="Barlow Semi-Bold Italics"/>
                <a:cs typeface="Barlow Semi-Bold Italics"/>
                <a:sym typeface="Barlow Semi-Bold Italics"/>
              </a:rPr>
              <a:t>(Zilhicce 10 - 11 - 12)</a:t>
            </a:r>
          </a:p>
        </p:txBody>
      </p:sp>
      <p:sp>
        <p:nvSpPr>
          <p:cNvPr name="TextBox 39" id="39"/>
          <p:cNvSpPr txBox="true"/>
          <p:nvPr/>
        </p:nvSpPr>
        <p:spPr>
          <a:xfrm rot="0">
            <a:off x="7347133" y="2573283"/>
            <a:ext cx="2825779" cy="836653"/>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6.Kurban kesme </a:t>
            </a:r>
            <a:r>
              <a:rPr lang="en-US" b="true" sz="2688" i="true">
                <a:solidFill>
                  <a:srgbClr val="781214"/>
                </a:solidFill>
                <a:latin typeface="Barlow Semi-Bold Italics"/>
                <a:ea typeface="Barlow Semi-Bold Italics"/>
                <a:cs typeface="Barlow Semi-Bold Italics"/>
                <a:sym typeface="Barlow Semi-Bold Italics"/>
              </a:rPr>
              <a:t>(Zilhicce 10 - 11 - 12)</a:t>
            </a:r>
          </a:p>
        </p:txBody>
      </p:sp>
      <p:sp>
        <p:nvSpPr>
          <p:cNvPr name="TextBox 40" id="40"/>
          <p:cNvSpPr txBox="true"/>
          <p:nvPr/>
        </p:nvSpPr>
        <p:spPr>
          <a:xfrm rot="0">
            <a:off x="10458329" y="6656736"/>
            <a:ext cx="2825736"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9. Say </a:t>
            </a:r>
            <a:r>
              <a:rPr lang="en-US" b="true" sz="2688" i="true">
                <a:solidFill>
                  <a:srgbClr val="781214"/>
                </a:solidFill>
                <a:latin typeface="Barlow Semi-Bold Italics"/>
                <a:ea typeface="Barlow Semi-Bold Italics"/>
                <a:cs typeface="Barlow Semi-Bold Italics"/>
                <a:sym typeface="Barlow Semi-Bold Italics"/>
              </a:rPr>
              <a:t>(Zilhicce 10 - 11 - 12)</a:t>
            </a:r>
          </a:p>
        </p:txBody>
      </p:sp>
      <p:sp>
        <p:nvSpPr>
          <p:cNvPr name="TextBox 41" id="41"/>
          <p:cNvSpPr txBox="true"/>
          <p:nvPr/>
        </p:nvSpPr>
        <p:spPr>
          <a:xfrm rot="0">
            <a:off x="12623293" y="4670023"/>
            <a:ext cx="2825779" cy="836582"/>
          </a:xfrm>
          <a:prstGeom prst="rect">
            <a:avLst/>
          </a:prstGeom>
        </p:spPr>
        <p:txBody>
          <a:bodyPr anchor="t" rtlCol="false" tIns="0" lIns="0" bIns="0" rIns="0">
            <a:spAutoFit/>
          </a:bodyPr>
          <a:lstStyle/>
          <a:p>
            <a:pPr algn="ctr">
              <a:lnSpc>
                <a:spcPts val="3285"/>
              </a:lnSpc>
            </a:pPr>
            <a:r>
              <a:rPr lang="en-US" b="true" sz="2688" i="true">
                <a:solidFill>
                  <a:srgbClr val="231F20"/>
                </a:solidFill>
                <a:latin typeface="Barlow Semi-Bold Italics"/>
                <a:ea typeface="Barlow Semi-Bold Italics"/>
                <a:cs typeface="Barlow Semi-Bold Italics"/>
                <a:sym typeface="Barlow Semi-Bold Italics"/>
              </a:rPr>
              <a:t>8.Ziyaret tavafı </a:t>
            </a:r>
            <a:r>
              <a:rPr lang="en-US" b="true" sz="2688" i="true">
                <a:solidFill>
                  <a:srgbClr val="781214"/>
                </a:solidFill>
                <a:latin typeface="Barlow Semi-Bold Italics"/>
                <a:ea typeface="Barlow Semi-Bold Italics"/>
                <a:cs typeface="Barlow Semi-Bold Italics"/>
                <a:sym typeface="Barlow Semi-Bold Italics"/>
              </a:rPr>
              <a:t>(Zilhicce 10 - 11 - 12)</a:t>
            </a:r>
          </a:p>
        </p:txBody>
      </p:sp>
      <p:sp>
        <p:nvSpPr>
          <p:cNvPr name="TextBox 42" id="42"/>
          <p:cNvSpPr txBox="true"/>
          <p:nvPr/>
        </p:nvSpPr>
        <p:spPr>
          <a:xfrm rot="0">
            <a:off x="5485144" y="1329287"/>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512021" y="4018178"/>
            <a:ext cx="2734661" cy="1417144"/>
            <a:chOff x="0" y="0"/>
            <a:chExt cx="1830705" cy="948703"/>
          </a:xfrm>
        </p:grpSpPr>
        <p:sp>
          <p:nvSpPr>
            <p:cNvPr name="Freeform 11" id="11"/>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2" id="12"/>
          <p:cNvGrpSpPr>
            <a:grpSpLocks noChangeAspect="true"/>
          </p:cNvGrpSpPr>
          <p:nvPr/>
        </p:nvGrpSpPr>
        <p:grpSpPr>
          <a:xfrm rot="0">
            <a:off x="9272380" y="4018178"/>
            <a:ext cx="2734661" cy="1417144"/>
            <a:chOff x="0" y="0"/>
            <a:chExt cx="1830705" cy="948703"/>
          </a:xfrm>
        </p:grpSpPr>
        <p:sp>
          <p:nvSpPr>
            <p:cNvPr name="Freeform 13" id="13"/>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4" id="14"/>
          <p:cNvGrpSpPr>
            <a:grpSpLocks noChangeAspect="true"/>
          </p:cNvGrpSpPr>
          <p:nvPr/>
        </p:nvGrpSpPr>
        <p:grpSpPr>
          <a:xfrm rot="0">
            <a:off x="13032738" y="4018178"/>
            <a:ext cx="2734661" cy="1417144"/>
            <a:chOff x="0" y="0"/>
            <a:chExt cx="1830705" cy="948703"/>
          </a:xfrm>
        </p:grpSpPr>
        <p:sp>
          <p:nvSpPr>
            <p:cNvPr name="Freeform 15" id="15"/>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sp>
        <p:nvSpPr>
          <p:cNvPr name="TextBox 16" id="1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7" id="17"/>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8" id="1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9" id="19"/>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0" id="20"/>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1" id="21"/>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2" id="22"/>
          <p:cNvSpPr txBox="true"/>
          <p:nvPr/>
        </p:nvSpPr>
        <p:spPr>
          <a:xfrm rot="0">
            <a:off x="17438090" y="9448256"/>
            <a:ext cx="2681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17</a:t>
            </a:r>
          </a:p>
        </p:txBody>
      </p:sp>
      <p:sp>
        <p:nvSpPr>
          <p:cNvPr name="TextBox 23" id="23"/>
          <p:cNvSpPr txBox="true"/>
          <p:nvPr/>
        </p:nvSpPr>
        <p:spPr>
          <a:xfrm rot="0">
            <a:off x="5512036" y="1329287"/>
            <a:ext cx="3030267"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Haccın Yapılışı</a:t>
            </a:r>
          </a:p>
        </p:txBody>
      </p:sp>
      <p:sp>
        <p:nvSpPr>
          <p:cNvPr name="TextBox 24" id="24"/>
          <p:cNvSpPr txBox="true"/>
          <p:nvPr/>
        </p:nvSpPr>
        <p:spPr>
          <a:xfrm rot="0">
            <a:off x="5638553" y="3117370"/>
            <a:ext cx="2993999" cy="2602858"/>
          </a:xfrm>
          <a:prstGeom prst="rect">
            <a:avLst/>
          </a:prstGeom>
        </p:spPr>
        <p:txBody>
          <a:bodyPr anchor="t" rtlCol="false" tIns="0" lIns="0" bIns="0" rIns="0">
            <a:spAutoFit/>
          </a:bodyPr>
          <a:lstStyle/>
          <a:p>
            <a:pPr algn="l">
              <a:lnSpc>
                <a:spcPts val="6562"/>
              </a:lnSpc>
            </a:pPr>
            <a:r>
              <a:rPr lang="en-US" b="true" sz="3136">
                <a:solidFill>
                  <a:srgbClr val="B54A8C"/>
                </a:solidFill>
                <a:latin typeface="Barlow Semi-Bold"/>
                <a:ea typeface="Barlow Semi-Bold"/>
                <a:cs typeface="Barlow Semi-Bold"/>
                <a:sym typeface="Barlow Semi-Bold"/>
              </a:rPr>
              <a:t>Haccın Farzları </a:t>
            </a:r>
            <a:r>
              <a:rPr lang="en-US" b="true" sz="3136" i="true">
                <a:solidFill>
                  <a:srgbClr val="231F20"/>
                </a:solidFill>
                <a:latin typeface="Barlow Semi-Bold Italics"/>
                <a:ea typeface="Barlow Semi-Bold Italics"/>
                <a:cs typeface="Barlow Semi-Bold Italics"/>
                <a:sym typeface="Barlow Semi-Bold Italics"/>
              </a:rPr>
              <a:t>1.</a:t>
            </a:r>
            <a:r>
              <a:rPr lang="en-US" b="true" sz="3136" i="true">
                <a:solidFill>
                  <a:srgbClr val="FFFFFF"/>
                </a:solidFill>
                <a:latin typeface="Barlow Semi-Bold Italics"/>
                <a:ea typeface="Barlow Semi-Bold Italics"/>
                <a:cs typeface="Barlow Semi-Bold Italics"/>
                <a:sym typeface="Barlow Semi-Bold Italics"/>
              </a:rPr>
              <a:t> </a:t>
            </a:r>
            <a:r>
              <a:rPr lang="en-US" b="true" sz="3136" i="true">
                <a:solidFill>
                  <a:srgbClr val="231F20"/>
                </a:solidFill>
                <a:latin typeface="Barlow Semi-Bold Italics"/>
                <a:ea typeface="Barlow Semi-Bold Italics"/>
                <a:cs typeface="Barlow Semi-Bold Italics"/>
                <a:sym typeface="Barlow Semi-Bold Italics"/>
              </a:rPr>
              <a:t>İhram</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2.Arafat’ta vakfe</a:t>
            </a:r>
          </a:p>
          <a:p>
            <a:pPr algn="l">
              <a:lnSpc>
                <a:spcPts val="6499"/>
              </a:lnSpc>
            </a:pPr>
            <a:r>
              <a:rPr lang="en-US" b="true" sz="3136" i="true">
                <a:solidFill>
                  <a:srgbClr val="231F20"/>
                </a:solidFill>
                <a:latin typeface="Barlow Semi-Bold Italics"/>
                <a:ea typeface="Barlow Semi-Bold Italics"/>
                <a:cs typeface="Barlow Semi-Bold Italics"/>
                <a:sym typeface="Barlow Semi-Bold Italics"/>
              </a:rPr>
              <a:t>3.Ziyaret tavafı</a:t>
            </a:r>
          </a:p>
        </p:txBody>
      </p:sp>
      <p:sp>
        <p:nvSpPr>
          <p:cNvPr name="TextBox 25" id="25"/>
          <p:cNvSpPr txBox="true"/>
          <p:nvPr/>
        </p:nvSpPr>
        <p:spPr>
          <a:xfrm rot="0">
            <a:off x="9402938" y="3117370"/>
            <a:ext cx="3353602" cy="3593255"/>
          </a:xfrm>
          <a:prstGeom prst="rect">
            <a:avLst/>
          </a:prstGeom>
        </p:spPr>
        <p:txBody>
          <a:bodyPr anchor="t" rtlCol="false" tIns="0" lIns="0" bIns="0" rIns="0">
            <a:spAutoFit/>
          </a:bodyPr>
          <a:lstStyle/>
          <a:p>
            <a:pPr algn="l">
              <a:lnSpc>
                <a:spcPts val="6562"/>
              </a:lnSpc>
            </a:pPr>
            <a:r>
              <a:rPr lang="en-US" b="true" sz="3136">
                <a:solidFill>
                  <a:srgbClr val="B54A8C"/>
                </a:solidFill>
                <a:latin typeface="Barlow Semi-Bold"/>
                <a:ea typeface="Barlow Semi-Bold"/>
                <a:cs typeface="Barlow Semi-Bold"/>
                <a:sym typeface="Barlow Semi-Bold"/>
              </a:rPr>
              <a:t>Haccın Vacipleri </a:t>
            </a:r>
            <a:r>
              <a:rPr lang="en-US" b="true" sz="3136" i="true">
                <a:solidFill>
                  <a:srgbClr val="231F20"/>
                </a:solidFill>
                <a:latin typeface="Barlow Semi-Bold Italics"/>
                <a:ea typeface="Barlow Semi-Bold Italics"/>
                <a:cs typeface="Barlow Semi-Bold Italics"/>
                <a:sym typeface="Barlow Semi-Bold Italics"/>
              </a:rPr>
              <a:t>1. Müzdelife vakfesi</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2. Şeytan taşlama</a:t>
            </a:r>
          </a:p>
          <a:p>
            <a:pPr algn="l">
              <a:lnSpc>
                <a:spcPts val="6499"/>
              </a:lnSpc>
            </a:pPr>
            <a:r>
              <a:rPr lang="en-US" b="true" sz="3136" i="true">
                <a:solidFill>
                  <a:srgbClr val="231F20"/>
                </a:solidFill>
                <a:latin typeface="Barlow Semi-Bold Italics"/>
                <a:ea typeface="Barlow Semi-Bold Italics"/>
                <a:cs typeface="Barlow Semi-Bold Italics"/>
                <a:sym typeface="Barlow Semi-Bold Italics"/>
              </a:rPr>
              <a:t>3. Kurban kesme</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4. Say</a:t>
            </a:r>
          </a:p>
          <a:p>
            <a:pPr algn="l">
              <a:lnSpc>
                <a:spcPts val="6499"/>
              </a:lnSpc>
            </a:pPr>
            <a:r>
              <a:rPr lang="en-US" b="true" sz="3136" i="true">
                <a:solidFill>
                  <a:srgbClr val="231F20"/>
                </a:solidFill>
                <a:latin typeface="Barlow Semi-Bold Italics"/>
                <a:ea typeface="Barlow Semi-Bold Italics"/>
                <a:cs typeface="Barlow Semi-Bold Italics"/>
                <a:sym typeface="Barlow Semi-Bold Italics"/>
              </a:rPr>
              <a:t>5. Veda tavafı</a:t>
            </a:r>
          </a:p>
        </p:txBody>
      </p:sp>
      <p:sp>
        <p:nvSpPr>
          <p:cNvPr name="TextBox 26" id="26"/>
          <p:cNvSpPr txBox="true"/>
          <p:nvPr/>
        </p:nvSpPr>
        <p:spPr>
          <a:xfrm rot="0">
            <a:off x="13145810" y="3117370"/>
            <a:ext cx="3642592" cy="2090927"/>
          </a:xfrm>
          <a:prstGeom prst="rect">
            <a:avLst/>
          </a:prstGeom>
        </p:spPr>
        <p:txBody>
          <a:bodyPr anchor="t" rtlCol="false" tIns="0" lIns="0" bIns="0" rIns="0">
            <a:spAutoFit/>
          </a:bodyPr>
          <a:lstStyle/>
          <a:p>
            <a:pPr algn="l">
              <a:lnSpc>
                <a:spcPts val="6565"/>
              </a:lnSpc>
            </a:pPr>
            <a:r>
              <a:rPr lang="en-US" b="true" sz="3136">
                <a:solidFill>
                  <a:srgbClr val="B54A8C"/>
                </a:solidFill>
                <a:latin typeface="Barlow Semi-Bold"/>
                <a:ea typeface="Barlow Semi-Bold"/>
                <a:cs typeface="Barlow Semi-Bold"/>
                <a:sym typeface="Barlow Semi-Bold"/>
              </a:rPr>
              <a:t>Haccın Sünnetleri </a:t>
            </a:r>
            <a:r>
              <a:rPr lang="en-US" b="true" sz="3136" i="true">
                <a:solidFill>
                  <a:srgbClr val="231F20"/>
                </a:solidFill>
                <a:latin typeface="Barlow Semi-Bold Italics"/>
                <a:ea typeface="Barlow Semi-Bold Italics"/>
                <a:cs typeface="Barlow Semi-Bold Italics"/>
                <a:sym typeface="Barlow Semi-Bold Italics"/>
              </a:rPr>
              <a:t>Kudüm tavafı haccın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sünnetlerindendir.</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4" id="14"/>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30990" y="9448256"/>
            <a:ext cx="28257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18</a:t>
            </a:r>
          </a:p>
        </p:txBody>
      </p:sp>
      <p:sp>
        <p:nvSpPr>
          <p:cNvPr name="TextBox 17" id="17"/>
          <p:cNvSpPr txBox="true"/>
          <p:nvPr/>
        </p:nvSpPr>
        <p:spPr>
          <a:xfrm rot="0">
            <a:off x="5485144" y="1370976"/>
            <a:ext cx="3205814"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Umre ve Önemi</a:t>
            </a:r>
          </a:p>
        </p:txBody>
      </p:sp>
      <p:sp>
        <p:nvSpPr>
          <p:cNvPr name="TextBox 18" id="18"/>
          <p:cNvSpPr txBox="true"/>
          <p:nvPr/>
        </p:nvSpPr>
        <p:spPr>
          <a:xfrm rot="0">
            <a:off x="6203854" y="3630455"/>
            <a:ext cx="7949825" cy="2555504"/>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Sünnet bir ibadet olan umre, hac mevsimi dışında Kâbe’yi tavaf edip ve say yapılarak gerçekleştirilir. Umre yapmanın belirli bir vakti yoktur. Ramazan ayında yapılırsa sevabı daha çoktur. Yıl içerisinde birden fazla yapılabilir.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4" id="14"/>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31801" y="9448256"/>
            <a:ext cx="280936"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19</a:t>
            </a:r>
          </a:p>
        </p:txBody>
      </p:sp>
      <p:sp>
        <p:nvSpPr>
          <p:cNvPr name="TextBox 17" id="17"/>
          <p:cNvSpPr txBox="true"/>
          <p:nvPr/>
        </p:nvSpPr>
        <p:spPr>
          <a:xfrm rot="0">
            <a:off x="5512036" y="1370976"/>
            <a:ext cx="5216189"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Kurban İbadeti ve Önemi</a:t>
            </a:r>
          </a:p>
        </p:txBody>
      </p:sp>
      <p:sp>
        <p:nvSpPr>
          <p:cNvPr name="TextBox 18" id="18"/>
          <p:cNvSpPr txBox="true"/>
          <p:nvPr/>
        </p:nvSpPr>
        <p:spPr>
          <a:xfrm rot="0">
            <a:off x="6238001" y="3764897"/>
            <a:ext cx="8531631" cy="2043289"/>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Kurban, belli niteliklere sahip bir hayvanı, usulüne uygun olarak ibadet niyetiyle bayramın ilk üç günü kesmektir. Mali bir ibadettir. Allah’a (cc) yakınlaşmaya vesiledir.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485144" y="3418730"/>
            <a:ext cx="1003345" cy="572586"/>
            <a:chOff x="0" y="0"/>
            <a:chExt cx="671690" cy="383311"/>
          </a:xfrm>
        </p:grpSpPr>
        <p:sp>
          <p:nvSpPr>
            <p:cNvPr name="Freeform 11" id="11"/>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grpSp>
        <p:nvGrpSpPr>
          <p:cNvPr name="Group 12" id="12"/>
          <p:cNvGrpSpPr>
            <a:grpSpLocks noChangeAspect="true"/>
          </p:cNvGrpSpPr>
          <p:nvPr/>
        </p:nvGrpSpPr>
        <p:grpSpPr>
          <a:xfrm rot="0">
            <a:off x="5872322" y="4655573"/>
            <a:ext cx="1003345" cy="572586"/>
            <a:chOff x="0" y="0"/>
            <a:chExt cx="671690" cy="383311"/>
          </a:xfrm>
        </p:grpSpPr>
        <p:sp>
          <p:nvSpPr>
            <p:cNvPr name="Freeform 13" id="13"/>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grpSp>
        <p:nvGrpSpPr>
          <p:cNvPr name="Group 14" id="14"/>
          <p:cNvGrpSpPr>
            <a:grpSpLocks noChangeAspect="true"/>
          </p:cNvGrpSpPr>
          <p:nvPr/>
        </p:nvGrpSpPr>
        <p:grpSpPr>
          <a:xfrm rot="0">
            <a:off x="6625194" y="5892417"/>
            <a:ext cx="1003345" cy="572586"/>
            <a:chOff x="0" y="0"/>
            <a:chExt cx="671690" cy="383311"/>
          </a:xfrm>
        </p:grpSpPr>
        <p:sp>
          <p:nvSpPr>
            <p:cNvPr name="Freeform 15" id="15"/>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grpSp>
        <p:nvGrpSpPr>
          <p:cNvPr name="Group 16" id="16"/>
          <p:cNvGrpSpPr>
            <a:grpSpLocks noChangeAspect="true"/>
          </p:cNvGrpSpPr>
          <p:nvPr/>
        </p:nvGrpSpPr>
        <p:grpSpPr>
          <a:xfrm rot="0">
            <a:off x="7126866" y="7129261"/>
            <a:ext cx="1003345" cy="572586"/>
            <a:chOff x="0" y="0"/>
            <a:chExt cx="671690" cy="383311"/>
          </a:xfrm>
        </p:grpSpPr>
        <p:sp>
          <p:nvSpPr>
            <p:cNvPr name="Freeform 17" id="17"/>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grpSp>
        <p:nvGrpSpPr>
          <p:cNvPr name="Group 18" id="18"/>
          <p:cNvGrpSpPr>
            <a:grpSpLocks noChangeAspect="true"/>
          </p:cNvGrpSpPr>
          <p:nvPr/>
        </p:nvGrpSpPr>
        <p:grpSpPr>
          <a:xfrm rot="0">
            <a:off x="7932268" y="8366105"/>
            <a:ext cx="1003345" cy="572586"/>
            <a:chOff x="0" y="0"/>
            <a:chExt cx="671690" cy="383311"/>
          </a:xfrm>
        </p:grpSpPr>
        <p:sp>
          <p:nvSpPr>
            <p:cNvPr name="Freeform 19" id="19"/>
            <p:cNvSpPr/>
            <p:nvPr/>
          </p:nvSpPr>
          <p:spPr>
            <a:xfrm flipH="false" flipV="false" rot="0">
              <a:off x="-5842" y="0"/>
              <a:ext cx="683260" cy="383286"/>
            </a:xfrm>
            <a:custGeom>
              <a:avLst/>
              <a:gdLst/>
              <a:ahLst/>
              <a:cxnLst/>
              <a:rect r="r" b="b" t="t" l="l"/>
              <a:pathLst>
                <a:path h="383286" w="683260">
                  <a:moveTo>
                    <a:pt x="133731" y="0"/>
                  </a:moveTo>
                  <a:cubicBezTo>
                    <a:pt x="93980" y="0"/>
                    <a:pt x="56134" y="31750"/>
                    <a:pt x="49276" y="70866"/>
                  </a:cubicBezTo>
                  <a:lnTo>
                    <a:pt x="6858" y="312420"/>
                  </a:lnTo>
                  <a:cubicBezTo>
                    <a:pt x="0" y="351536"/>
                    <a:pt x="26670" y="383286"/>
                    <a:pt x="66421" y="383286"/>
                  </a:cubicBezTo>
                  <a:lnTo>
                    <a:pt x="549656" y="383286"/>
                  </a:lnTo>
                  <a:cubicBezTo>
                    <a:pt x="589407" y="383286"/>
                    <a:pt x="627253" y="351536"/>
                    <a:pt x="634111" y="312420"/>
                  </a:cubicBezTo>
                  <a:lnTo>
                    <a:pt x="676402" y="70866"/>
                  </a:lnTo>
                  <a:cubicBezTo>
                    <a:pt x="683260" y="31750"/>
                    <a:pt x="656590" y="0"/>
                    <a:pt x="616839" y="0"/>
                  </a:cubicBezTo>
                  <a:close/>
                </a:path>
              </a:pathLst>
            </a:custGeom>
            <a:solidFill>
              <a:srgbClr val="AF446B"/>
            </a:solidFill>
          </p:spPr>
        </p:sp>
      </p:grpSp>
      <p:sp>
        <p:nvSpPr>
          <p:cNvPr name="TextBox 20" id="2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1" id="2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2" id="2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3" id="23"/>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4" id="24"/>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5" id="2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6" id="26"/>
          <p:cNvSpPr txBox="true"/>
          <p:nvPr/>
        </p:nvSpPr>
        <p:spPr>
          <a:xfrm rot="0">
            <a:off x="17394381" y="9448256"/>
            <a:ext cx="35724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20</a:t>
            </a:r>
          </a:p>
        </p:txBody>
      </p:sp>
      <p:sp>
        <p:nvSpPr>
          <p:cNvPr name="TextBox 27" id="27"/>
          <p:cNvSpPr txBox="true"/>
          <p:nvPr/>
        </p:nvSpPr>
        <p:spPr>
          <a:xfrm rot="0">
            <a:off x="5485144" y="1370976"/>
            <a:ext cx="5216189"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Kurban İbadeti ve Önemi</a:t>
            </a:r>
          </a:p>
        </p:txBody>
      </p:sp>
      <p:sp>
        <p:nvSpPr>
          <p:cNvPr name="TextBox 28" id="28"/>
          <p:cNvSpPr txBox="true"/>
          <p:nvPr/>
        </p:nvSpPr>
        <p:spPr>
          <a:xfrm rot="0">
            <a:off x="6259386" y="4608269"/>
            <a:ext cx="324673"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2.</a:t>
            </a:r>
          </a:p>
        </p:txBody>
      </p:sp>
      <p:sp>
        <p:nvSpPr>
          <p:cNvPr name="TextBox 29" id="29"/>
          <p:cNvSpPr txBox="true"/>
          <p:nvPr/>
        </p:nvSpPr>
        <p:spPr>
          <a:xfrm rot="0">
            <a:off x="7012343" y="5845270"/>
            <a:ext cx="316549"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3.</a:t>
            </a:r>
          </a:p>
        </p:txBody>
      </p:sp>
      <p:sp>
        <p:nvSpPr>
          <p:cNvPr name="TextBox 30" id="30"/>
          <p:cNvSpPr txBox="true"/>
          <p:nvPr/>
        </p:nvSpPr>
        <p:spPr>
          <a:xfrm rot="0">
            <a:off x="7513916" y="7082270"/>
            <a:ext cx="338091"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4.</a:t>
            </a:r>
          </a:p>
        </p:txBody>
      </p:sp>
      <p:sp>
        <p:nvSpPr>
          <p:cNvPr name="TextBox 31" id="31"/>
          <p:cNvSpPr txBox="true"/>
          <p:nvPr/>
        </p:nvSpPr>
        <p:spPr>
          <a:xfrm rot="0">
            <a:off x="8319460" y="8319270"/>
            <a:ext cx="316151"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5.</a:t>
            </a:r>
          </a:p>
        </p:txBody>
      </p:sp>
      <p:sp>
        <p:nvSpPr>
          <p:cNvPr name="TextBox 32" id="32"/>
          <p:cNvSpPr txBox="true"/>
          <p:nvPr/>
        </p:nvSpPr>
        <p:spPr>
          <a:xfrm rot="0">
            <a:off x="7179268" y="4603887"/>
            <a:ext cx="2738816"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Yolcu olmamak,</a:t>
            </a:r>
          </a:p>
        </p:txBody>
      </p:sp>
      <p:sp>
        <p:nvSpPr>
          <p:cNvPr name="TextBox 33" id="33"/>
          <p:cNvSpPr txBox="true"/>
          <p:nvPr/>
        </p:nvSpPr>
        <p:spPr>
          <a:xfrm rot="0">
            <a:off x="9239342" y="8314888"/>
            <a:ext cx="1866357"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Hür olmak.</a:t>
            </a:r>
          </a:p>
        </p:txBody>
      </p:sp>
      <p:sp>
        <p:nvSpPr>
          <p:cNvPr name="TextBox 34" id="34"/>
          <p:cNvSpPr txBox="true"/>
          <p:nvPr/>
        </p:nvSpPr>
        <p:spPr>
          <a:xfrm rot="0">
            <a:off x="7932225" y="5840887"/>
            <a:ext cx="3906681"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Dinen zengin sayılmak,</a:t>
            </a:r>
          </a:p>
        </p:txBody>
      </p:sp>
      <p:sp>
        <p:nvSpPr>
          <p:cNvPr name="TextBox 35" id="35"/>
          <p:cNvSpPr txBox="true"/>
          <p:nvPr/>
        </p:nvSpPr>
        <p:spPr>
          <a:xfrm rot="0">
            <a:off x="5673355" y="2012040"/>
            <a:ext cx="8246540" cy="868593"/>
          </a:xfrm>
          <a:prstGeom prst="rect">
            <a:avLst/>
          </a:prstGeom>
        </p:spPr>
        <p:txBody>
          <a:bodyPr anchor="t" rtlCol="false" tIns="0" lIns="0" bIns="0" rIns="0">
            <a:spAutoFit/>
          </a:bodyPr>
          <a:lstStyle/>
          <a:p>
            <a:pPr algn="l">
              <a:lnSpc>
                <a:spcPts val="7842"/>
              </a:lnSpc>
            </a:pPr>
            <a:r>
              <a:rPr lang="en-US" b="true" sz="3136" i="true">
                <a:solidFill>
                  <a:srgbClr val="231F20"/>
                </a:solidFill>
                <a:latin typeface="Barlow Semi-Bold Italics"/>
                <a:ea typeface="Barlow Semi-Bold Italics"/>
                <a:cs typeface="Barlow Semi-Bold Italics"/>
                <a:sym typeface="Barlow Semi-Bold Italics"/>
              </a:rPr>
              <a:t>Kurban kesebilmek için gerekli şartlar şunlardır:</a:t>
            </a:r>
          </a:p>
        </p:txBody>
      </p:sp>
      <p:sp>
        <p:nvSpPr>
          <p:cNvPr name="TextBox 36" id="36"/>
          <p:cNvSpPr txBox="true"/>
          <p:nvPr/>
        </p:nvSpPr>
        <p:spPr>
          <a:xfrm rot="0">
            <a:off x="5872152" y="3037894"/>
            <a:ext cx="246248" cy="868593"/>
          </a:xfrm>
          <a:prstGeom prst="rect">
            <a:avLst/>
          </a:prstGeom>
        </p:spPr>
        <p:txBody>
          <a:bodyPr anchor="t" rtlCol="false" tIns="0" lIns="0" bIns="0" rIns="0">
            <a:spAutoFit/>
          </a:bodyPr>
          <a:lstStyle/>
          <a:p>
            <a:pPr algn="l">
              <a:lnSpc>
                <a:spcPts val="7842"/>
              </a:lnSpc>
            </a:pPr>
            <a:r>
              <a:rPr lang="en-US" b="true" sz="3136" i="true">
                <a:solidFill>
                  <a:srgbClr val="FFFFFF"/>
                </a:solidFill>
                <a:latin typeface="Barlow Semi-Bold Italics"/>
                <a:ea typeface="Barlow Semi-Bold Italics"/>
                <a:cs typeface="Barlow Semi-Bold Italics"/>
                <a:sym typeface="Barlow Semi-Bold Italics"/>
              </a:rPr>
              <a:t>1.</a:t>
            </a:r>
          </a:p>
        </p:txBody>
      </p:sp>
      <p:sp>
        <p:nvSpPr>
          <p:cNvPr name="TextBox 37" id="37"/>
          <p:cNvSpPr txBox="true"/>
          <p:nvPr/>
        </p:nvSpPr>
        <p:spPr>
          <a:xfrm rot="0">
            <a:off x="6792233" y="3033782"/>
            <a:ext cx="3009849" cy="868593"/>
          </a:xfrm>
          <a:prstGeom prst="rect">
            <a:avLst/>
          </a:prstGeom>
        </p:spPr>
        <p:txBody>
          <a:bodyPr anchor="t" rtlCol="false" tIns="0" lIns="0" bIns="0" rIns="0">
            <a:spAutoFit/>
          </a:bodyPr>
          <a:lstStyle/>
          <a:p>
            <a:pPr algn="l">
              <a:lnSpc>
                <a:spcPts val="7842"/>
              </a:lnSpc>
            </a:pPr>
            <a:r>
              <a:rPr lang="en-US" b="true" sz="3136" i="true">
                <a:solidFill>
                  <a:srgbClr val="231F20"/>
                </a:solidFill>
                <a:latin typeface="Barlow Semi-Bold Italics"/>
                <a:ea typeface="Barlow Semi-Bold Italics"/>
                <a:cs typeface="Barlow Semi-Bold Italics"/>
                <a:sym typeface="Barlow Semi-Bold Italics"/>
              </a:rPr>
              <a:t>Müslüman olmak,</a:t>
            </a:r>
          </a:p>
        </p:txBody>
      </p:sp>
      <p:sp>
        <p:nvSpPr>
          <p:cNvPr name="TextBox 38" id="38"/>
          <p:cNvSpPr txBox="true"/>
          <p:nvPr/>
        </p:nvSpPr>
        <p:spPr>
          <a:xfrm rot="0">
            <a:off x="8433798" y="7077888"/>
            <a:ext cx="8331070" cy="535218"/>
          </a:xfrm>
          <a:prstGeom prst="rect">
            <a:avLst/>
          </a:prstGeom>
        </p:spPr>
        <p:txBody>
          <a:bodyPr anchor="t" rtlCol="false" tIns="0" lIns="0" bIns="0" rIns="0">
            <a:spAutoFit/>
          </a:bodyPr>
          <a:lstStyle/>
          <a:p>
            <a:pPr algn="l">
              <a:lnSpc>
                <a:spcPts val="4391"/>
              </a:lnSpc>
            </a:pPr>
            <a:r>
              <a:rPr lang="en-US" b="true" sz="3136" i="true">
                <a:solidFill>
                  <a:srgbClr val="231F20"/>
                </a:solidFill>
                <a:latin typeface="Barlow Semi-Bold Italics"/>
                <a:ea typeface="Barlow Semi-Bold Italics"/>
                <a:cs typeface="Barlow Semi-Bold Italics"/>
                <a:sym typeface="Barlow Semi-Bold Italics"/>
              </a:rPr>
              <a:t>Akıl sahibi olup ergenlik çağına girmiş bulunmak,</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14" id="14"/>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29539" y="9448256"/>
            <a:ext cx="28553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21</a:t>
            </a:r>
          </a:p>
        </p:txBody>
      </p:sp>
      <p:sp>
        <p:nvSpPr>
          <p:cNvPr name="TextBox 17" id="17"/>
          <p:cNvSpPr txBox="true"/>
          <p:nvPr/>
        </p:nvSpPr>
        <p:spPr>
          <a:xfrm rot="0">
            <a:off x="5512036" y="1330639"/>
            <a:ext cx="5216189"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Kurban İbadeti ve Önemi</a:t>
            </a:r>
          </a:p>
        </p:txBody>
      </p:sp>
      <p:sp>
        <p:nvSpPr>
          <p:cNvPr name="TextBox 18" id="18"/>
          <p:cNvSpPr txBox="true"/>
          <p:nvPr/>
        </p:nvSpPr>
        <p:spPr>
          <a:xfrm rot="0">
            <a:off x="6076682" y="3445545"/>
            <a:ext cx="10094258" cy="1531301"/>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Kurbanlık hayvanlardan devenin beş, sığır ve mandanın iki, koyun ve keçinin ise bir yaşını doldurmaları gerekir. Kurban eti yoksullar, akraba ve komşular ile ev halkına dağıtılır.</a:t>
            </a:r>
          </a:p>
        </p:txBody>
      </p:sp>
      <p:sp>
        <p:nvSpPr>
          <p:cNvPr name="TextBox 19" id="19"/>
          <p:cNvSpPr txBox="true"/>
          <p:nvPr/>
        </p:nvSpPr>
        <p:spPr>
          <a:xfrm rot="0">
            <a:off x="6076682" y="5132514"/>
            <a:ext cx="9672050" cy="1380922"/>
          </a:xfrm>
          <a:prstGeom prst="rect">
            <a:avLst/>
          </a:prstGeom>
        </p:spPr>
        <p:txBody>
          <a:bodyPr anchor="t" rtlCol="false" tIns="0" lIns="0" bIns="0" rIns="0">
            <a:spAutoFit/>
          </a:bodyPr>
          <a:lstStyle/>
          <a:p>
            <a:pPr algn="l">
              <a:lnSpc>
                <a:spcPts val="7842"/>
              </a:lnSpc>
            </a:pPr>
            <a:r>
              <a:rPr lang="en-US" b="true" sz="3136" i="true">
                <a:solidFill>
                  <a:srgbClr val="231F20"/>
                </a:solidFill>
                <a:latin typeface="Barlow Semi-Bold Italics"/>
                <a:ea typeface="Barlow Semi-Bold Italics"/>
                <a:cs typeface="Barlow Semi-Bold Italics"/>
                <a:sym typeface="Barlow Semi-Bold Italics"/>
              </a:rPr>
              <a:t>Kurban, Alevi-Bektaşi geleneğinde tığlama adıyla yerine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getirilir.</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786"/>
              <a:ext cx="1770761" cy="255524"/>
            </a:xfrm>
            <a:custGeom>
              <a:avLst/>
              <a:gdLst/>
              <a:ahLst/>
              <a:cxnLst/>
              <a:rect r="r" b="b" t="t" l="l"/>
              <a:pathLst>
                <a:path h="255524" w="1770761">
                  <a:moveTo>
                    <a:pt x="0" y="255524"/>
                  </a:moveTo>
                  <a:lnTo>
                    <a:pt x="1770761" y="255524"/>
                  </a:lnTo>
                  <a:lnTo>
                    <a:pt x="1770761" y="0"/>
                  </a:lnTo>
                  <a:lnTo>
                    <a:pt x="0"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6250707" y="2056094"/>
            <a:ext cx="8309870" cy="7866220"/>
            <a:chOff x="0" y="0"/>
            <a:chExt cx="5562994" cy="5266004"/>
          </a:xfrm>
        </p:grpSpPr>
        <p:sp>
          <p:nvSpPr>
            <p:cNvPr name="Freeform 11" id="11"/>
            <p:cNvSpPr/>
            <p:nvPr/>
          </p:nvSpPr>
          <p:spPr>
            <a:xfrm flipH="false" flipV="false" rot="0">
              <a:off x="1806956" y="1711706"/>
              <a:ext cx="1949069" cy="1842770"/>
            </a:xfrm>
            <a:custGeom>
              <a:avLst/>
              <a:gdLst/>
              <a:ahLst/>
              <a:cxnLst/>
              <a:rect r="r" b="b" t="t" l="l"/>
              <a:pathLst>
                <a:path h="1842770" w="1949069">
                  <a:moveTo>
                    <a:pt x="974598" y="0"/>
                  </a:moveTo>
                  <a:cubicBezTo>
                    <a:pt x="436372" y="0"/>
                    <a:pt x="0" y="412496"/>
                    <a:pt x="0" y="921385"/>
                  </a:cubicBezTo>
                  <a:cubicBezTo>
                    <a:pt x="0" y="1430274"/>
                    <a:pt x="436372" y="1842770"/>
                    <a:pt x="974598" y="1842770"/>
                  </a:cubicBezTo>
                  <a:cubicBezTo>
                    <a:pt x="1378839" y="1842770"/>
                    <a:pt x="1725549" y="1610106"/>
                    <a:pt x="1873123" y="1278763"/>
                  </a:cubicBezTo>
                  <a:cubicBezTo>
                    <a:pt x="1922018" y="1168908"/>
                    <a:pt x="1949069" y="1048131"/>
                    <a:pt x="1949069" y="921385"/>
                  </a:cubicBezTo>
                  <a:cubicBezTo>
                    <a:pt x="1949069" y="412496"/>
                    <a:pt x="1512697" y="0"/>
                    <a:pt x="974471" y="0"/>
                  </a:cubicBezTo>
                </a:path>
              </a:pathLst>
            </a:custGeom>
            <a:solidFill>
              <a:srgbClr val="FFFFFF"/>
            </a:solidFill>
          </p:spPr>
        </p:sp>
        <p:sp>
          <p:nvSpPr>
            <p:cNvPr name="Freeform 12" id="12"/>
            <p:cNvSpPr/>
            <p:nvPr/>
          </p:nvSpPr>
          <p:spPr>
            <a:xfrm flipH="false" flipV="false" rot="0">
              <a:off x="1774317" y="1681099"/>
              <a:ext cx="2014220" cy="1904111"/>
            </a:xfrm>
            <a:custGeom>
              <a:avLst/>
              <a:gdLst/>
              <a:ahLst/>
              <a:cxnLst/>
              <a:rect r="r" b="b" t="t" l="l"/>
              <a:pathLst>
                <a:path h="1904111" w="2014220">
                  <a:moveTo>
                    <a:pt x="1007110" y="1903984"/>
                  </a:moveTo>
                  <a:cubicBezTo>
                    <a:pt x="451866" y="1903984"/>
                    <a:pt x="0" y="1476883"/>
                    <a:pt x="0" y="951992"/>
                  </a:cubicBezTo>
                  <a:cubicBezTo>
                    <a:pt x="0" y="427101"/>
                    <a:pt x="451739" y="0"/>
                    <a:pt x="1007110" y="0"/>
                  </a:cubicBezTo>
                  <a:cubicBezTo>
                    <a:pt x="1562481" y="0"/>
                    <a:pt x="2014220" y="427101"/>
                    <a:pt x="2014220" y="951992"/>
                  </a:cubicBezTo>
                  <a:cubicBezTo>
                    <a:pt x="2014220" y="1080008"/>
                    <a:pt x="1987804" y="1204214"/>
                    <a:pt x="1935607" y="1321308"/>
                  </a:cubicBezTo>
                  <a:cubicBezTo>
                    <a:pt x="1777873" y="1675384"/>
                    <a:pt x="1413383" y="1904111"/>
                    <a:pt x="1007110" y="1904111"/>
                  </a:cubicBezTo>
                  <a:moveTo>
                    <a:pt x="1007110" y="61468"/>
                  </a:moveTo>
                  <a:cubicBezTo>
                    <a:pt x="487680" y="61468"/>
                    <a:pt x="65024" y="461010"/>
                    <a:pt x="65024" y="952119"/>
                  </a:cubicBezTo>
                  <a:cubicBezTo>
                    <a:pt x="65024" y="1443229"/>
                    <a:pt x="487680" y="1842770"/>
                    <a:pt x="1007110" y="1842770"/>
                  </a:cubicBezTo>
                  <a:cubicBezTo>
                    <a:pt x="1387221" y="1842770"/>
                    <a:pt x="1728216" y="1628775"/>
                    <a:pt x="1875790" y="1297559"/>
                  </a:cubicBezTo>
                  <a:cubicBezTo>
                    <a:pt x="1924558" y="1188086"/>
                    <a:pt x="1949196" y="1072008"/>
                    <a:pt x="1949196" y="952120"/>
                  </a:cubicBezTo>
                  <a:cubicBezTo>
                    <a:pt x="1949196" y="461011"/>
                    <a:pt x="1526540" y="61469"/>
                    <a:pt x="1007110" y="61469"/>
                  </a:cubicBezTo>
                </a:path>
              </a:pathLst>
            </a:custGeom>
            <a:solidFill>
              <a:srgbClr val="E8E8E8"/>
            </a:solidFill>
          </p:spPr>
        </p:sp>
        <p:sp>
          <p:nvSpPr>
            <p:cNvPr name="Freeform 13" id="13"/>
            <p:cNvSpPr/>
            <p:nvPr/>
          </p:nvSpPr>
          <p:spPr>
            <a:xfrm flipH="false" flipV="false" rot="0">
              <a:off x="63500" y="1338961"/>
              <a:ext cx="2329180" cy="2588006"/>
            </a:xfrm>
            <a:custGeom>
              <a:avLst/>
              <a:gdLst/>
              <a:ahLst/>
              <a:cxnLst/>
              <a:rect r="r" b="b" t="t" l="l"/>
              <a:pathLst>
                <a:path h="2588006" w="2329180">
                  <a:moveTo>
                    <a:pt x="2178304" y="45593"/>
                  </a:moveTo>
                  <a:lnTo>
                    <a:pt x="2115312" y="209423"/>
                  </a:lnTo>
                  <a:cubicBezTo>
                    <a:pt x="1905762" y="80264"/>
                    <a:pt x="1665224" y="8509"/>
                    <a:pt x="1414399" y="762"/>
                  </a:cubicBezTo>
                  <a:cubicBezTo>
                    <a:pt x="1399159" y="254"/>
                    <a:pt x="1383919" y="0"/>
                    <a:pt x="1368679" y="0"/>
                  </a:cubicBezTo>
                  <a:cubicBezTo>
                    <a:pt x="1362202" y="0"/>
                    <a:pt x="1355852" y="127"/>
                    <a:pt x="1349375" y="254"/>
                  </a:cubicBezTo>
                  <a:cubicBezTo>
                    <a:pt x="603631" y="10033"/>
                    <a:pt x="0" y="586613"/>
                    <a:pt x="0" y="1294003"/>
                  </a:cubicBezTo>
                  <a:cubicBezTo>
                    <a:pt x="0" y="2007489"/>
                    <a:pt x="614045" y="2588006"/>
                    <a:pt x="1368806" y="2588006"/>
                  </a:cubicBezTo>
                  <a:cubicBezTo>
                    <a:pt x="1373251" y="2588006"/>
                    <a:pt x="1377696" y="2588006"/>
                    <a:pt x="1382141" y="2588006"/>
                  </a:cubicBezTo>
                  <a:lnTo>
                    <a:pt x="1381379" y="2526538"/>
                  </a:lnTo>
                  <a:cubicBezTo>
                    <a:pt x="1377188" y="2526538"/>
                    <a:pt x="1372997" y="2526665"/>
                    <a:pt x="1368806" y="2526665"/>
                  </a:cubicBezTo>
                  <a:cubicBezTo>
                    <a:pt x="649859" y="2526665"/>
                    <a:pt x="65024" y="1973707"/>
                    <a:pt x="65024" y="1294130"/>
                  </a:cubicBezTo>
                  <a:cubicBezTo>
                    <a:pt x="65024" y="614553"/>
                    <a:pt x="649859" y="61595"/>
                    <a:pt x="1368806" y="61595"/>
                  </a:cubicBezTo>
                  <a:cubicBezTo>
                    <a:pt x="1620139" y="61595"/>
                    <a:pt x="1862328" y="128778"/>
                    <a:pt x="2072132" y="256159"/>
                  </a:cubicBezTo>
                  <a:lnTo>
                    <a:pt x="1917065" y="341757"/>
                  </a:lnTo>
                  <a:cubicBezTo>
                    <a:pt x="2041271" y="339217"/>
                    <a:pt x="2206625" y="374777"/>
                    <a:pt x="2329180" y="415798"/>
                  </a:cubicBezTo>
                  <a:cubicBezTo>
                    <a:pt x="2264537" y="309245"/>
                    <a:pt x="2197989" y="161798"/>
                    <a:pt x="2178431" y="45847"/>
                  </a:cubicBezTo>
                </a:path>
              </a:pathLst>
            </a:custGeom>
            <a:solidFill>
              <a:srgbClr val="DE6966"/>
            </a:solidFill>
          </p:spPr>
        </p:sp>
        <p:sp>
          <p:nvSpPr>
            <p:cNvPr name="Freeform 14" id="14"/>
            <p:cNvSpPr/>
            <p:nvPr/>
          </p:nvSpPr>
          <p:spPr>
            <a:xfrm flipH="false" flipV="false" rot="0">
              <a:off x="1412748" y="3000629"/>
              <a:ext cx="2737485" cy="2201799"/>
            </a:xfrm>
            <a:custGeom>
              <a:avLst/>
              <a:gdLst/>
              <a:ahLst/>
              <a:cxnLst/>
              <a:rect r="r" b="b" t="t" l="l"/>
              <a:pathLst>
                <a:path h="2201799" w="2737485">
                  <a:moveTo>
                    <a:pt x="2737485" y="895223"/>
                  </a:moveTo>
                  <a:lnTo>
                    <a:pt x="2672461" y="895985"/>
                  </a:lnTo>
                  <a:cubicBezTo>
                    <a:pt x="2672461" y="899922"/>
                    <a:pt x="2672588" y="903986"/>
                    <a:pt x="2672588" y="907923"/>
                  </a:cubicBezTo>
                  <a:cubicBezTo>
                    <a:pt x="2672588" y="1587500"/>
                    <a:pt x="2087753" y="2140458"/>
                    <a:pt x="1368806" y="2140458"/>
                  </a:cubicBezTo>
                  <a:cubicBezTo>
                    <a:pt x="649859" y="2140458"/>
                    <a:pt x="65024" y="1587500"/>
                    <a:pt x="65024" y="907923"/>
                  </a:cubicBezTo>
                  <a:cubicBezTo>
                    <a:pt x="65024" y="670306"/>
                    <a:pt x="136017" y="441452"/>
                    <a:pt x="270764" y="242951"/>
                  </a:cubicBezTo>
                  <a:lnTo>
                    <a:pt x="361315" y="389636"/>
                  </a:lnTo>
                  <a:cubicBezTo>
                    <a:pt x="358648" y="272161"/>
                    <a:pt x="396240" y="115824"/>
                    <a:pt x="439547" y="0"/>
                  </a:cubicBezTo>
                  <a:cubicBezTo>
                    <a:pt x="326898" y="61087"/>
                    <a:pt x="170942" y="124079"/>
                    <a:pt x="48133" y="142494"/>
                  </a:cubicBezTo>
                  <a:lnTo>
                    <a:pt x="221488" y="202057"/>
                  </a:lnTo>
                  <a:cubicBezTo>
                    <a:pt x="76454" y="412115"/>
                    <a:pt x="0" y="655193"/>
                    <a:pt x="0" y="907796"/>
                  </a:cubicBezTo>
                  <a:cubicBezTo>
                    <a:pt x="0" y="1621282"/>
                    <a:pt x="614045" y="2201799"/>
                    <a:pt x="1368679" y="2201799"/>
                  </a:cubicBezTo>
                  <a:cubicBezTo>
                    <a:pt x="2123313" y="2201799"/>
                    <a:pt x="2737485" y="1621282"/>
                    <a:pt x="2737485" y="907796"/>
                  </a:cubicBezTo>
                  <a:cubicBezTo>
                    <a:pt x="2737485" y="903605"/>
                    <a:pt x="2737485" y="899414"/>
                    <a:pt x="2737358" y="895096"/>
                  </a:cubicBezTo>
                </a:path>
              </a:pathLst>
            </a:custGeom>
            <a:solidFill>
              <a:srgbClr val="FAAB38"/>
            </a:solidFill>
          </p:spPr>
        </p:sp>
        <p:sp>
          <p:nvSpPr>
            <p:cNvPr name="Freeform 15" id="15"/>
            <p:cNvSpPr/>
            <p:nvPr/>
          </p:nvSpPr>
          <p:spPr>
            <a:xfrm flipH="false" flipV="false" rot="0">
              <a:off x="3170428" y="1339088"/>
              <a:ext cx="2329053" cy="2588006"/>
            </a:xfrm>
            <a:custGeom>
              <a:avLst/>
              <a:gdLst/>
              <a:ahLst/>
              <a:cxnLst/>
              <a:rect r="r" b="b" t="t" l="l"/>
              <a:pathLst>
                <a:path h="2588006" w="2329053">
                  <a:moveTo>
                    <a:pt x="960374" y="0"/>
                  </a:moveTo>
                  <a:lnTo>
                    <a:pt x="947039" y="127"/>
                  </a:lnTo>
                  <a:lnTo>
                    <a:pt x="947674" y="61595"/>
                  </a:lnTo>
                  <a:lnTo>
                    <a:pt x="960374" y="61468"/>
                  </a:lnTo>
                  <a:cubicBezTo>
                    <a:pt x="1679321" y="61468"/>
                    <a:pt x="2264156" y="614426"/>
                    <a:pt x="2264156" y="1294003"/>
                  </a:cubicBezTo>
                  <a:cubicBezTo>
                    <a:pt x="2264156" y="1973580"/>
                    <a:pt x="1679321" y="2526538"/>
                    <a:pt x="960374" y="2526538"/>
                  </a:cubicBezTo>
                  <a:cubicBezTo>
                    <a:pt x="708914" y="2526538"/>
                    <a:pt x="466852" y="2459355"/>
                    <a:pt x="257048" y="2331974"/>
                  </a:cubicBezTo>
                  <a:lnTo>
                    <a:pt x="412115" y="2246376"/>
                  </a:lnTo>
                  <a:cubicBezTo>
                    <a:pt x="287909" y="2248916"/>
                    <a:pt x="122428" y="2213356"/>
                    <a:pt x="0" y="2172462"/>
                  </a:cubicBezTo>
                  <a:cubicBezTo>
                    <a:pt x="64643" y="2279015"/>
                    <a:pt x="131191" y="2426462"/>
                    <a:pt x="150749" y="2542413"/>
                  </a:cubicBezTo>
                  <a:lnTo>
                    <a:pt x="213741" y="2378583"/>
                  </a:lnTo>
                  <a:cubicBezTo>
                    <a:pt x="435991" y="2515616"/>
                    <a:pt x="693039" y="2588006"/>
                    <a:pt x="960247" y="2588006"/>
                  </a:cubicBezTo>
                  <a:cubicBezTo>
                    <a:pt x="1715008" y="2588006"/>
                    <a:pt x="2329053" y="2007489"/>
                    <a:pt x="2329053" y="1294003"/>
                  </a:cubicBezTo>
                  <a:cubicBezTo>
                    <a:pt x="2329053" y="580517"/>
                    <a:pt x="1715008" y="0"/>
                    <a:pt x="960374" y="0"/>
                  </a:cubicBezTo>
                </a:path>
              </a:pathLst>
            </a:custGeom>
            <a:solidFill>
              <a:srgbClr val="FFD929"/>
            </a:solidFill>
          </p:spPr>
        </p:sp>
        <p:sp>
          <p:nvSpPr>
            <p:cNvPr name="Freeform 16" id="16"/>
            <p:cNvSpPr/>
            <p:nvPr/>
          </p:nvSpPr>
          <p:spPr>
            <a:xfrm flipH="false" flipV="false" rot="0">
              <a:off x="1413002" y="63500"/>
              <a:ext cx="2737358" cy="2201799"/>
            </a:xfrm>
            <a:custGeom>
              <a:avLst/>
              <a:gdLst/>
              <a:ahLst/>
              <a:cxnLst/>
              <a:rect r="r" b="b" t="t" l="l"/>
              <a:pathLst>
                <a:path h="2201799" w="2737358">
                  <a:moveTo>
                    <a:pt x="2737231" y="1294003"/>
                  </a:moveTo>
                  <a:cubicBezTo>
                    <a:pt x="2737231" y="580517"/>
                    <a:pt x="2123186" y="0"/>
                    <a:pt x="1368552" y="0"/>
                  </a:cubicBezTo>
                  <a:cubicBezTo>
                    <a:pt x="620141" y="0"/>
                    <a:pt x="10287" y="570611"/>
                    <a:pt x="0" y="1275715"/>
                  </a:cubicBezTo>
                  <a:cubicBezTo>
                    <a:pt x="6477" y="1275588"/>
                    <a:pt x="12827" y="1275461"/>
                    <a:pt x="19304" y="1275461"/>
                  </a:cubicBezTo>
                  <a:cubicBezTo>
                    <a:pt x="34544" y="1275461"/>
                    <a:pt x="49784" y="1275715"/>
                    <a:pt x="65024" y="1276223"/>
                  </a:cubicBezTo>
                  <a:cubicBezTo>
                    <a:pt x="75057" y="604647"/>
                    <a:pt x="655955" y="61341"/>
                    <a:pt x="1368552" y="61341"/>
                  </a:cubicBezTo>
                  <a:cubicBezTo>
                    <a:pt x="2087499" y="61341"/>
                    <a:pt x="2672334" y="614299"/>
                    <a:pt x="2672334" y="1293876"/>
                  </a:cubicBezTo>
                  <a:cubicBezTo>
                    <a:pt x="2672334" y="1531493"/>
                    <a:pt x="2601341" y="1760347"/>
                    <a:pt x="2466594" y="1958848"/>
                  </a:cubicBezTo>
                  <a:lnTo>
                    <a:pt x="2376043" y="1812163"/>
                  </a:lnTo>
                  <a:cubicBezTo>
                    <a:pt x="2378710" y="1929638"/>
                    <a:pt x="2341118" y="2085975"/>
                    <a:pt x="2297811" y="2201799"/>
                  </a:cubicBezTo>
                  <a:cubicBezTo>
                    <a:pt x="2410460" y="2140712"/>
                    <a:pt x="2566543" y="2077720"/>
                    <a:pt x="2689225" y="2059305"/>
                  </a:cubicBezTo>
                  <a:lnTo>
                    <a:pt x="2515870" y="1999742"/>
                  </a:lnTo>
                  <a:cubicBezTo>
                    <a:pt x="2660904" y="1789684"/>
                    <a:pt x="2737358" y="1546606"/>
                    <a:pt x="2737358" y="1294003"/>
                  </a:cubicBezTo>
                </a:path>
              </a:pathLst>
            </a:custGeom>
            <a:solidFill>
              <a:srgbClr val="33D1ED"/>
            </a:solidFill>
          </p:spPr>
        </p:sp>
      </p:grpSp>
      <p:sp>
        <p:nvSpPr>
          <p:cNvPr name="TextBox 17" id="17"/>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8" id="18"/>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9" id="19"/>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0" id="20"/>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1" id="21"/>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2" id="22"/>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3" id="23"/>
          <p:cNvSpPr txBox="true"/>
          <p:nvPr/>
        </p:nvSpPr>
        <p:spPr>
          <a:xfrm rot="0">
            <a:off x="6910199" y="4940066"/>
            <a:ext cx="2145742" cy="1548029"/>
          </a:xfrm>
          <a:prstGeom prst="rect">
            <a:avLst/>
          </a:prstGeom>
        </p:spPr>
        <p:txBody>
          <a:bodyPr anchor="t" rtlCol="false" tIns="0" lIns="0" bIns="0" rIns="0">
            <a:spAutoFit/>
          </a:bodyPr>
          <a:lstStyle/>
          <a:p>
            <a:pPr algn="l">
              <a:lnSpc>
                <a:spcPts val="3047"/>
              </a:lnSpc>
            </a:pPr>
            <a:r>
              <a:rPr lang="en-US" b="true" sz="2539">
                <a:solidFill>
                  <a:srgbClr val="B75756"/>
                </a:solidFill>
                <a:latin typeface="Barlow Medium"/>
                <a:ea typeface="Barlow Medium"/>
                <a:cs typeface="Barlow Medium"/>
                <a:sym typeface="Barlow Medium"/>
              </a:rPr>
              <a:t>Akika kurbanı: </a:t>
            </a:r>
            <a:r>
              <a:rPr lang="en-US" b="true" sz="2539">
                <a:solidFill>
                  <a:srgbClr val="231F20"/>
                </a:solidFill>
                <a:latin typeface="Barlow Medium"/>
                <a:ea typeface="Barlow Medium"/>
                <a:cs typeface="Barlow Medium"/>
                <a:sym typeface="Barlow Medium"/>
              </a:rPr>
              <a:t>Doğan çocuk için kesilen kurban.</a:t>
            </a:r>
          </a:p>
        </p:txBody>
      </p:sp>
      <p:sp>
        <p:nvSpPr>
          <p:cNvPr name="TextBox 24" id="24"/>
          <p:cNvSpPr txBox="true"/>
          <p:nvPr/>
        </p:nvSpPr>
        <p:spPr>
          <a:xfrm rot="0">
            <a:off x="9133883" y="7726191"/>
            <a:ext cx="2185908" cy="1161022"/>
          </a:xfrm>
          <a:prstGeom prst="rect">
            <a:avLst/>
          </a:prstGeom>
        </p:spPr>
        <p:txBody>
          <a:bodyPr anchor="t" rtlCol="false" tIns="0" lIns="0" bIns="0" rIns="0">
            <a:spAutoFit/>
          </a:bodyPr>
          <a:lstStyle/>
          <a:p>
            <a:pPr algn="l">
              <a:lnSpc>
                <a:spcPts val="3047"/>
              </a:lnSpc>
            </a:pPr>
            <a:r>
              <a:rPr lang="en-US" b="true" sz="2539">
                <a:solidFill>
                  <a:srgbClr val="CE7A25"/>
                </a:solidFill>
                <a:latin typeface="Barlow Medium"/>
                <a:ea typeface="Barlow Medium"/>
                <a:cs typeface="Barlow Medium"/>
                <a:sym typeface="Barlow Medium"/>
              </a:rPr>
              <a:t>Hedy Kurbanı: </a:t>
            </a:r>
            <a:r>
              <a:rPr lang="en-US" b="true" sz="2539">
                <a:solidFill>
                  <a:srgbClr val="231F20"/>
                </a:solidFill>
                <a:latin typeface="Barlow Medium"/>
                <a:ea typeface="Barlow Medium"/>
                <a:cs typeface="Barlow Medium"/>
                <a:sym typeface="Barlow Medium"/>
              </a:rPr>
              <a:t>Hac ve umrede kesilen kurban.</a:t>
            </a:r>
          </a:p>
        </p:txBody>
      </p:sp>
      <p:sp>
        <p:nvSpPr>
          <p:cNvPr name="TextBox 25" id="25"/>
          <p:cNvSpPr txBox="true"/>
          <p:nvPr/>
        </p:nvSpPr>
        <p:spPr>
          <a:xfrm rot="0">
            <a:off x="9249458" y="2527247"/>
            <a:ext cx="2633300" cy="1548029"/>
          </a:xfrm>
          <a:prstGeom prst="rect">
            <a:avLst/>
          </a:prstGeom>
        </p:spPr>
        <p:txBody>
          <a:bodyPr anchor="t" rtlCol="false" tIns="0" lIns="0" bIns="0" rIns="0">
            <a:spAutoFit/>
          </a:bodyPr>
          <a:lstStyle/>
          <a:p>
            <a:pPr algn="l">
              <a:lnSpc>
                <a:spcPts val="3047"/>
              </a:lnSpc>
            </a:pPr>
            <a:r>
              <a:rPr lang="en-US" b="true" sz="2539">
                <a:solidFill>
                  <a:srgbClr val="33B5EA"/>
                </a:solidFill>
                <a:latin typeface="Barlow Medium"/>
                <a:ea typeface="Barlow Medium"/>
                <a:cs typeface="Barlow Medium"/>
                <a:sym typeface="Barlow Medium"/>
              </a:rPr>
              <a:t>Adak kurbanı:</a:t>
            </a:r>
            <a:r>
              <a:rPr lang="en-US" b="true" sz="2539">
                <a:solidFill>
                  <a:srgbClr val="33D1ED"/>
                </a:solidFill>
                <a:latin typeface="Barlow Medium"/>
                <a:ea typeface="Barlow Medium"/>
                <a:cs typeface="Barlow Medium"/>
                <a:sym typeface="Barlow Medium"/>
              </a:rPr>
              <a:t> </a:t>
            </a:r>
            <a:r>
              <a:rPr lang="en-US" b="true" sz="2539">
                <a:solidFill>
                  <a:srgbClr val="231F20"/>
                </a:solidFill>
                <a:latin typeface="Barlow Medium"/>
                <a:ea typeface="Barlow Medium"/>
                <a:cs typeface="Barlow Medium"/>
                <a:sym typeface="Barlow Medium"/>
              </a:rPr>
              <a:t>Allah’a (cc) verilen söz vesilesiyle kesilen kurban.</a:t>
            </a:r>
          </a:p>
        </p:txBody>
      </p:sp>
      <p:sp>
        <p:nvSpPr>
          <p:cNvPr name="TextBox 26" id="26"/>
          <p:cNvSpPr txBox="true"/>
          <p:nvPr/>
        </p:nvSpPr>
        <p:spPr>
          <a:xfrm rot="0">
            <a:off x="12099567" y="5344119"/>
            <a:ext cx="2165135" cy="1935036"/>
          </a:xfrm>
          <a:prstGeom prst="rect">
            <a:avLst/>
          </a:prstGeom>
        </p:spPr>
        <p:txBody>
          <a:bodyPr anchor="t" rtlCol="false" tIns="0" lIns="0" bIns="0" rIns="0">
            <a:spAutoFit/>
          </a:bodyPr>
          <a:lstStyle/>
          <a:p>
            <a:pPr algn="l">
              <a:lnSpc>
                <a:spcPts val="3047"/>
              </a:lnSpc>
            </a:pPr>
            <a:r>
              <a:rPr lang="en-US" b="true" sz="2539">
                <a:solidFill>
                  <a:srgbClr val="FFB726"/>
                </a:solidFill>
                <a:latin typeface="Barlow Medium"/>
                <a:ea typeface="Barlow Medium"/>
                <a:cs typeface="Barlow Medium"/>
                <a:sym typeface="Barlow Medium"/>
              </a:rPr>
              <a:t>Şükür kurbanı: </a:t>
            </a:r>
            <a:r>
              <a:rPr lang="en-US" b="true" sz="2539">
                <a:solidFill>
                  <a:srgbClr val="231F20"/>
                </a:solidFill>
                <a:latin typeface="Barlow Medium"/>
                <a:ea typeface="Barlow Medium"/>
                <a:cs typeface="Barlow Medium"/>
                <a:sym typeface="Barlow Medium"/>
              </a:rPr>
              <a:t>Allah’a (cc) şükretmek için kesilen kurban.</a:t>
            </a:r>
          </a:p>
        </p:txBody>
      </p:sp>
      <p:sp>
        <p:nvSpPr>
          <p:cNvPr name="TextBox 27" id="27"/>
          <p:cNvSpPr txBox="true"/>
          <p:nvPr/>
        </p:nvSpPr>
        <p:spPr>
          <a:xfrm rot="0">
            <a:off x="17396970" y="9448256"/>
            <a:ext cx="351977"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22</a:t>
            </a:r>
          </a:p>
        </p:txBody>
      </p:sp>
      <p:sp>
        <p:nvSpPr>
          <p:cNvPr name="TextBox 28" id="28"/>
          <p:cNvSpPr txBox="true"/>
          <p:nvPr/>
        </p:nvSpPr>
        <p:spPr>
          <a:xfrm rot="0">
            <a:off x="5485144" y="1397853"/>
            <a:ext cx="5216189"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Kurban İbadeti ve Önemi</a:t>
            </a:r>
          </a:p>
        </p:txBody>
      </p:sp>
      <p:sp>
        <p:nvSpPr>
          <p:cNvPr name="TextBox 29" id="29"/>
          <p:cNvSpPr txBox="true"/>
          <p:nvPr/>
        </p:nvSpPr>
        <p:spPr>
          <a:xfrm rot="0">
            <a:off x="9639667" y="5458792"/>
            <a:ext cx="1563040" cy="1056721"/>
          </a:xfrm>
          <a:prstGeom prst="rect">
            <a:avLst/>
          </a:prstGeom>
        </p:spPr>
        <p:txBody>
          <a:bodyPr anchor="t" rtlCol="false" tIns="0" lIns="0" bIns="0" rIns="0">
            <a:spAutoFit/>
          </a:bodyPr>
          <a:lstStyle/>
          <a:p>
            <a:pPr algn="r">
              <a:lnSpc>
                <a:spcPts val="4122"/>
              </a:lnSpc>
            </a:pPr>
            <a:r>
              <a:rPr lang="en-US" b="true" sz="3435" i="true">
                <a:solidFill>
                  <a:srgbClr val="000000"/>
                </a:solidFill>
                <a:latin typeface="Barlow Semi-Bold Italics"/>
                <a:ea typeface="Barlow Semi-Bold Italics"/>
                <a:cs typeface="Barlow Semi-Bold Italics"/>
                <a:sym typeface="Barlow Semi-Bold Italics"/>
              </a:rPr>
              <a:t>Kurban Çeşitleri</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533705" y="3493115"/>
            <a:ext cx="6320169" cy="1768182"/>
            <a:chOff x="0" y="0"/>
            <a:chExt cx="4231005" cy="1183704"/>
          </a:xfrm>
        </p:grpSpPr>
        <p:sp>
          <p:nvSpPr>
            <p:cNvPr name="Freeform 11" id="11"/>
            <p:cNvSpPr/>
            <p:nvPr/>
          </p:nvSpPr>
          <p:spPr>
            <a:xfrm flipH="false" flipV="false" rot="0">
              <a:off x="63500" y="63500"/>
              <a:ext cx="4104005" cy="1056767"/>
            </a:xfrm>
            <a:custGeom>
              <a:avLst/>
              <a:gdLst/>
              <a:ahLst/>
              <a:cxnLst/>
              <a:rect r="r" b="b" t="t" l="l"/>
              <a:pathLst>
                <a:path h="1056767" w="4104005">
                  <a:moveTo>
                    <a:pt x="4104005" y="25400"/>
                  </a:moveTo>
                  <a:lnTo>
                    <a:pt x="12700" y="25400"/>
                  </a:lnTo>
                  <a:lnTo>
                    <a:pt x="12700" y="12700"/>
                  </a:lnTo>
                  <a:lnTo>
                    <a:pt x="25400" y="12700"/>
                  </a:lnTo>
                  <a:lnTo>
                    <a:pt x="25400" y="1056767"/>
                  </a:lnTo>
                  <a:lnTo>
                    <a:pt x="0" y="1056767"/>
                  </a:lnTo>
                  <a:lnTo>
                    <a:pt x="0" y="12700"/>
                  </a:lnTo>
                  <a:lnTo>
                    <a:pt x="0" y="0"/>
                  </a:lnTo>
                  <a:lnTo>
                    <a:pt x="12700" y="0"/>
                  </a:lnTo>
                  <a:lnTo>
                    <a:pt x="4104005" y="0"/>
                  </a:lnTo>
                  <a:close/>
                </a:path>
              </a:pathLst>
            </a:custGeom>
            <a:solidFill>
              <a:srgbClr val="B29D7F"/>
            </a:solidFill>
          </p:spPr>
        </p:sp>
        <p:sp>
          <p:nvSpPr>
            <p:cNvPr name="Freeform 12" id="12"/>
            <p:cNvSpPr/>
            <p:nvPr/>
          </p:nvSpPr>
          <p:spPr>
            <a:xfrm flipH="false" flipV="false" rot="0">
              <a:off x="289052" y="303022"/>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3" id="13"/>
            <p:cNvSpPr/>
            <p:nvPr/>
          </p:nvSpPr>
          <p:spPr>
            <a:xfrm flipH="false" flipV="false" rot="0">
              <a:off x="289052" y="68097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4" id="14"/>
          <p:cNvGrpSpPr>
            <a:grpSpLocks noChangeAspect="true"/>
          </p:cNvGrpSpPr>
          <p:nvPr/>
        </p:nvGrpSpPr>
        <p:grpSpPr>
          <a:xfrm rot="0">
            <a:off x="5965560" y="5593269"/>
            <a:ext cx="188211" cy="174779"/>
            <a:chOff x="0" y="0"/>
            <a:chExt cx="125997" cy="117005"/>
          </a:xfrm>
        </p:grpSpPr>
        <p:sp>
          <p:nvSpPr>
            <p:cNvPr name="Freeform 15" id="15"/>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6" id="16"/>
          <p:cNvGrpSpPr>
            <a:grpSpLocks noChangeAspect="true"/>
          </p:cNvGrpSpPr>
          <p:nvPr/>
        </p:nvGrpSpPr>
        <p:grpSpPr>
          <a:xfrm rot="0">
            <a:off x="5965560" y="6169213"/>
            <a:ext cx="188211" cy="174779"/>
            <a:chOff x="0" y="0"/>
            <a:chExt cx="125997" cy="117005"/>
          </a:xfrm>
        </p:grpSpPr>
        <p:sp>
          <p:nvSpPr>
            <p:cNvPr name="Freeform 17" id="17"/>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sp>
        <p:nvSpPr>
          <p:cNvPr name="TextBox 18" id="1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9" id="19"/>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0" id="2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1" id="21"/>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2" id="22"/>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3" id="23"/>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4" id="24"/>
          <p:cNvSpPr txBox="true"/>
          <p:nvPr/>
        </p:nvSpPr>
        <p:spPr>
          <a:xfrm rot="0">
            <a:off x="17401964" y="9448256"/>
            <a:ext cx="34179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23</a:t>
            </a:r>
          </a:p>
        </p:txBody>
      </p:sp>
      <p:sp>
        <p:nvSpPr>
          <p:cNvPr name="TextBox 25" id="25"/>
          <p:cNvSpPr txBox="true"/>
          <p:nvPr/>
        </p:nvSpPr>
        <p:spPr>
          <a:xfrm rot="0">
            <a:off x="5556869" y="1397853"/>
            <a:ext cx="8570602" cy="672569"/>
          </a:xfrm>
          <a:prstGeom prst="rect">
            <a:avLst/>
          </a:prstGeom>
        </p:spPr>
        <p:txBody>
          <a:bodyPr anchor="t" rtlCol="false" tIns="0" lIns="0" bIns="0" rIns="0">
            <a:spAutoFit/>
          </a:bodyPr>
          <a:lstStyle/>
          <a:p>
            <a:pPr algn="l">
              <a:lnSpc>
                <a:spcPts val="5019"/>
              </a:lnSpc>
            </a:pPr>
            <a:r>
              <a:rPr lang="en-US" sz="3585">
                <a:solidFill>
                  <a:srgbClr val="E6007E"/>
                </a:solidFill>
                <a:latin typeface="Baloo Tama"/>
                <a:ea typeface="Baloo Tama"/>
                <a:cs typeface="Baloo Tama"/>
                <a:sym typeface="Baloo Tama"/>
              </a:rPr>
              <a:t>Bir Peygamber Tanıyorum: Hz. İsmail (as)</a:t>
            </a:r>
          </a:p>
        </p:txBody>
      </p:sp>
      <p:sp>
        <p:nvSpPr>
          <p:cNvPr name="TextBox 26" id="26"/>
          <p:cNvSpPr txBox="true"/>
          <p:nvPr/>
        </p:nvSpPr>
        <p:spPr>
          <a:xfrm rot="0">
            <a:off x="5843667" y="2810878"/>
            <a:ext cx="1936900" cy="599798"/>
          </a:xfrm>
          <a:prstGeom prst="rect">
            <a:avLst/>
          </a:prstGeom>
        </p:spPr>
        <p:txBody>
          <a:bodyPr anchor="t" rtlCol="false" tIns="0" lIns="0" bIns="0" rIns="0">
            <a:spAutoFit/>
          </a:bodyPr>
          <a:lstStyle/>
          <a:p>
            <a:pPr algn="l">
              <a:lnSpc>
                <a:spcPts val="4809"/>
              </a:lnSpc>
            </a:pPr>
            <a:r>
              <a:rPr lang="en-US" b="true" sz="3435" i="true">
                <a:solidFill>
                  <a:srgbClr val="231F20"/>
                </a:solidFill>
                <a:latin typeface="Barlow Semi-Bold Italics"/>
                <a:ea typeface="Barlow Semi-Bold Italics"/>
                <a:cs typeface="Barlow Semi-Bold Italics"/>
                <a:sym typeface="Barlow Semi-Bold Italics"/>
              </a:rPr>
              <a:t>Hz. İsmail;</a:t>
            </a:r>
          </a:p>
        </p:txBody>
      </p:sp>
      <p:sp>
        <p:nvSpPr>
          <p:cNvPr name="TextBox 27" id="27"/>
          <p:cNvSpPr txBox="true"/>
          <p:nvPr/>
        </p:nvSpPr>
        <p:spPr>
          <a:xfrm rot="0">
            <a:off x="6277029" y="3676132"/>
            <a:ext cx="11241877" cy="3276770"/>
          </a:xfrm>
          <a:prstGeom prst="rect">
            <a:avLst/>
          </a:prstGeom>
        </p:spPr>
        <p:txBody>
          <a:bodyPr anchor="t" rtlCol="false" tIns="0" lIns="0" bIns="0" rIns="0">
            <a:spAutoFit/>
          </a:bodyPr>
          <a:lstStyle/>
          <a:p>
            <a:pPr algn="just">
              <a:lnSpc>
                <a:spcPts val="4611"/>
              </a:lnSpc>
            </a:pPr>
            <a:r>
              <a:rPr lang="en-US" b="true" sz="3136" i="true">
                <a:solidFill>
                  <a:srgbClr val="231F20"/>
                </a:solidFill>
                <a:latin typeface="Barlow Semi-Bold Italics"/>
                <a:ea typeface="Barlow Semi-Bold Italics"/>
                <a:cs typeface="Barlow Semi-Bold Italics"/>
                <a:sym typeface="Barlow Semi-Bold Italics"/>
              </a:rPr>
              <a:t>Hz. İbrahim peygamberin oğludur. Annesi Hz. Hacer’dir. Kurban edilecekken Hz. İbrahim’e Allah (cc) tarafından </a:t>
            </a:r>
          </a:p>
          <a:p>
            <a:pPr algn="just">
              <a:lnSpc>
                <a:spcPts val="2917"/>
              </a:lnSpc>
            </a:pPr>
            <a:r>
              <a:rPr lang="en-US" b="true" sz="3136" i="true">
                <a:solidFill>
                  <a:srgbClr val="231F20"/>
                </a:solidFill>
                <a:latin typeface="Barlow Semi-Bold Italics"/>
                <a:ea typeface="Barlow Semi-Bold Italics"/>
                <a:cs typeface="Barlow Semi-Bold Italics"/>
                <a:sym typeface="Barlow Semi-Bold Italics"/>
              </a:rPr>
              <a:t>bir koç gönderilmiştir.</a:t>
            </a:r>
          </a:p>
          <a:p>
            <a:pPr algn="just">
              <a:lnSpc>
                <a:spcPts val="6305"/>
              </a:lnSpc>
            </a:pPr>
            <a:r>
              <a:rPr lang="en-US" b="true" sz="3136" i="true">
                <a:solidFill>
                  <a:srgbClr val="231F20"/>
                </a:solidFill>
                <a:latin typeface="Barlow Semi-Bold Italics"/>
                <a:ea typeface="Barlow Semi-Bold Italics"/>
                <a:cs typeface="Barlow Semi-Bold Italics"/>
                <a:sym typeface="Barlow Semi-Bold Italics"/>
              </a:rPr>
              <a:t>Hz. İbrahim’in bu koçu kurban etmesiyle imtihanı kazanmışlardır.</a:t>
            </a:r>
          </a:p>
          <a:p>
            <a:pPr algn="just">
              <a:lnSpc>
                <a:spcPts val="2917"/>
              </a:lnSpc>
            </a:pPr>
            <a:r>
              <a:rPr lang="en-US" b="true" sz="3136" i="true">
                <a:solidFill>
                  <a:srgbClr val="231F20"/>
                </a:solidFill>
                <a:latin typeface="Barlow Semi-Bold Italics"/>
                <a:ea typeface="Barlow Semi-Bold Italics"/>
                <a:cs typeface="Barlow Semi-Bold Italics"/>
                <a:sym typeface="Barlow Semi-Bold Italics"/>
              </a:rPr>
              <a:t>Babası Hz. İbrahim ile Kâbe’yi inşa etmiştir ve onu tavaf edenlerin </a:t>
            </a:r>
          </a:p>
          <a:p>
            <a:pPr algn="just">
              <a:lnSpc>
                <a:spcPts val="4611"/>
              </a:lnSpc>
            </a:pPr>
            <a:r>
              <a:rPr lang="en-US" b="true" sz="3136" i="true">
                <a:solidFill>
                  <a:srgbClr val="231F20"/>
                </a:solidFill>
                <a:latin typeface="Barlow Semi-Bold Italics"/>
                <a:ea typeface="Barlow Semi-Bold Italics"/>
                <a:cs typeface="Barlow Semi-Bold Italics"/>
                <a:sym typeface="Barlow Semi-Bold Italics"/>
              </a:rPr>
              <a:t>ilki olmuşlardır.</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EC008C">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EC008C">
                <a:alpha val="29804"/>
              </a:srgbClr>
            </a:solidFill>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a:grpSpLocks noChangeAspect="true"/>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DD298B"/>
            </a:solidFill>
          </p:spPr>
        </p:sp>
      </p:grpSp>
      <p:grpSp>
        <p:nvGrpSpPr>
          <p:cNvPr name="Group 10" id="10"/>
          <p:cNvGrpSpPr>
            <a:grpSpLocks noChangeAspect="true"/>
          </p:cNvGrpSpPr>
          <p:nvPr/>
        </p:nvGrpSpPr>
        <p:grpSpPr>
          <a:xfrm rot="0">
            <a:off x="5704444" y="9055675"/>
            <a:ext cx="9401046" cy="14228"/>
            <a:chOff x="0" y="0"/>
            <a:chExt cx="6293485" cy="9525"/>
          </a:xfrm>
        </p:grpSpPr>
        <p:sp>
          <p:nvSpPr>
            <p:cNvPr name="Freeform 11" id="11"/>
            <p:cNvSpPr/>
            <p:nvPr/>
          </p:nvSpPr>
          <p:spPr>
            <a:xfrm flipH="false" flipV="false" rot="0">
              <a:off x="0" y="0"/>
              <a:ext cx="6293485" cy="9525"/>
            </a:xfrm>
            <a:custGeom>
              <a:avLst/>
              <a:gdLst/>
              <a:ahLst/>
              <a:cxnLst/>
              <a:rect r="r" b="b" t="t" l="l"/>
              <a:pathLst>
                <a:path h="9525" w="6293485">
                  <a:moveTo>
                    <a:pt x="0" y="0"/>
                  </a:moveTo>
                  <a:lnTo>
                    <a:pt x="6293485" y="0"/>
                  </a:lnTo>
                  <a:lnTo>
                    <a:pt x="6293485" y="9525"/>
                  </a:lnTo>
                  <a:lnTo>
                    <a:pt x="0" y="9525"/>
                  </a:lnTo>
                  <a:close/>
                </a:path>
              </a:pathLst>
            </a:custGeom>
            <a:solidFill>
              <a:srgbClr val="BA3F7F"/>
            </a:solidFill>
          </p:spPr>
        </p:sp>
      </p:grpSp>
      <p:grpSp>
        <p:nvGrpSpPr>
          <p:cNvPr name="Group 12" id="12"/>
          <p:cNvGrpSpPr>
            <a:grpSpLocks noChangeAspect="true"/>
          </p:cNvGrpSpPr>
          <p:nvPr/>
        </p:nvGrpSpPr>
        <p:grpSpPr>
          <a:xfrm rot="0">
            <a:off x="5704444" y="9397152"/>
            <a:ext cx="2323736" cy="14228"/>
            <a:chOff x="0" y="0"/>
            <a:chExt cx="1555610" cy="9525"/>
          </a:xfrm>
        </p:grpSpPr>
        <p:sp>
          <p:nvSpPr>
            <p:cNvPr name="Freeform 13" id="13"/>
            <p:cNvSpPr/>
            <p:nvPr/>
          </p:nvSpPr>
          <p:spPr>
            <a:xfrm flipH="false" flipV="false" rot="0">
              <a:off x="0" y="0"/>
              <a:ext cx="1555623" cy="9525"/>
            </a:xfrm>
            <a:custGeom>
              <a:avLst/>
              <a:gdLst/>
              <a:ahLst/>
              <a:cxnLst/>
              <a:rect r="r" b="b" t="t" l="l"/>
              <a:pathLst>
                <a:path h="9525" w="1555623">
                  <a:moveTo>
                    <a:pt x="0" y="0"/>
                  </a:moveTo>
                  <a:lnTo>
                    <a:pt x="1555623" y="0"/>
                  </a:lnTo>
                  <a:lnTo>
                    <a:pt x="1555623" y="9525"/>
                  </a:lnTo>
                  <a:lnTo>
                    <a:pt x="0" y="9525"/>
                  </a:lnTo>
                  <a:close/>
                </a:path>
              </a:pathLst>
            </a:custGeom>
            <a:solidFill>
              <a:srgbClr val="BA3F7F"/>
            </a:solidFill>
          </p:spPr>
        </p:sp>
      </p:grpSp>
      <p:grpSp>
        <p:nvGrpSpPr>
          <p:cNvPr name="Group 14" id="14"/>
          <p:cNvGrpSpPr>
            <a:grpSpLocks noChangeAspect="true"/>
          </p:cNvGrpSpPr>
          <p:nvPr/>
        </p:nvGrpSpPr>
        <p:grpSpPr>
          <a:xfrm rot="0">
            <a:off x="5600620" y="3183907"/>
            <a:ext cx="6320169" cy="1768182"/>
            <a:chOff x="0" y="0"/>
            <a:chExt cx="4231005" cy="1183704"/>
          </a:xfrm>
        </p:grpSpPr>
        <p:sp>
          <p:nvSpPr>
            <p:cNvPr name="Freeform 15" id="15"/>
            <p:cNvSpPr/>
            <p:nvPr/>
          </p:nvSpPr>
          <p:spPr>
            <a:xfrm flipH="false" flipV="false" rot="0">
              <a:off x="63500" y="63500"/>
              <a:ext cx="4104005" cy="1056640"/>
            </a:xfrm>
            <a:custGeom>
              <a:avLst/>
              <a:gdLst/>
              <a:ahLst/>
              <a:cxnLst/>
              <a:rect r="r" b="b" t="t" l="l"/>
              <a:pathLst>
                <a:path h="1056640" w="4104005">
                  <a:moveTo>
                    <a:pt x="4104005" y="25400"/>
                  </a:moveTo>
                  <a:lnTo>
                    <a:pt x="12700" y="25400"/>
                  </a:lnTo>
                  <a:lnTo>
                    <a:pt x="12700" y="12700"/>
                  </a:lnTo>
                  <a:lnTo>
                    <a:pt x="25400" y="12700"/>
                  </a:lnTo>
                  <a:lnTo>
                    <a:pt x="25400" y="1056640"/>
                  </a:lnTo>
                  <a:lnTo>
                    <a:pt x="0" y="1056640"/>
                  </a:lnTo>
                  <a:lnTo>
                    <a:pt x="0" y="12700"/>
                  </a:lnTo>
                  <a:lnTo>
                    <a:pt x="0" y="0"/>
                  </a:lnTo>
                  <a:lnTo>
                    <a:pt x="12700" y="0"/>
                  </a:lnTo>
                  <a:lnTo>
                    <a:pt x="4104005" y="0"/>
                  </a:lnTo>
                  <a:close/>
                </a:path>
              </a:pathLst>
            </a:custGeom>
            <a:solidFill>
              <a:srgbClr val="B29D7F"/>
            </a:solidFill>
          </p:spPr>
        </p:sp>
        <p:sp>
          <p:nvSpPr>
            <p:cNvPr name="Freeform 16" id="16"/>
            <p:cNvSpPr/>
            <p:nvPr/>
          </p:nvSpPr>
          <p:spPr>
            <a:xfrm flipH="false" flipV="false" rot="0">
              <a:off x="289052" y="303022"/>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7" id="17"/>
            <p:cNvSpPr/>
            <p:nvPr/>
          </p:nvSpPr>
          <p:spPr>
            <a:xfrm flipH="false" flipV="false" rot="0">
              <a:off x="289052" y="68097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8" id="18"/>
          <p:cNvGrpSpPr>
            <a:grpSpLocks noChangeAspect="true"/>
          </p:cNvGrpSpPr>
          <p:nvPr/>
        </p:nvGrpSpPr>
        <p:grpSpPr>
          <a:xfrm rot="0">
            <a:off x="6032475" y="5749893"/>
            <a:ext cx="188211" cy="174779"/>
            <a:chOff x="0" y="0"/>
            <a:chExt cx="125997" cy="117005"/>
          </a:xfrm>
        </p:grpSpPr>
        <p:sp>
          <p:nvSpPr>
            <p:cNvPr name="Freeform 19" id="19"/>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sp>
        <p:nvSpPr>
          <p:cNvPr name="Freeform 20" id="20"/>
          <p:cNvSpPr/>
          <p:nvPr/>
        </p:nvSpPr>
        <p:spPr>
          <a:xfrm flipH="false" flipV="false" rot="0">
            <a:off x="4410331" y="8436805"/>
            <a:ext cx="1137616" cy="1013063"/>
          </a:xfrm>
          <a:custGeom>
            <a:avLst/>
            <a:gdLst/>
            <a:ahLst/>
            <a:cxnLst/>
            <a:rect r="r" b="b" t="t" l="l"/>
            <a:pathLst>
              <a:path h="1013063" w="1137616">
                <a:moveTo>
                  <a:pt x="0" y="0"/>
                </a:moveTo>
                <a:lnTo>
                  <a:pt x="1137617" y="0"/>
                </a:lnTo>
                <a:lnTo>
                  <a:pt x="1137617" y="1013062"/>
                </a:lnTo>
                <a:lnTo>
                  <a:pt x="0" y="1013062"/>
                </a:lnTo>
                <a:lnTo>
                  <a:pt x="0" y="0"/>
                </a:lnTo>
                <a:close/>
              </a:path>
            </a:pathLst>
          </a:custGeom>
          <a:blipFill>
            <a:blip r:embed="rId3"/>
            <a:stretch>
              <a:fillRect l="0" t="0" r="0" b="0"/>
            </a:stretch>
          </a:blipFill>
        </p:spPr>
      </p:sp>
      <p:sp>
        <p:nvSpPr>
          <p:cNvPr name="TextBox 21" id="21"/>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2" id="22"/>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3" id="23"/>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4" id="24"/>
          <p:cNvSpPr txBox="true"/>
          <p:nvPr/>
        </p:nvSpPr>
        <p:spPr>
          <a:xfrm rot="0">
            <a:off x="1363048" y="3693475"/>
            <a:ext cx="3520314" cy="682514"/>
          </a:xfrm>
          <a:prstGeom prst="rect">
            <a:avLst/>
          </a:prstGeom>
        </p:spPr>
        <p:txBody>
          <a:bodyPr anchor="t" rtlCol="false" tIns="0" lIns="0" bIns="0" rIns="0">
            <a:spAutoFit/>
          </a:bodyPr>
          <a:lstStyle/>
          <a:p>
            <a:pPr algn="l">
              <a:lnSpc>
                <a:spcPts val="5228"/>
              </a:lnSpc>
            </a:pPr>
            <a:r>
              <a:rPr lang="en-US" sz="3734" spc="3">
                <a:solidFill>
                  <a:srgbClr val="EC008C"/>
                </a:solidFill>
                <a:latin typeface="Baloo Bhai"/>
                <a:ea typeface="Baloo Bhai"/>
                <a:cs typeface="Baloo Bhai"/>
                <a:sym typeface="Baloo Bhai"/>
              </a:rPr>
              <a:t>HAC VE KURBAN</a:t>
            </a:r>
          </a:p>
        </p:txBody>
      </p:sp>
      <p:sp>
        <p:nvSpPr>
          <p:cNvPr name="TextBox 25" id="25"/>
          <p:cNvSpPr txBox="true"/>
          <p:nvPr/>
        </p:nvSpPr>
        <p:spPr>
          <a:xfrm rot="0">
            <a:off x="1212698" y="2905886"/>
            <a:ext cx="367657"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2.</a:t>
            </a:r>
          </a:p>
        </p:txBody>
      </p:sp>
      <p:sp>
        <p:nvSpPr>
          <p:cNvPr name="TextBox 26" id="26"/>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7" id="27"/>
          <p:cNvSpPr txBox="true"/>
          <p:nvPr/>
        </p:nvSpPr>
        <p:spPr>
          <a:xfrm rot="0">
            <a:off x="17391649" y="9448256"/>
            <a:ext cx="362833"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24</a:t>
            </a:r>
          </a:p>
        </p:txBody>
      </p:sp>
      <p:sp>
        <p:nvSpPr>
          <p:cNvPr name="TextBox 28" id="28"/>
          <p:cNvSpPr txBox="true"/>
          <p:nvPr/>
        </p:nvSpPr>
        <p:spPr>
          <a:xfrm rot="0">
            <a:off x="5489342" y="984679"/>
            <a:ext cx="4164824" cy="567794"/>
          </a:xfrm>
          <a:prstGeom prst="rect">
            <a:avLst/>
          </a:prstGeom>
        </p:spPr>
        <p:txBody>
          <a:bodyPr anchor="t" rtlCol="false" tIns="0" lIns="0" bIns="0" rIns="0">
            <a:spAutoFit/>
          </a:bodyPr>
          <a:lstStyle/>
          <a:p>
            <a:pPr algn="l">
              <a:lnSpc>
                <a:spcPts val="3968"/>
              </a:lnSpc>
            </a:pPr>
            <a:r>
              <a:rPr lang="en-US" sz="3585">
                <a:solidFill>
                  <a:srgbClr val="E6007E"/>
                </a:solidFill>
                <a:latin typeface="Baloo Tama"/>
                <a:ea typeface="Baloo Tama"/>
                <a:cs typeface="Baloo Tama"/>
                <a:sym typeface="Baloo Tama"/>
              </a:rPr>
              <a:t>Bir Ayet Tanıyorum:</a:t>
            </a:r>
          </a:p>
        </p:txBody>
      </p:sp>
      <p:sp>
        <p:nvSpPr>
          <p:cNvPr name="TextBox 29" id="29"/>
          <p:cNvSpPr txBox="true"/>
          <p:nvPr/>
        </p:nvSpPr>
        <p:spPr>
          <a:xfrm rot="0">
            <a:off x="5398281" y="1488813"/>
            <a:ext cx="6804483" cy="567794"/>
          </a:xfrm>
          <a:prstGeom prst="rect">
            <a:avLst/>
          </a:prstGeom>
        </p:spPr>
        <p:txBody>
          <a:bodyPr anchor="t" rtlCol="false" tIns="0" lIns="0" bIns="0" rIns="0">
            <a:spAutoFit/>
          </a:bodyPr>
          <a:lstStyle/>
          <a:p>
            <a:pPr algn="l">
              <a:lnSpc>
                <a:spcPts val="3968"/>
              </a:lnSpc>
            </a:pPr>
            <a:r>
              <a:rPr lang="en-US" sz="3585">
                <a:solidFill>
                  <a:srgbClr val="E6007E"/>
                </a:solidFill>
                <a:latin typeface="Baloo Tama"/>
                <a:ea typeface="Baloo Tama"/>
                <a:cs typeface="Baloo Tama"/>
                <a:sym typeface="Baloo Tama"/>
              </a:rPr>
              <a:t> Enam Suresi 162. Ayet ve Anlamı</a:t>
            </a:r>
          </a:p>
        </p:txBody>
      </p:sp>
      <p:sp>
        <p:nvSpPr>
          <p:cNvPr name="TextBox 30" id="30"/>
          <p:cNvSpPr txBox="true"/>
          <p:nvPr/>
        </p:nvSpPr>
        <p:spPr>
          <a:xfrm rot="0">
            <a:off x="6313895" y="3378905"/>
            <a:ext cx="8301276" cy="3169219"/>
          </a:xfrm>
          <a:prstGeom prst="rect">
            <a:avLst/>
          </a:prstGeom>
        </p:spPr>
        <p:txBody>
          <a:bodyPr anchor="t" rtlCol="false" tIns="0" lIns="0" bIns="0" rIns="0">
            <a:spAutoFit/>
          </a:bodyPr>
          <a:lstStyle/>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Ayetin temel vurgusu tevhit inancıdır. Hz. Peygamber’den, inkârcılara karşı tüm </a:t>
            </a:r>
          </a:p>
          <a:p>
            <a:pPr algn="l">
              <a:lnSpc>
                <a:spcPts val="2917"/>
              </a:lnSpc>
            </a:pPr>
            <a:r>
              <a:rPr lang="en-US" b="true" sz="3136" i="true">
                <a:solidFill>
                  <a:srgbClr val="231F20"/>
                </a:solidFill>
                <a:latin typeface="Barlow Semi-Bold Italics"/>
                <a:ea typeface="Barlow Semi-Bold Italics"/>
                <a:cs typeface="Barlow Semi-Bold Italics"/>
                <a:sym typeface="Barlow Semi-Bold Italics"/>
              </a:rPr>
              <a:t>ibadetlerin Yüce Allah için olduğunu söylemesi </a:t>
            </a:r>
          </a:p>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emredilmiştir. Bu ayet, cahiliyede kesilen kurbanlar ile İslam’da </a:t>
            </a:r>
          </a:p>
          <a:p>
            <a:pPr algn="l">
              <a:lnSpc>
                <a:spcPts val="2917"/>
              </a:lnSpc>
            </a:pPr>
            <a:r>
              <a:rPr lang="en-US" b="true" sz="3136" i="true">
                <a:solidFill>
                  <a:srgbClr val="231F20"/>
                </a:solidFill>
                <a:latin typeface="Barlow Semi-Bold Italics"/>
                <a:ea typeface="Barlow Semi-Bold Italics"/>
                <a:cs typeface="Barlow Semi-Bold Italics"/>
                <a:sym typeface="Barlow Semi-Bold Italics"/>
              </a:rPr>
              <a:t>kesilen kurbanlar arasındaki farka işaret eder.</a:t>
            </a:r>
          </a:p>
        </p:txBody>
      </p:sp>
      <p:sp>
        <p:nvSpPr>
          <p:cNvPr name="TextBox 31" id="31"/>
          <p:cNvSpPr txBox="true"/>
          <p:nvPr/>
        </p:nvSpPr>
        <p:spPr>
          <a:xfrm rot="0">
            <a:off x="5704444" y="8226113"/>
            <a:ext cx="9589100" cy="1217721"/>
          </a:xfrm>
          <a:prstGeom prst="rect">
            <a:avLst/>
          </a:prstGeom>
        </p:spPr>
        <p:txBody>
          <a:bodyPr anchor="t" rtlCol="false" tIns="0" lIns="0" bIns="0" rIns="0">
            <a:spAutoFit/>
          </a:bodyPr>
          <a:lstStyle/>
          <a:p>
            <a:pPr algn="l">
              <a:lnSpc>
                <a:spcPts val="3535"/>
              </a:lnSpc>
            </a:pPr>
            <a:r>
              <a:rPr lang="en-US" b="true" sz="2240" i="true">
                <a:solidFill>
                  <a:srgbClr val="C1377A"/>
                </a:solidFill>
                <a:latin typeface="Barlow Semi-Bold Italics"/>
                <a:ea typeface="Barlow Semi-Bold Italics"/>
                <a:cs typeface="Barlow Semi-Bold Italics"/>
                <a:sym typeface="Barlow Semi-Bold Italics"/>
              </a:rPr>
              <a:t>Ayetin okunuşunu aşağıdaki linkten dinleyiniz. </a:t>
            </a:r>
            <a:r>
              <a:rPr lang="en-US" b="true" sz="2240" i="true">
                <a:solidFill>
                  <a:srgbClr val="BA3F7F"/>
                </a:solidFill>
                <a:latin typeface="Barlow Semi-Bold Italics"/>
                <a:ea typeface="Barlow Semi-Bold Italics"/>
                <a:cs typeface="Barlow Semi-Bold Italics"/>
                <a:sym typeface="Barlow Semi-Bold Italics"/>
              </a:rPr>
              <a:t>https://kuran.diyanet.gov.tr/mushaf/kuran-meal-2/enam-suresi-6/ayet-162/</a:t>
            </a:r>
          </a:p>
          <a:p>
            <a:pPr algn="l">
              <a:lnSpc>
                <a:spcPts val="1841"/>
              </a:lnSpc>
            </a:pPr>
            <a:r>
              <a:rPr lang="en-US" b="true" sz="2240" i="true">
                <a:solidFill>
                  <a:srgbClr val="BA3F7F"/>
                </a:solidFill>
                <a:latin typeface="Barlow Semi-Bold Italics"/>
                <a:ea typeface="Barlow Semi-Bold Italics"/>
                <a:cs typeface="Barlow Semi-Bold Italics"/>
                <a:sym typeface="Barlow Semi-Bold Italics"/>
              </a:rPr>
              <a:t>kuran-yolu-meali-5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DAG4dNAXqag</dc:identifier>
  <dcterms:modified xsi:type="dcterms:W3CDTF">2011-08-01T06:04:30Z</dcterms:modified>
  <cp:revision>1</cp:revision>
  <dc:title>7.sınıf Dkab 2.ünite sunu MEB powerpoint salimdurmus.com</dc:title>
</cp:coreProperties>
</file>