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</p:sldIdLst>
  <p:sldSz cx="18288000" cy="10287000"/>
  <p:notesSz cx="6858000" cy="9144000"/>
  <p:embeddedFontLst>
    <p:embeddedFont>
      <p:font typeface="Crusoe Text Bold" charset="1" panose="00000000000000000000"/>
      <p:regular r:id="rId37"/>
    </p:embeddedFont>
    <p:embeddedFont>
      <p:font typeface="Crusoe Text" charset="1" panose="00000000000000000000"/>
      <p:regular r:id="rId38"/>
    </p:embeddedFont>
    <p:embeddedFont>
      <p:font typeface="Abril Fatface" charset="1" panose="02000503000000020003"/>
      <p:regular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slides/slide31.xml" Type="http://schemas.openxmlformats.org/officeDocument/2006/relationships/slide"/><Relationship Id="rId37" Target="fonts/font37.fntdata" Type="http://schemas.openxmlformats.org/officeDocument/2006/relationships/font"/><Relationship Id="rId38" Target="fonts/font38.fntdata" Type="http://schemas.openxmlformats.org/officeDocument/2006/relationships/font"/><Relationship Id="rId39" Target="fonts/font39.fntdata" Type="http://schemas.openxmlformats.org/officeDocument/2006/relationships/font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svg" Type="http://schemas.openxmlformats.org/officeDocument/2006/relationships/image"/><Relationship Id="rId11" Target="../media/image12.svg" Type="http://schemas.openxmlformats.org/officeDocument/2006/relationships/image"/><Relationship Id="rId12" Target="../media/image13.png" Type="http://schemas.openxmlformats.org/officeDocument/2006/relationships/image"/><Relationship Id="rId13" Target="../media/image14.svg" Type="http://schemas.openxmlformats.org/officeDocument/2006/relationships/image"/><Relationship Id="rId14" Target="../media/image15.png" Type="http://schemas.openxmlformats.org/officeDocument/2006/relationships/image"/><Relationship Id="rId15" Target="../media/image16.svg" Type="http://schemas.openxmlformats.org/officeDocument/2006/relationships/image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Relationship Id="rId8" Target="../media/image9.png" Type="http://schemas.openxmlformats.org/officeDocument/2006/relationships/image"/><Relationship Id="rId9" Target="../media/image10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3.png" Type="http://schemas.openxmlformats.org/officeDocument/2006/relationships/image"/><Relationship Id="rId5" Target="../media/image19.svg" Type="http://schemas.openxmlformats.org/officeDocument/2006/relationships/image"/><Relationship Id="rId6" Target="../media/image20.png" Type="http://schemas.openxmlformats.org/officeDocument/2006/relationships/image"/><Relationship Id="rId7" Target="../media/image21.svg" Type="http://schemas.openxmlformats.org/officeDocument/2006/relationships/image"/><Relationship Id="rId8" Target="../media/image22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23.png" Type="http://schemas.openxmlformats.org/officeDocument/2006/relationships/image"/><Relationship Id="rId7" Target="../media/image24.svg" Type="http://schemas.openxmlformats.org/officeDocument/2006/relationships/image"/><Relationship Id="rId8" Target="../media/image15.png" Type="http://schemas.openxmlformats.org/officeDocument/2006/relationships/image"/><Relationship Id="rId9" Target="../media/image16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7.svg" Type="http://schemas.openxmlformats.org/officeDocument/2006/relationships/image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3.png" Type="http://schemas.openxmlformats.org/officeDocument/2006/relationships/image"/><Relationship Id="rId5" Target="../media/image19.svg" Type="http://schemas.openxmlformats.org/officeDocument/2006/relationships/image"/><Relationship Id="rId6" Target="../media/image20.png" Type="http://schemas.openxmlformats.org/officeDocument/2006/relationships/image"/><Relationship Id="rId7" Target="../media/image21.svg" Type="http://schemas.openxmlformats.org/officeDocument/2006/relationships/image"/><Relationship Id="rId8" Target="../media/image25.png" Type="http://schemas.openxmlformats.org/officeDocument/2006/relationships/image"/><Relationship Id="rId9" Target="../media/image26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28.png" Type="http://schemas.openxmlformats.org/officeDocument/2006/relationships/image"/><Relationship Id="rId7" Target="../media/image29.svg" Type="http://schemas.openxmlformats.org/officeDocument/2006/relationships/image"/><Relationship Id="rId8" Target="../media/image15.png" Type="http://schemas.openxmlformats.org/officeDocument/2006/relationships/image"/><Relationship Id="rId9" Target="../media/image16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0.png" Type="http://schemas.openxmlformats.org/officeDocument/2006/relationships/image"/><Relationship Id="rId11" Target="../media/image21.svg" Type="http://schemas.openxmlformats.org/officeDocument/2006/relationships/image"/><Relationship Id="rId12" Target="../media/image25.png" Type="http://schemas.openxmlformats.org/officeDocument/2006/relationships/image"/><Relationship Id="rId2" Target="../media/image3.png" Type="http://schemas.openxmlformats.org/officeDocument/2006/relationships/image"/><Relationship Id="rId3" Target="../media/image19.svg" Type="http://schemas.openxmlformats.org/officeDocument/2006/relationships/image"/><Relationship Id="rId4" Target="../media/image17.png" Type="http://schemas.openxmlformats.org/officeDocument/2006/relationships/image"/><Relationship Id="rId5" Target="../media/image18.svg" Type="http://schemas.openxmlformats.org/officeDocument/2006/relationships/image"/><Relationship Id="rId6" Target="../media/image30.png" Type="http://schemas.openxmlformats.org/officeDocument/2006/relationships/image"/><Relationship Id="rId7" Target="../media/image31.svg" Type="http://schemas.openxmlformats.org/officeDocument/2006/relationships/image"/><Relationship Id="rId8" Target="../media/image32.png" Type="http://schemas.openxmlformats.org/officeDocument/2006/relationships/image"/><Relationship Id="rId9" Target="../media/image33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3.png" Type="http://schemas.openxmlformats.org/officeDocument/2006/relationships/image"/><Relationship Id="rId5" Target="../media/image19.svg" Type="http://schemas.openxmlformats.org/officeDocument/2006/relationships/image"/><Relationship Id="rId6" Target="../media/image20.png" Type="http://schemas.openxmlformats.org/officeDocument/2006/relationships/image"/><Relationship Id="rId7" Target="../media/image21.svg" Type="http://schemas.openxmlformats.org/officeDocument/2006/relationships/image"/><Relationship Id="rId8" Target="../media/image25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3.png" Type="http://schemas.openxmlformats.org/officeDocument/2006/relationships/image"/><Relationship Id="rId5" Target="../media/image19.svg" Type="http://schemas.openxmlformats.org/officeDocument/2006/relationships/image"/><Relationship Id="rId6" Target="../media/image20.png" Type="http://schemas.openxmlformats.org/officeDocument/2006/relationships/image"/><Relationship Id="rId7" Target="../media/image21.svg" Type="http://schemas.openxmlformats.org/officeDocument/2006/relationships/image"/><Relationship Id="rId8" Target="../media/image34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3.png" Type="http://schemas.openxmlformats.org/officeDocument/2006/relationships/image"/><Relationship Id="rId5" Target="../media/image19.svg" Type="http://schemas.openxmlformats.org/officeDocument/2006/relationships/image"/><Relationship Id="rId6" Target="../media/image20.png" Type="http://schemas.openxmlformats.org/officeDocument/2006/relationships/image"/><Relationship Id="rId7" Target="../media/image21.svg" Type="http://schemas.openxmlformats.org/officeDocument/2006/relationships/image"/><Relationship Id="rId8" Target="../media/image35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3.png" Type="http://schemas.openxmlformats.org/officeDocument/2006/relationships/image"/><Relationship Id="rId5" Target="../media/image19.svg" Type="http://schemas.openxmlformats.org/officeDocument/2006/relationships/image"/><Relationship Id="rId6" Target="../media/image20.png" Type="http://schemas.openxmlformats.org/officeDocument/2006/relationships/image"/><Relationship Id="rId7" Target="../media/image21.svg" Type="http://schemas.openxmlformats.org/officeDocument/2006/relationships/image"/><Relationship Id="rId8" Target="../media/image22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3.png" Type="http://schemas.openxmlformats.org/officeDocument/2006/relationships/image"/><Relationship Id="rId5" Target="../media/image19.svg" Type="http://schemas.openxmlformats.org/officeDocument/2006/relationships/image"/><Relationship Id="rId6" Target="../media/image20.png" Type="http://schemas.openxmlformats.org/officeDocument/2006/relationships/image"/><Relationship Id="rId7" Target="../media/image21.svg" Type="http://schemas.openxmlformats.org/officeDocument/2006/relationships/image"/><Relationship Id="rId8" Target="../media/image36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3.png" Type="http://schemas.openxmlformats.org/officeDocument/2006/relationships/image"/><Relationship Id="rId5" Target="../media/image19.svg" Type="http://schemas.openxmlformats.org/officeDocument/2006/relationships/image"/><Relationship Id="rId6" Target="../media/image20.png" Type="http://schemas.openxmlformats.org/officeDocument/2006/relationships/image"/><Relationship Id="rId7" Target="../media/image21.svg" Type="http://schemas.openxmlformats.org/officeDocument/2006/relationships/image"/><Relationship Id="rId8" Target="../media/image34.png" Type="http://schemas.openxmlformats.org/officeDocument/2006/relationships/image"/><Relationship Id="rId9" Target="../media/image37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3.png" Type="http://schemas.openxmlformats.org/officeDocument/2006/relationships/image"/><Relationship Id="rId5" Target="../media/image19.svg" Type="http://schemas.openxmlformats.org/officeDocument/2006/relationships/image"/><Relationship Id="rId6" Target="../media/image20.png" Type="http://schemas.openxmlformats.org/officeDocument/2006/relationships/image"/><Relationship Id="rId7" Target="../media/image21.svg" Type="http://schemas.openxmlformats.org/officeDocument/2006/relationships/image"/><Relationship Id="rId8" Target="../media/image34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3.png" Type="http://schemas.openxmlformats.org/officeDocument/2006/relationships/image"/><Relationship Id="rId5" Target="../media/image19.svg" Type="http://schemas.openxmlformats.org/officeDocument/2006/relationships/image"/><Relationship Id="rId6" Target="../media/image20.png" Type="http://schemas.openxmlformats.org/officeDocument/2006/relationships/image"/><Relationship Id="rId7" Target="../media/image21.svg" Type="http://schemas.openxmlformats.org/officeDocument/2006/relationships/image"/><Relationship Id="rId8" Target="../media/image37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3.png" Type="http://schemas.openxmlformats.org/officeDocument/2006/relationships/image"/><Relationship Id="rId5" Target="../media/image19.svg" Type="http://schemas.openxmlformats.org/officeDocument/2006/relationships/image"/><Relationship Id="rId6" Target="../media/image20.png" Type="http://schemas.openxmlformats.org/officeDocument/2006/relationships/image"/><Relationship Id="rId7" Target="../media/image21.svg" Type="http://schemas.openxmlformats.org/officeDocument/2006/relationships/image"/><Relationship Id="rId8" Target="../media/image37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3.png" Type="http://schemas.openxmlformats.org/officeDocument/2006/relationships/image"/><Relationship Id="rId5" Target="../media/image19.svg" Type="http://schemas.openxmlformats.org/officeDocument/2006/relationships/image"/><Relationship Id="rId6" Target="../media/image20.png" Type="http://schemas.openxmlformats.org/officeDocument/2006/relationships/image"/><Relationship Id="rId7" Target="../media/image21.svg" Type="http://schemas.openxmlformats.org/officeDocument/2006/relationships/image"/><Relationship Id="rId8" Target="../media/image38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15.png" Type="http://schemas.openxmlformats.org/officeDocument/2006/relationships/image"/><Relationship Id="rId7" Target="../media/image16.sv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3.png" Type="http://schemas.openxmlformats.org/officeDocument/2006/relationships/image"/><Relationship Id="rId5" Target="../media/image19.svg" Type="http://schemas.openxmlformats.org/officeDocument/2006/relationships/image"/><Relationship Id="rId6" Target="../media/image20.png" Type="http://schemas.openxmlformats.org/officeDocument/2006/relationships/image"/><Relationship Id="rId7" Target="../media/image21.svg" Type="http://schemas.openxmlformats.org/officeDocument/2006/relationships/image"/><Relationship Id="rId8" Target="../media/image39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3.png" Type="http://schemas.openxmlformats.org/officeDocument/2006/relationships/image"/><Relationship Id="rId5" Target="../media/image19.svg" Type="http://schemas.openxmlformats.org/officeDocument/2006/relationships/image"/><Relationship Id="rId6" Target="../media/image20.png" Type="http://schemas.openxmlformats.org/officeDocument/2006/relationships/image"/><Relationship Id="rId7" Target="../media/image21.svg" Type="http://schemas.openxmlformats.org/officeDocument/2006/relationships/image"/><Relationship Id="rId8" Target="../media/image37.pn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4.svg" Type="http://schemas.openxmlformats.org/officeDocument/2006/relationships/image"/><Relationship Id="rId11" Target="../media/image45.png" Type="http://schemas.openxmlformats.org/officeDocument/2006/relationships/image"/><Relationship Id="rId12" Target="../media/image46.svg" Type="http://schemas.openxmlformats.org/officeDocument/2006/relationships/image"/><Relationship Id="rId13" Target="../media/image47.png" Type="http://schemas.openxmlformats.org/officeDocument/2006/relationships/image"/><Relationship Id="rId14" Target="../media/image48.svg" Type="http://schemas.openxmlformats.org/officeDocument/2006/relationships/image"/><Relationship Id="rId15" Target="../media/image49.svg" Type="http://schemas.openxmlformats.org/officeDocument/2006/relationships/image"/><Relationship Id="rId16" Target="../media/image50.svg" Type="http://schemas.openxmlformats.org/officeDocument/2006/relationships/image"/><Relationship Id="rId17" Target="../media/image51.svg" Type="http://schemas.openxmlformats.org/officeDocument/2006/relationships/image"/><Relationship Id="rId18" Target="../media/image52.png" Type="http://schemas.openxmlformats.org/officeDocument/2006/relationships/image"/><Relationship Id="rId19" Target="../media/image53.svg" Type="http://schemas.openxmlformats.org/officeDocument/2006/relationships/image"/><Relationship Id="rId2" Target="../media/image3.png" Type="http://schemas.openxmlformats.org/officeDocument/2006/relationships/image"/><Relationship Id="rId20" Target="../media/image15.png" Type="http://schemas.openxmlformats.org/officeDocument/2006/relationships/image"/><Relationship Id="rId21" Target="../media/image16.svg" Type="http://schemas.openxmlformats.org/officeDocument/2006/relationships/image"/><Relationship Id="rId3" Target="../media/image4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40.png" Type="http://schemas.openxmlformats.org/officeDocument/2006/relationships/image"/><Relationship Id="rId7" Target="../media/image41.svg" Type="http://schemas.openxmlformats.org/officeDocument/2006/relationships/image"/><Relationship Id="rId8" Target="../media/image42.svg" Type="http://schemas.openxmlformats.org/officeDocument/2006/relationships/image"/><Relationship Id="rId9" Target="../media/image43.sv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3.png" Type="http://schemas.openxmlformats.org/officeDocument/2006/relationships/image"/><Relationship Id="rId5" Target="../media/image19.svg" Type="http://schemas.openxmlformats.org/officeDocument/2006/relationships/image"/><Relationship Id="rId6" Target="../media/image20.png" Type="http://schemas.openxmlformats.org/officeDocument/2006/relationships/image"/><Relationship Id="rId7" Target="../media/image21.svg" Type="http://schemas.openxmlformats.org/officeDocument/2006/relationships/image"/><Relationship Id="rId8" Target="../media/image22.pn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png" Type="http://schemas.openxmlformats.org/officeDocument/2006/relationships/image"/><Relationship Id="rId11" Target="../media/image16.svg" Type="http://schemas.openxmlformats.org/officeDocument/2006/relationships/image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54.png" Type="http://schemas.openxmlformats.org/officeDocument/2006/relationships/image"/><Relationship Id="rId7" Target="../media/image55.svg" Type="http://schemas.openxmlformats.org/officeDocument/2006/relationships/image"/><Relationship Id="rId8" Target="../media/image56.png" Type="http://schemas.openxmlformats.org/officeDocument/2006/relationships/image"/><Relationship Id="rId9" Target="../media/image57.sv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15.png" Type="http://schemas.openxmlformats.org/officeDocument/2006/relationships/image"/><Relationship Id="rId7" Target="../media/image16.sv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15.png" Type="http://schemas.openxmlformats.org/officeDocument/2006/relationships/image"/><Relationship Id="rId7" Target="../media/image16.sv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15.png" Type="http://schemas.openxmlformats.org/officeDocument/2006/relationships/image"/><Relationship Id="rId7" Target="../media/image16.sv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15.png" Type="http://schemas.openxmlformats.org/officeDocument/2006/relationships/image"/><Relationship Id="rId7" Target="../media/image16.sv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3.png" Type="http://schemas.openxmlformats.org/officeDocument/2006/relationships/image"/><Relationship Id="rId5" Target="../media/image19.svg" Type="http://schemas.openxmlformats.org/officeDocument/2006/relationships/image"/><Relationship Id="rId6" Target="../media/image20.png" Type="http://schemas.openxmlformats.org/officeDocument/2006/relationships/image"/><Relationship Id="rId7" Target="../media/image21.svg" Type="http://schemas.openxmlformats.org/officeDocument/2006/relationships/image"/><Relationship Id="rId8" Target="../media/image22.png" Type="http://schemas.openxmlformats.org/officeDocument/2006/relationships/image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15.png" Type="http://schemas.openxmlformats.org/officeDocument/2006/relationships/image"/><Relationship Id="rId7" Target="../media/image16.svg" Type="http://schemas.openxmlformats.org/officeDocument/2006/relationships/image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3.png" Type="http://schemas.openxmlformats.org/officeDocument/2006/relationships/image"/><Relationship Id="rId5" Target="../media/image19.svg" Type="http://schemas.openxmlformats.org/officeDocument/2006/relationships/image"/><Relationship Id="rId6" Target="../media/image20.png" Type="http://schemas.openxmlformats.org/officeDocument/2006/relationships/image"/><Relationship Id="rId7" Target="../media/image21.svg" Type="http://schemas.openxmlformats.org/officeDocument/2006/relationships/image"/><Relationship Id="rId8" Target="../media/image58.png" Type="http://schemas.openxmlformats.org/officeDocument/2006/relationships/image"/></Relationships>
</file>

<file path=ppt/slides/_rels/slide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15.png" Type="http://schemas.openxmlformats.org/officeDocument/2006/relationships/image"/><Relationship Id="rId7" Target="../media/image16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1220450" y="2743200"/>
            <a:ext cx="6029325" cy="6029325"/>
            <a:chOff x="0" y="0"/>
            <a:chExt cx="8039100" cy="80391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039100" cy="8039100"/>
            </a:xfrm>
            <a:custGeom>
              <a:avLst/>
              <a:gdLst/>
              <a:ahLst/>
              <a:cxnLst/>
              <a:rect r="r" b="b" t="t" l="l"/>
              <a:pathLst>
                <a:path h="8039100" w="8039100">
                  <a:moveTo>
                    <a:pt x="292100" y="0"/>
                  </a:moveTo>
                  <a:cubicBezTo>
                    <a:pt x="214630" y="0"/>
                    <a:pt x="140335" y="30734"/>
                    <a:pt x="85598" y="85598"/>
                  </a:cubicBezTo>
                  <a:cubicBezTo>
                    <a:pt x="30861" y="140462"/>
                    <a:pt x="0" y="214630"/>
                    <a:pt x="0" y="292100"/>
                  </a:cubicBezTo>
                  <a:lnTo>
                    <a:pt x="0" y="7747000"/>
                  </a:lnTo>
                  <a:cubicBezTo>
                    <a:pt x="0" y="7824470"/>
                    <a:pt x="30734" y="7898765"/>
                    <a:pt x="85598" y="7953502"/>
                  </a:cubicBezTo>
                  <a:cubicBezTo>
                    <a:pt x="140462" y="8008239"/>
                    <a:pt x="214630" y="8039100"/>
                    <a:pt x="292100" y="8039100"/>
                  </a:cubicBezTo>
                  <a:lnTo>
                    <a:pt x="7747000" y="8039100"/>
                  </a:lnTo>
                  <a:cubicBezTo>
                    <a:pt x="7824470" y="8039100"/>
                    <a:pt x="7898765" y="8008366"/>
                    <a:pt x="7953502" y="7953502"/>
                  </a:cubicBezTo>
                  <a:cubicBezTo>
                    <a:pt x="8008239" y="7898638"/>
                    <a:pt x="8039100" y="7824470"/>
                    <a:pt x="8039100" y="7747000"/>
                  </a:cubicBezTo>
                  <a:lnTo>
                    <a:pt x="8039100" y="292100"/>
                  </a:lnTo>
                  <a:cubicBezTo>
                    <a:pt x="8039100" y="214630"/>
                    <a:pt x="8008366" y="140335"/>
                    <a:pt x="7953502" y="85598"/>
                  </a:cubicBezTo>
                  <a:cubicBezTo>
                    <a:pt x="7898638" y="30861"/>
                    <a:pt x="7824470" y="0"/>
                    <a:pt x="7747000" y="0"/>
                  </a:cubicBezTo>
                  <a:close/>
                </a:path>
              </a:pathLst>
            </a:custGeom>
            <a:blipFill>
              <a:blip r:embed="rId2"/>
              <a:stretch>
                <a:fillRect l="-25046" t="0" r="-24953" b="0"/>
              </a:stretch>
            </a:blipFill>
          </p:spPr>
        </p:sp>
      </p:grp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3081473" y="-63456"/>
            <a:ext cx="5270030" cy="2765231"/>
            <a:chOff x="0" y="0"/>
            <a:chExt cx="5270030" cy="276523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63500" y="63500"/>
              <a:ext cx="5142992" cy="1763395"/>
            </a:xfrm>
            <a:custGeom>
              <a:avLst/>
              <a:gdLst/>
              <a:ahLst/>
              <a:cxnLst/>
              <a:rect r="r" b="b" t="t" l="l"/>
              <a:pathLst>
                <a:path h="1763395" w="5142992">
                  <a:moveTo>
                    <a:pt x="0" y="0"/>
                  </a:moveTo>
                  <a:lnTo>
                    <a:pt x="0" y="483489"/>
                  </a:lnTo>
                  <a:cubicBezTo>
                    <a:pt x="0" y="483489"/>
                    <a:pt x="443611" y="333248"/>
                    <a:pt x="841502" y="333248"/>
                  </a:cubicBezTo>
                  <a:cubicBezTo>
                    <a:pt x="995553" y="333248"/>
                    <a:pt x="1142619" y="355727"/>
                    <a:pt x="1254633" y="418211"/>
                  </a:cubicBezTo>
                  <a:cubicBezTo>
                    <a:pt x="1655699" y="642112"/>
                    <a:pt x="2383282" y="474218"/>
                    <a:pt x="3679825" y="688721"/>
                  </a:cubicBezTo>
                  <a:cubicBezTo>
                    <a:pt x="4822190" y="877697"/>
                    <a:pt x="5094478" y="1595374"/>
                    <a:pt x="5142992" y="1763395"/>
                  </a:cubicBezTo>
                  <a:lnTo>
                    <a:pt x="5142992" y="1763395"/>
                  </a:lnTo>
                  <a:lnTo>
                    <a:pt x="5142992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945007" y="63500"/>
              <a:ext cx="4261612" cy="2580005"/>
            </a:xfrm>
            <a:custGeom>
              <a:avLst/>
              <a:gdLst/>
              <a:ahLst/>
              <a:cxnLst/>
              <a:rect r="r" b="b" t="t" l="l"/>
              <a:pathLst>
                <a:path h="2580005" w="4261612">
                  <a:moveTo>
                    <a:pt x="0" y="0"/>
                  </a:moveTo>
                  <a:cubicBezTo>
                    <a:pt x="0" y="0"/>
                    <a:pt x="3915918" y="593217"/>
                    <a:pt x="4261612" y="2580005"/>
                  </a:cubicBezTo>
                  <a:lnTo>
                    <a:pt x="4261612" y="2580005"/>
                  </a:lnTo>
                  <a:lnTo>
                    <a:pt x="4261612" y="0"/>
                  </a:lnTo>
                  <a:close/>
                </a:path>
              </a:pathLst>
            </a:custGeom>
            <a:solidFill>
              <a:srgbClr val="C76F15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63500" y="63500"/>
              <a:ext cx="5142992" cy="1763395"/>
            </a:xfrm>
            <a:custGeom>
              <a:avLst/>
              <a:gdLst/>
              <a:ahLst/>
              <a:cxnLst/>
              <a:rect r="r" b="b" t="t" l="l"/>
              <a:pathLst>
                <a:path h="1763395" w="5142992">
                  <a:moveTo>
                    <a:pt x="0" y="0"/>
                  </a:moveTo>
                  <a:lnTo>
                    <a:pt x="0" y="483489"/>
                  </a:lnTo>
                  <a:cubicBezTo>
                    <a:pt x="0" y="483489"/>
                    <a:pt x="443611" y="333248"/>
                    <a:pt x="841502" y="333248"/>
                  </a:cubicBezTo>
                  <a:cubicBezTo>
                    <a:pt x="995553" y="333248"/>
                    <a:pt x="1142746" y="355727"/>
                    <a:pt x="1254633" y="418211"/>
                  </a:cubicBezTo>
                  <a:cubicBezTo>
                    <a:pt x="1583690" y="601853"/>
                    <a:pt x="2132330" y="521843"/>
                    <a:pt x="3034411" y="605663"/>
                  </a:cubicBezTo>
                  <a:cubicBezTo>
                    <a:pt x="3034411" y="605663"/>
                    <a:pt x="3034538" y="605663"/>
                    <a:pt x="3034538" y="605663"/>
                  </a:cubicBezTo>
                  <a:cubicBezTo>
                    <a:pt x="3232150" y="623951"/>
                    <a:pt x="3446780" y="650240"/>
                    <a:pt x="3679825" y="688721"/>
                  </a:cubicBezTo>
                  <a:cubicBezTo>
                    <a:pt x="4822190" y="877697"/>
                    <a:pt x="5094478" y="1595374"/>
                    <a:pt x="5142992" y="1763395"/>
                  </a:cubicBezTo>
                  <a:lnTo>
                    <a:pt x="5142992" y="1763395"/>
                  </a:lnTo>
                  <a:lnTo>
                    <a:pt x="5142992" y="0"/>
                  </a:lnTo>
                  <a:close/>
                </a:path>
              </a:pathLst>
            </a:custGeom>
            <a:solidFill>
              <a:srgbClr val="FFAD5A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3098165" y="669163"/>
              <a:ext cx="2108454" cy="1180719"/>
            </a:xfrm>
            <a:custGeom>
              <a:avLst/>
              <a:gdLst/>
              <a:ahLst/>
              <a:cxnLst/>
              <a:rect r="r" b="b" t="t" l="l"/>
              <a:pathLst>
                <a:path h="1180719" w="2108454">
                  <a:moveTo>
                    <a:pt x="0" y="0"/>
                  </a:moveTo>
                  <a:cubicBezTo>
                    <a:pt x="545973" y="93726"/>
                    <a:pt x="1488440" y="340741"/>
                    <a:pt x="2108454" y="1180719"/>
                  </a:cubicBezTo>
                  <a:lnTo>
                    <a:pt x="2108454" y="1180719"/>
                  </a:lnTo>
                  <a:lnTo>
                    <a:pt x="2108454" y="1157732"/>
                  </a:lnTo>
                  <a:lnTo>
                    <a:pt x="2108454" y="1157732"/>
                  </a:lnTo>
                  <a:cubicBezTo>
                    <a:pt x="2059813" y="989711"/>
                    <a:pt x="1787652" y="272034"/>
                    <a:pt x="645287" y="83058"/>
                  </a:cubicBezTo>
                  <a:cubicBezTo>
                    <a:pt x="412369" y="44450"/>
                    <a:pt x="197739" y="18288"/>
                    <a:pt x="0" y="0"/>
                  </a:cubicBezTo>
                  <a:close/>
                </a:path>
              </a:pathLst>
            </a:custGeom>
            <a:solidFill>
              <a:srgbClr val="C76F15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2556383" y="63500"/>
              <a:ext cx="2650109" cy="940689"/>
            </a:xfrm>
            <a:custGeom>
              <a:avLst/>
              <a:gdLst/>
              <a:ahLst/>
              <a:cxnLst/>
              <a:rect r="r" b="b" t="t" l="l"/>
              <a:pathLst>
                <a:path h="940689" w="2650109">
                  <a:moveTo>
                    <a:pt x="0" y="0"/>
                  </a:moveTo>
                  <a:cubicBezTo>
                    <a:pt x="0" y="0"/>
                    <a:pt x="2214118" y="76581"/>
                    <a:pt x="2650109" y="940689"/>
                  </a:cubicBezTo>
                  <a:lnTo>
                    <a:pt x="2650109" y="940689"/>
                  </a:lnTo>
                  <a:lnTo>
                    <a:pt x="2650109" y="0"/>
                  </a:lnTo>
                  <a:close/>
                </a:path>
              </a:pathLst>
            </a:custGeom>
            <a:solidFill>
              <a:srgbClr val="FFAD5A"/>
            </a:solid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4395102" y="696316"/>
            <a:ext cx="2047875" cy="2047875"/>
          </a:xfrm>
          <a:custGeom>
            <a:avLst/>
            <a:gdLst/>
            <a:ahLst/>
            <a:cxnLst/>
            <a:rect r="r" b="b" t="t" l="l"/>
            <a:pathLst>
              <a:path h="2047875" w="2047875">
                <a:moveTo>
                  <a:pt x="0" y="0"/>
                </a:moveTo>
                <a:lnTo>
                  <a:pt x="2047875" y="0"/>
                </a:lnTo>
                <a:lnTo>
                  <a:pt x="2047875" y="2047875"/>
                </a:lnTo>
                <a:lnTo>
                  <a:pt x="0" y="20478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11" id="11"/>
          <p:cNvGrpSpPr>
            <a:grpSpLocks noChangeAspect="true"/>
          </p:cNvGrpSpPr>
          <p:nvPr/>
        </p:nvGrpSpPr>
        <p:grpSpPr>
          <a:xfrm rot="0">
            <a:off x="-63503" y="7585148"/>
            <a:ext cx="5270497" cy="2765346"/>
            <a:chOff x="0" y="0"/>
            <a:chExt cx="5270500" cy="2765349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63500" y="938403"/>
              <a:ext cx="5142992" cy="1763395"/>
            </a:xfrm>
            <a:custGeom>
              <a:avLst/>
              <a:gdLst/>
              <a:ahLst/>
              <a:cxnLst/>
              <a:rect r="r" b="b" t="t" l="l"/>
              <a:pathLst>
                <a:path h="1763395" w="5142992">
                  <a:moveTo>
                    <a:pt x="0" y="0"/>
                  </a:moveTo>
                  <a:lnTo>
                    <a:pt x="0" y="1763395"/>
                  </a:lnTo>
                  <a:lnTo>
                    <a:pt x="5142992" y="1763395"/>
                  </a:lnTo>
                  <a:lnTo>
                    <a:pt x="5142992" y="1279779"/>
                  </a:lnTo>
                  <a:cubicBezTo>
                    <a:pt x="5142992" y="1279779"/>
                    <a:pt x="4699381" y="1430020"/>
                    <a:pt x="4301490" y="1430020"/>
                  </a:cubicBezTo>
                  <a:cubicBezTo>
                    <a:pt x="4147439" y="1430020"/>
                    <a:pt x="4000373" y="1407541"/>
                    <a:pt x="3888359" y="1345057"/>
                  </a:cubicBezTo>
                  <a:cubicBezTo>
                    <a:pt x="3487293" y="1121156"/>
                    <a:pt x="2759710" y="1289050"/>
                    <a:pt x="1463167" y="1074547"/>
                  </a:cubicBezTo>
                  <a:cubicBezTo>
                    <a:pt x="320929" y="885571"/>
                    <a:pt x="48641" y="168021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63500" y="121793"/>
              <a:ext cx="4261485" cy="2580005"/>
            </a:xfrm>
            <a:custGeom>
              <a:avLst/>
              <a:gdLst/>
              <a:ahLst/>
              <a:cxnLst/>
              <a:rect r="r" b="b" t="t" l="l"/>
              <a:pathLst>
                <a:path h="2580005" w="4261485">
                  <a:moveTo>
                    <a:pt x="0" y="0"/>
                  </a:moveTo>
                  <a:lnTo>
                    <a:pt x="0" y="2580005"/>
                  </a:lnTo>
                  <a:lnTo>
                    <a:pt x="4261485" y="2580005"/>
                  </a:lnTo>
                  <a:cubicBezTo>
                    <a:pt x="4259707" y="2579624"/>
                    <a:pt x="345567" y="1986280"/>
                    <a:pt x="0" y="0"/>
                  </a:cubicBezTo>
                  <a:close/>
                </a:path>
              </a:pathLst>
            </a:custGeom>
            <a:solidFill>
              <a:srgbClr val="C76F15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63500" y="938403"/>
              <a:ext cx="5142992" cy="1763395"/>
            </a:xfrm>
            <a:custGeom>
              <a:avLst/>
              <a:gdLst/>
              <a:ahLst/>
              <a:cxnLst/>
              <a:rect r="r" b="b" t="t" l="l"/>
              <a:pathLst>
                <a:path h="1763395" w="5142992">
                  <a:moveTo>
                    <a:pt x="0" y="0"/>
                  </a:moveTo>
                  <a:lnTo>
                    <a:pt x="0" y="1763395"/>
                  </a:lnTo>
                  <a:lnTo>
                    <a:pt x="5142992" y="1763395"/>
                  </a:lnTo>
                  <a:lnTo>
                    <a:pt x="5142992" y="1279779"/>
                  </a:lnTo>
                  <a:cubicBezTo>
                    <a:pt x="5142992" y="1279779"/>
                    <a:pt x="4699381" y="1430020"/>
                    <a:pt x="4301490" y="1430020"/>
                  </a:cubicBezTo>
                  <a:cubicBezTo>
                    <a:pt x="4147439" y="1430020"/>
                    <a:pt x="4000246" y="1407541"/>
                    <a:pt x="3888359" y="1345057"/>
                  </a:cubicBezTo>
                  <a:cubicBezTo>
                    <a:pt x="3559302" y="1161415"/>
                    <a:pt x="3010662" y="1241425"/>
                    <a:pt x="2108581" y="1157605"/>
                  </a:cubicBezTo>
                  <a:cubicBezTo>
                    <a:pt x="2108581" y="1157605"/>
                    <a:pt x="2108454" y="1157605"/>
                    <a:pt x="2108454" y="1157605"/>
                  </a:cubicBezTo>
                  <a:cubicBezTo>
                    <a:pt x="1910842" y="1139317"/>
                    <a:pt x="1696212" y="1113028"/>
                    <a:pt x="1463167" y="1074547"/>
                  </a:cubicBezTo>
                  <a:cubicBezTo>
                    <a:pt x="320802" y="885571"/>
                    <a:pt x="48641" y="168021"/>
                    <a:pt x="0" y="0"/>
                  </a:cubicBezTo>
                  <a:close/>
                </a:path>
              </a:pathLst>
            </a:custGeom>
            <a:solidFill>
              <a:srgbClr val="FFAD5A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63500" y="915416"/>
              <a:ext cx="2108454" cy="1180719"/>
            </a:xfrm>
            <a:custGeom>
              <a:avLst/>
              <a:gdLst/>
              <a:ahLst/>
              <a:cxnLst/>
              <a:rect r="r" b="b" t="t" l="l"/>
              <a:pathLst>
                <a:path h="1180719" w="2108454">
                  <a:moveTo>
                    <a:pt x="0" y="0"/>
                  </a:moveTo>
                  <a:lnTo>
                    <a:pt x="0" y="22987"/>
                  </a:lnTo>
                  <a:cubicBezTo>
                    <a:pt x="48641" y="191008"/>
                    <a:pt x="320802" y="908685"/>
                    <a:pt x="1463167" y="1097661"/>
                  </a:cubicBezTo>
                  <a:cubicBezTo>
                    <a:pt x="1696085" y="1136269"/>
                    <a:pt x="1910715" y="1162431"/>
                    <a:pt x="2108454" y="1180719"/>
                  </a:cubicBezTo>
                  <a:cubicBezTo>
                    <a:pt x="1562481" y="1086993"/>
                    <a:pt x="620014" y="839978"/>
                    <a:pt x="0" y="0"/>
                  </a:cubicBezTo>
                  <a:close/>
                </a:path>
              </a:pathLst>
            </a:custGeom>
            <a:solidFill>
              <a:srgbClr val="C76F15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63500" y="1761109"/>
              <a:ext cx="2650109" cy="940689"/>
            </a:xfrm>
            <a:custGeom>
              <a:avLst/>
              <a:gdLst/>
              <a:ahLst/>
              <a:cxnLst/>
              <a:rect r="r" b="b" t="t" l="l"/>
              <a:pathLst>
                <a:path h="940689" w="2650109">
                  <a:moveTo>
                    <a:pt x="0" y="0"/>
                  </a:moveTo>
                  <a:lnTo>
                    <a:pt x="0" y="940689"/>
                  </a:lnTo>
                  <a:lnTo>
                    <a:pt x="2650109" y="940689"/>
                  </a:lnTo>
                  <a:cubicBezTo>
                    <a:pt x="2650109" y="940689"/>
                    <a:pt x="435991" y="864108"/>
                    <a:pt x="0" y="0"/>
                  </a:cubicBezTo>
                  <a:close/>
                </a:path>
              </a:pathLst>
            </a:custGeom>
            <a:solidFill>
              <a:srgbClr val="FFAD5A"/>
            </a:solid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63500" y="63500"/>
              <a:ext cx="5143500" cy="2638298"/>
            </a:xfrm>
            <a:custGeom>
              <a:avLst/>
              <a:gdLst/>
              <a:ahLst/>
              <a:cxnLst/>
              <a:rect r="r" b="b" t="t" l="l"/>
              <a:pathLst>
                <a:path h="2638298" w="5143500">
                  <a:moveTo>
                    <a:pt x="0" y="0"/>
                  </a:moveTo>
                  <a:lnTo>
                    <a:pt x="0" y="2638298"/>
                  </a:lnTo>
                  <a:lnTo>
                    <a:pt x="5143500" y="2638298"/>
                  </a:lnTo>
                  <a:lnTo>
                    <a:pt x="514350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8" id="18"/>
          <p:cNvGrpSpPr>
            <a:grpSpLocks noChangeAspect="true"/>
          </p:cNvGrpSpPr>
          <p:nvPr/>
        </p:nvGrpSpPr>
        <p:grpSpPr>
          <a:xfrm rot="0">
            <a:off x="4395102" y="696316"/>
            <a:ext cx="2047418" cy="2047418"/>
            <a:chOff x="0" y="0"/>
            <a:chExt cx="2047418" cy="2047418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2047367" cy="2047367"/>
            </a:xfrm>
            <a:custGeom>
              <a:avLst/>
              <a:gdLst/>
              <a:ahLst/>
              <a:cxnLst/>
              <a:rect r="r" b="b" t="t" l="l"/>
              <a:pathLst>
                <a:path h="2047367" w="2047367">
                  <a:moveTo>
                    <a:pt x="0" y="2047367"/>
                  </a:moveTo>
                  <a:lnTo>
                    <a:pt x="2047367" y="2047367"/>
                  </a:lnTo>
                  <a:lnTo>
                    <a:pt x="20473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0" id="20"/>
          <p:cNvGrpSpPr>
            <a:grpSpLocks noChangeAspect="true"/>
          </p:cNvGrpSpPr>
          <p:nvPr/>
        </p:nvGrpSpPr>
        <p:grpSpPr>
          <a:xfrm rot="0">
            <a:off x="11156947" y="-63503"/>
            <a:ext cx="7194547" cy="8899522"/>
            <a:chOff x="0" y="0"/>
            <a:chExt cx="7194550" cy="8899525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1987550" y="63500"/>
              <a:ext cx="5143500" cy="2638298"/>
            </a:xfrm>
            <a:custGeom>
              <a:avLst/>
              <a:gdLst/>
              <a:ahLst/>
              <a:cxnLst/>
              <a:rect r="r" b="b" t="t" l="l"/>
              <a:pathLst>
                <a:path h="2638298" w="5143500">
                  <a:moveTo>
                    <a:pt x="0" y="0"/>
                  </a:moveTo>
                  <a:lnTo>
                    <a:pt x="0" y="2638298"/>
                  </a:lnTo>
                  <a:lnTo>
                    <a:pt x="5143500" y="2638298"/>
                  </a:lnTo>
                  <a:lnTo>
                    <a:pt x="514350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63500" y="2806700"/>
              <a:ext cx="6029325" cy="6029325"/>
            </a:xfrm>
            <a:custGeom>
              <a:avLst/>
              <a:gdLst/>
              <a:ahLst/>
              <a:cxnLst/>
              <a:rect r="r" b="b" t="t" l="l"/>
              <a:pathLst>
                <a:path h="6029325" w="6029325">
                  <a:moveTo>
                    <a:pt x="0" y="6029325"/>
                  </a:moveTo>
                  <a:lnTo>
                    <a:pt x="6029325" y="6029325"/>
                  </a:lnTo>
                  <a:lnTo>
                    <a:pt x="602932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TextBox 23" id="23"/>
          <p:cNvSpPr txBox="true"/>
          <p:nvPr/>
        </p:nvSpPr>
        <p:spPr>
          <a:xfrm rot="0">
            <a:off x="3385166" y="6518500"/>
            <a:ext cx="4148509" cy="15191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75"/>
              </a:lnSpc>
            </a:pPr>
            <a:r>
              <a:rPr lang="en-US" b="true" sz="3499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2. Ünite Ramazan ve Oruç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4346534" y="4897060"/>
            <a:ext cx="2187197" cy="8047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98"/>
              </a:lnSpc>
            </a:pPr>
            <a:r>
              <a:rPr lang="en-US" b="true" sz="4499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6. Sınıf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415653" y="3211020"/>
            <a:ext cx="8166259" cy="8048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b="true" sz="4500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Din Kültürü ve Ahlak Bilgisi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9842173"/>
            <a:ext cx="8769496" cy="427415"/>
          </a:xfrm>
          <a:custGeom>
            <a:avLst/>
            <a:gdLst/>
            <a:ahLst/>
            <a:cxnLst/>
            <a:rect r="r" b="b" t="t" l="l"/>
            <a:pathLst>
              <a:path h="427415" w="8769496">
                <a:moveTo>
                  <a:pt x="0" y="0"/>
                </a:moveTo>
                <a:lnTo>
                  <a:pt x="8769496" y="0"/>
                </a:lnTo>
                <a:lnTo>
                  <a:pt x="8769496" y="427415"/>
                </a:lnTo>
                <a:lnTo>
                  <a:pt x="0" y="4274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5023237" y="965197"/>
            <a:ext cx="8241525" cy="3380956"/>
          </a:xfrm>
          <a:custGeom>
            <a:avLst/>
            <a:gdLst/>
            <a:ahLst/>
            <a:cxnLst/>
            <a:rect r="r" b="b" t="t" l="l"/>
            <a:pathLst>
              <a:path h="3380956" w="8241525">
                <a:moveTo>
                  <a:pt x="0" y="0"/>
                </a:moveTo>
                <a:lnTo>
                  <a:pt x="8241526" y="0"/>
                </a:lnTo>
                <a:lnTo>
                  <a:pt x="8241526" y="3380956"/>
                </a:lnTo>
                <a:lnTo>
                  <a:pt x="0" y="338095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5937637" y="4491857"/>
            <a:ext cx="7146798" cy="1441618"/>
          </a:xfrm>
          <a:custGeom>
            <a:avLst/>
            <a:gdLst/>
            <a:ahLst/>
            <a:cxnLst/>
            <a:rect r="r" b="b" t="t" l="l"/>
            <a:pathLst>
              <a:path h="1441618" w="7146798">
                <a:moveTo>
                  <a:pt x="0" y="0"/>
                </a:moveTo>
                <a:lnTo>
                  <a:pt x="7146798" y="0"/>
                </a:lnTo>
                <a:lnTo>
                  <a:pt x="7146798" y="1441618"/>
                </a:lnTo>
                <a:lnTo>
                  <a:pt x="0" y="144161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937637" y="6079169"/>
            <a:ext cx="7146798" cy="1441618"/>
          </a:xfrm>
          <a:custGeom>
            <a:avLst/>
            <a:gdLst/>
            <a:ahLst/>
            <a:cxnLst/>
            <a:rect r="r" b="b" t="t" l="l"/>
            <a:pathLst>
              <a:path h="1441618" w="7146798">
                <a:moveTo>
                  <a:pt x="0" y="0"/>
                </a:moveTo>
                <a:lnTo>
                  <a:pt x="7146798" y="0"/>
                </a:lnTo>
                <a:lnTo>
                  <a:pt x="7146798" y="1441619"/>
                </a:lnTo>
                <a:lnTo>
                  <a:pt x="0" y="144161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5937637" y="7670016"/>
            <a:ext cx="7146798" cy="1441618"/>
          </a:xfrm>
          <a:custGeom>
            <a:avLst/>
            <a:gdLst/>
            <a:ahLst/>
            <a:cxnLst/>
            <a:rect r="r" b="b" t="t" l="l"/>
            <a:pathLst>
              <a:path h="1441618" w="7146798">
                <a:moveTo>
                  <a:pt x="0" y="0"/>
                </a:moveTo>
                <a:lnTo>
                  <a:pt x="7146798" y="0"/>
                </a:lnTo>
                <a:lnTo>
                  <a:pt x="7146798" y="1441618"/>
                </a:lnTo>
                <a:lnTo>
                  <a:pt x="0" y="144161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4518091" y="-63503"/>
            <a:ext cx="3833403" cy="2024682"/>
          </a:xfrm>
          <a:custGeom>
            <a:avLst/>
            <a:gdLst/>
            <a:ahLst/>
            <a:cxnLst/>
            <a:rect r="r" b="b" t="t" l="l"/>
            <a:pathLst>
              <a:path h="2024682" w="3833403">
                <a:moveTo>
                  <a:pt x="0" y="0"/>
                </a:moveTo>
                <a:lnTo>
                  <a:pt x="3833403" y="0"/>
                </a:lnTo>
                <a:lnTo>
                  <a:pt x="3833403" y="2024681"/>
                </a:lnTo>
                <a:lnTo>
                  <a:pt x="0" y="202468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7195721" y="9375124"/>
            <a:ext cx="824122" cy="984847"/>
          </a:xfrm>
          <a:custGeom>
            <a:avLst/>
            <a:gdLst/>
            <a:ahLst/>
            <a:cxnLst/>
            <a:rect r="r" b="b" t="t" l="l"/>
            <a:pathLst>
              <a:path h="984847" w="824122">
                <a:moveTo>
                  <a:pt x="0" y="0"/>
                </a:moveTo>
                <a:lnTo>
                  <a:pt x="824122" y="0"/>
                </a:lnTo>
                <a:lnTo>
                  <a:pt x="824122" y="984847"/>
                </a:lnTo>
                <a:lnTo>
                  <a:pt x="0" y="984847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298953" y="132998"/>
            <a:ext cx="2271741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Neler Öğreneceğiz?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831619" y="9870338"/>
            <a:ext cx="6910730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2. Ünite: Ramazan ve Oruç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7445399" y="9522209"/>
            <a:ext cx="250231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2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5696864" y="1049150"/>
            <a:ext cx="7031965" cy="8288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24"/>
              </a:lnSpc>
            </a:pPr>
            <a:r>
              <a:rPr lang="en-US" b="true" sz="4589">
                <a:solidFill>
                  <a:srgbClr val="FFFFFF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NELER ÖĞRENECEĞİZ?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6129423" y="4921129"/>
            <a:ext cx="2823210" cy="4428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b="true" sz="2499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2.2. Oruç İbadeti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6148835" y="3331969"/>
            <a:ext cx="5519480" cy="4428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b="true" sz="2499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2.1. Oruç ve Kur’an Ayı Ramazan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6148835" y="8085182"/>
            <a:ext cx="6049423" cy="436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b="true" sz="2400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2.4. Bir Dua Öğreniyorum: İftar Duası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6148835" y="6494335"/>
            <a:ext cx="6819833" cy="436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b="true" sz="2400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2.3. Oruç İbadetinin İnsana Kazandırdıkları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1659" y="9842173"/>
            <a:ext cx="8717651" cy="427415"/>
          </a:xfrm>
          <a:custGeom>
            <a:avLst/>
            <a:gdLst/>
            <a:ahLst/>
            <a:cxnLst/>
            <a:rect r="r" b="b" t="t" l="l"/>
            <a:pathLst>
              <a:path h="427415" w="8717651">
                <a:moveTo>
                  <a:pt x="0" y="0"/>
                </a:moveTo>
                <a:lnTo>
                  <a:pt x="8717652" y="0"/>
                </a:lnTo>
                <a:lnTo>
                  <a:pt x="8717652" y="427415"/>
                </a:lnTo>
                <a:lnTo>
                  <a:pt x="0" y="4274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4518434" y="-63475"/>
            <a:ext cx="3832593" cy="2024529"/>
            <a:chOff x="0" y="0"/>
            <a:chExt cx="3832593" cy="202453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64262" y="65532"/>
              <a:ext cx="3704082" cy="1288415"/>
            </a:xfrm>
            <a:custGeom>
              <a:avLst/>
              <a:gdLst/>
              <a:ahLst/>
              <a:cxnLst/>
              <a:rect r="r" b="b" t="t" l="l"/>
              <a:pathLst>
                <a:path h="1288415" w="3704082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90117" y="459740"/>
                    <a:pt x="1713357" y="338963"/>
                    <a:pt x="2645918" y="493268"/>
                  </a:cubicBezTo>
                  <a:cubicBezTo>
                    <a:pt x="3539617" y="641096"/>
                    <a:pt x="3692906" y="1238885"/>
                    <a:pt x="3704082" y="1288415"/>
                  </a:cubicBezTo>
                  <a:lnTo>
                    <a:pt x="3704082" y="1288415"/>
                  </a:lnTo>
                  <a:lnTo>
                    <a:pt x="3704082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710438" y="65532"/>
              <a:ext cx="3057906" cy="1890395"/>
            </a:xfrm>
            <a:custGeom>
              <a:avLst/>
              <a:gdLst/>
              <a:ahLst/>
              <a:cxnLst/>
              <a:rect r="r" b="b" t="t" l="l"/>
              <a:pathLst>
                <a:path h="1890395" w="3057906">
                  <a:moveTo>
                    <a:pt x="0" y="0"/>
                  </a:moveTo>
                  <a:cubicBezTo>
                    <a:pt x="208534" y="33782"/>
                    <a:pt x="2860040" y="489331"/>
                    <a:pt x="3057906" y="1890395"/>
                  </a:cubicBezTo>
                  <a:lnTo>
                    <a:pt x="3057906" y="1890395"/>
                  </a:lnTo>
                  <a:lnTo>
                    <a:pt x="3057906" y="0"/>
                  </a:lnTo>
                  <a:close/>
                </a:path>
              </a:pathLst>
            </a:custGeom>
            <a:solidFill>
              <a:srgbClr val="C76F15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64262" y="65532"/>
              <a:ext cx="3704209" cy="1288415"/>
            </a:xfrm>
            <a:custGeom>
              <a:avLst/>
              <a:gdLst/>
              <a:ahLst/>
              <a:cxnLst/>
              <a:rect r="r" b="b" t="t" l="l"/>
              <a:pathLst>
                <a:path h="1288415" w="3704209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38301" y="430784"/>
                    <a:pt x="1533017" y="373253"/>
                    <a:pt x="2181860" y="433451"/>
                  </a:cubicBezTo>
                  <a:cubicBezTo>
                    <a:pt x="2181860" y="433451"/>
                    <a:pt x="2181987" y="433451"/>
                    <a:pt x="2181987" y="433451"/>
                  </a:cubicBezTo>
                  <a:cubicBezTo>
                    <a:pt x="2324100" y="446659"/>
                    <a:pt x="2478532" y="465455"/>
                    <a:pt x="2646045" y="493268"/>
                  </a:cubicBezTo>
                  <a:cubicBezTo>
                    <a:pt x="3539998" y="641223"/>
                    <a:pt x="3693160" y="1239139"/>
                    <a:pt x="3704209" y="1288415"/>
                  </a:cubicBezTo>
                  <a:lnTo>
                    <a:pt x="3704209" y="1288415"/>
                  </a:lnTo>
                  <a:lnTo>
                    <a:pt x="3704209" y="0"/>
                  </a:lnTo>
                  <a:close/>
                </a:path>
              </a:pathLst>
            </a:custGeom>
            <a:solidFill>
              <a:srgbClr val="FFAD5A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2246122" y="498983"/>
              <a:ext cx="1522222" cy="857250"/>
            </a:xfrm>
            <a:custGeom>
              <a:avLst/>
              <a:gdLst/>
              <a:ahLst/>
              <a:cxnLst/>
              <a:rect r="r" b="b" t="t" l="l"/>
              <a:pathLst>
                <a:path h="857250" w="1522222">
                  <a:moveTo>
                    <a:pt x="0" y="127"/>
                  </a:moveTo>
                  <a:cubicBezTo>
                    <a:pt x="394335" y="67818"/>
                    <a:pt x="1076452" y="246761"/>
                    <a:pt x="1522222" y="857250"/>
                  </a:cubicBezTo>
                  <a:lnTo>
                    <a:pt x="1522222" y="857250"/>
                  </a:lnTo>
                  <a:lnTo>
                    <a:pt x="1522222" y="854964"/>
                  </a:lnTo>
                  <a:lnTo>
                    <a:pt x="1522222" y="854964"/>
                  </a:lnTo>
                  <a:cubicBezTo>
                    <a:pt x="1511046" y="805815"/>
                    <a:pt x="1358011" y="207772"/>
                    <a:pt x="464058" y="59817"/>
                  </a:cubicBezTo>
                  <a:cubicBezTo>
                    <a:pt x="296545" y="32131"/>
                    <a:pt x="142113" y="13208"/>
                    <a:pt x="0" y="0"/>
                  </a:cubicBezTo>
                  <a:close/>
                </a:path>
              </a:pathLst>
            </a:custGeom>
            <a:solidFill>
              <a:srgbClr val="C76F15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899412" y="65532"/>
              <a:ext cx="1869059" cy="686435"/>
            </a:xfrm>
            <a:custGeom>
              <a:avLst/>
              <a:gdLst/>
              <a:ahLst/>
              <a:cxnLst/>
              <a:rect r="r" b="b" t="t" l="l"/>
              <a:pathLst>
                <a:path h="686435" w="1869059">
                  <a:moveTo>
                    <a:pt x="0" y="0"/>
                  </a:moveTo>
                  <a:cubicBezTo>
                    <a:pt x="257810" y="14224"/>
                    <a:pt x="1598803" y="115189"/>
                    <a:pt x="1869059" y="686435"/>
                  </a:cubicBezTo>
                  <a:lnTo>
                    <a:pt x="1869059" y="686435"/>
                  </a:lnTo>
                  <a:lnTo>
                    <a:pt x="1869059" y="0"/>
                  </a:lnTo>
                  <a:close/>
                </a:path>
              </a:pathLst>
            </a:custGeom>
            <a:solidFill>
              <a:srgbClr val="FFAD5A"/>
            </a:solid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7259224" y="9438789"/>
            <a:ext cx="697039" cy="857688"/>
          </a:xfrm>
          <a:custGeom>
            <a:avLst/>
            <a:gdLst/>
            <a:ahLst/>
            <a:cxnLst/>
            <a:rect r="r" b="b" t="t" l="l"/>
            <a:pathLst>
              <a:path h="857688" w="697039">
                <a:moveTo>
                  <a:pt x="0" y="0"/>
                </a:moveTo>
                <a:lnTo>
                  <a:pt x="697039" y="0"/>
                </a:lnTo>
                <a:lnTo>
                  <a:pt x="697039" y="857688"/>
                </a:lnTo>
                <a:lnTo>
                  <a:pt x="0" y="8576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3152499" y="4207678"/>
            <a:ext cx="1905000" cy="1524000"/>
          </a:xfrm>
          <a:custGeom>
            <a:avLst/>
            <a:gdLst/>
            <a:ahLst/>
            <a:cxnLst/>
            <a:rect r="r" b="b" t="t" l="l"/>
            <a:pathLst>
              <a:path h="1524000" w="1905000">
                <a:moveTo>
                  <a:pt x="0" y="0"/>
                </a:moveTo>
                <a:lnTo>
                  <a:pt x="1905000" y="0"/>
                </a:lnTo>
                <a:lnTo>
                  <a:pt x="1905000" y="1524000"/>
                </a:lnTo>
                <a:lnTo>
                  <a:pt x="0" y="1524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grpSp>
        <p:nvGrpSpPr>
          <p:cNvPr name="Group 12" id="12"/>
          <p:cNvGrpSpPr>
            <a:grpSpLocks noChangeAspect="true"/>
          </p:cNvGrpSpPr>
          <p:nvPr/>
        </p:nvGrpSpPr>
        <p:grpSpPr>
          <a:xfrm rot="0">
            <a:off x="0" y="313858"/>
            <a:ext cx="1127503" cy="57150"/>
            <a:chOff x="0" y="0"/>
            <a:chExt cx="1127506" cy="5715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127506" cy="57150"/>
            </a:xfrm>
            <a:custGeom>
              <a:avLst/>
              <a:gdLst/>
              <a:ahLst/>
              <a:cxnLst/>
              <a:rect r="r" b="b" t="t" l="l"/>
              <a:pathLst>
                <a:path h="57150" w="1127506">
                  <a:moveTo>
                    <a:pt x="0" y="0"/>
                  </a:moveTo>
                  <a:lnTo>
                    <a:pt x="0" y="57150"/>
                  </a:lnTo>
                  <a:lnTo>
                    <a:pt x="1127506" y="57150"/>
                  </a:lnTo>
                  <a:lnTo>
                    <a:pt x="1127506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4" id="14"/>
          <p:cNvGrpSpPr>
            <a:grpSpLocks noChangeAspect="true"/>
          </p:cNvGrpSpPr>
          <p:nvPr/>
        </p:nvGrpSpPr>
        <p:grpSpPr>
          <a:xfrm rot="0">
            <a:off x="-63503" y="9842173"/>
            <a:ext cx="8769496" cy="427415"/>
            <a:chOff x="0" y="0"/>
            <a:chExt cx="8769502" cy="427418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63500" y="63500"/>
              <a:ext cx="1672336" cy="295656"/>
            </a:xfrm>
            <a:custGeom>
              <a:avLst/>
              <a:gdLst/>
              <a:ahLst/>
              <a:cxnLst/>
              <a:rect r="r" b="b" t="t" l="l"/>
              <a:pathLst>
                <a:path h="295656" w="1672336">
                  <a:moveTo>
                    <a:pt x="0" y="295656"/>
                  </a:moveTo>
                  <a:lnTo>
                    <a:pt x="1672336" y="295656"/>
                  </a:lnTo>
                  <a:lnTo>
                    <a:pt x="167233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177800" y="325755"/>
              <a:ext cx="8528177" cy="38100"/>
            </a:xfrm>
            <a:custGeom>
              <a:avLst/>
              <a:gdLst/>
              <a:ahLst/>
              <a:cxnLst/>
              <a:rect r="r" b="b" t="t" l="l"/>
              <a:pathLst>
                <a:path h="38100" w="8528177">
                  <a:moveTo>
                    <a:pt x="0" y="38100"/>
                  </a:moveTo>
                  <a:lnTo>
                    <a:pt x="8528177" y="38100"/>
                  </a:lnTo>
                  <a:lnTo>
                    <a:pt x="852817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7" id="17"/>
          <p:cNvGrpSpPr>
            <a:grpSpLocks noChangeAspect="true"/>
          </p:cNvGrpSpPr>
          <p:nvPr/>
        </p:nvGrpSpPr>
        <p:grpSpPr>
          <a:xfrm rot="0">
            <a:off x="3152499" y="4207678"/>
            <a:ext cx="1905676" cy="1522162"/>
            <a:chOff x="0" y="0"/>
            <a:chExt cx="1905673" cy="1522158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905635" cy="1522222"/>
            </a:xfrm>
            <a:custGeom>
              <a:avLst/>
              <a:gdLst/>
              <a:ahLst/>
              <a:cxnLst/>
              <a:rect r="r" b="b" t="t" l="l"/>
              <a:pathLst>
                <a:path h="1522222" w="1905635">
                  <a:moveTo>
                    <a:pt x="0" y="1522222"/>
                  </a:moveTo>
                  <a:lnTo>
                    <a:pt x="1905635" y="1522222"/>
                  </a:lnTo>
                  <a:lnTo>
                    <a:pt x="190563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9" id="19"/>
          <p:cNvGrpSpPr>
            <a:grpSpLocks noChangeAspect="true"/>
          </p:cNvGrpSpPr>
          <p:nvPr/>
        </p:nvGrpSpPr>
        <p:grpSpPr>
          <a:xfrm rot="0">
            <a:off x="14581594" y="0"/>
            <a:ext cx="3706406" cy="1897675"/>
            <a:chOff x="0" y="0"/>
            <a:chExt cx="3706406" cy="1897685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3706368" cy="1897634"/>
            </a:xfrm>
            <a:custGeom>
              <a:avLst/>
              <a:gdLst/>
              <a:ahLst/>
              <a:cxnLst/>
              <a:rect r="r" b="b" t="t" l="l"/>
              <a:pathLst>
                <a:path h="1897634" w="3706368">
                  <a:moveTo>
                    <a:pt x="0" y="0"/>
                  </a:moveTo>
                  <a:lnTo>
                    <a:pt x="0" y="1897634"/>
                  </a:lnTo>
                  <a:lnTo>
                    <a:pt x="3706368" y="1897634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1" id="21"/>
          <p:cNvGrpSpPr>
            <a:grpSpLocks noChangeAspect="true"/>
          </p:cNvGrpSpPr>
          <p:nvPr/>
        </p:nvGrpSpPr>
        <p:grpSpPr>
          <a:xfrm rot="0">
            <a:off x="17259300" y="9438627"/>
            <a:ext cx="697040" cy="848373"/>
            <a:chOff x="0" y="0"/>
            <a:chExt cx="697040" cy="848373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697103" cy="848360"/>
            </a:xfrm>
            <a:custGeom>
              <a:avLst/>
              <a:gdLst/>
              <a:ahLst/>
              <a:cxnLst/>
              <a:rect r="r" b="b" t="t" l="l"/>
              <a:pathLst>
                <a:path h="848360" w="697103">
                  <a:moveTo>
                    <a:pt x="0" y="0"/>
                  </a:moveTo>
                  <a:lnTo>
                    <a:pt x="0" y="848360"/>
                  </a:lnTo>
                  <a:lnTo>
                    <a:pt x="697103" y="848360"/>
                  </a:lnTo>
                  <a:lnTo>
                    <a:pt x="697103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TextBox 23" id="23"/>
          <p:cNvSpPr txBox="true"/>
          <p:nvPr/>
        </p:nvSpPr>
        <p:spPr>
          <a:xfrm rot="0">
            <a:off x="1298953" y="132998"/>
            <a:ext cx="3941578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2.1. Oruç Ve Kur’an Ayı Ramazan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831619" y="9870338"/>
            <a:ext cx="6910730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2. Ünite: Ramazan ve Oruç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7435874" y="9522209"/>
            <a:ext cx="259756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3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5572201" y="4416771"/>
            <a:ext cx="8165602" cy="11730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74"/>
              </a:lnSpc>
            </a:pPr>
            <a:r>
              <a:rPr lang="en-US" b="true" sz="3302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Ramazan ayı Müslümanlar için neden önemlidir?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4997720" y="1046798"/>
            <a:ext cx="8458381" cy="6333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b="true" sz="3499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2.1. ORUÇ VE KUR’AN AYI RAMAZAN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3503" y="9842173"/>
            <a:ext cx="8769496" cy="427415"/>
          </a:xfrm>
          <a:custGeom>
            <a:avLst/>
            <a:gdLst/>
            <a:ahLst/>
            <a:cxnLst/>
            <a:rect r="r" b="b" t="t" l="l"/>
            <a:pathLst>
              <a:path h="427415" w="8769496">
                <a:moveTo>
                  <a:pt x="0" y="0"/>
                </a:moveTo>
                <a:lnTo>
                  <a:pt x="8769496" y="0"/>
                </a:lnTo>
                <a:lnTo>
                  <a:pt x="8769496" y="427415"/>
                </a:lnTo>
                <a:lnTo>
                  <a:pt x="0" y="4274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744207" y="4892754"/>
            <a:ext cx="568985" cy="501482"/>
            <a:chOff x="0" y="0"/>
            <a:chExt cx="568985" cy="50148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63373" y="63500"/>
              <a:ext cx="441833" cy="374269"/>
            </a:xfrm>
            <a:custGeom>
              <a:avLst/>
              <a:gdLst/>
              <a:ahLst/>
              <a:cxnLst/>
              <a:rect r="r" b="b" t="t" l="l"/>
              <a:pathLst>
                <a:path h="374269" w="441833">
                  <a:moveTo>
                    <a:pt x="12065" y="42545"/>
                  </a:moveTo>
                  <a:cubicBezTo>
                    <a:pt x="33655" y="72898"/>
                    <a:pt x="56134" y="102616"/>
                    <a:pt x="78486" y="132207"/>
                  </a:cubicBezTo>
                  <a:cubicBezTo>
                    <a:pt x="89281" y="146558"/>
                    <a:pt x="100203" y="160782"/>
                    <a:pt x="110998" y="175133"/>
                  </a:cubicBezTo>
                  <a:cubicBezTo>
                    <a:pt x="118237" y="184531"/>
                    <a:pt x="127889" y="194183"/>
                    <a:pt x="132969" y="204978"/>
                  </a:cubicBezTo>
                  <a:cubicBezTo>
                    <a:pt x="132334" y="202311"/>
                    <a:pt x="131445" y="199644"/>
                    <a:pt x="130810" y="196977"/>
                  </a:cubicBezTo>
                  <a:cubicBezTo>
                    <a:pt x="130683" y="194945"/>
                    <a:pt x="132588" y="193929"/>
                    <a:pt x="130556" y="197104"/>
                  </a:cubicBezTo>
                  <a:cubicBezTo>
                    <a:pt x="129159" y="199263"/>
                    <a:pt x="127762" y="201549"/>
                    <a:pt x="126365" y="203835"/>
                  </a:cubicBezTo>
                  <a:cubicBezTo>
                    <a:pt x="121539" y="211582"/>
                    <a:pt x="116840" y="219329"/>
                    <a:pt x="112014" y="226822"/>
                  </a:cubicBezTo>
                  <a:cubicBezTo>
                    <a:pt x="99441" y="247142"/>
                    <a:pt x="86741" y="267462"/>
                    <a:pt x="74168" y="287782"/>
                  </a:cubicBezTo>
                  <a:cubicBezTo>
                    <a:pt x="65151" y="302133"/>
                    <a:pt x="55626" y="316230"/>
                    <a:pt x="47371" y="330835"/>
                  </a:cubicBezTo>
                  <a:cubicBezTo>
                    <a:pt x="36195" y="350393"/>
                    <a:pt x="51181" y="374269"/>
                    <a:pt x="74549" y="366903"/>
                  </a:cubicBezTo>
                  <a:cubicBezTo>
                    <a:pt x="100711" y="358521"/>
                    <a:pt x="126492" y="347091"/>
                    <a:pt x="152273" y="337185"/>
                  </a:cubicBezTo>
                  <a:cubicBezTo>
                    <a:pt x="197739" y="319786"/>
                    <a:pt x="242951" y="302514"/>
                    <a:pt x="288417" y="285115"/>
                  </a:cubicBezTo>
                  <a:cubicBezTo>
                    <a:pt x="325501" y="270891"/>
                    <a:pt x="362839" y="256667"/>
                    <a:pt x="399923" y="242443"/>
                  </a:cubicBezTo>
                  <a:cubicBezTo>
                    <a:pt x="406781" y="239776"/>
                    <a:pt x="413766" y="237363"/>
                    <a:pt x="420497" y="234569"/>
                  </a:cubicBezTo>
                  <a:cubicBezTo>
                    <a:pt x="441579" y="226187"/>
                    <a:pt x="441833" y="200152"/>
                    <a:pt x="422275" y="190246"/>
                  </a:cubicBezTo>
                  <a:cubicBezTo>
                    <a:pt x="355727" y="156464"/>
                    <a:pt x="287147" y="125984"/>
                    <a:pt x="219837" y="93853"/>
                  </a:cubicBezTo>
                  <a:cubicBezTo>
                    <a:pt x="178943" y="74422"/>
                    <a:pt x="138176" y="54991"/>
                    <a:pt x="97282" y="35433"/>
                  </a:cubicBezTo>
                  <a:cubicBezTo>
                    <a:pt x="78740" y="26543"/>
                    <a:pt x="60452" y="16510"/>
                    <a:pt x="41402" y="8890"/>
                  </a:cubicBezTo>
                  <a:cubicBezTo>
                    <a:pt x="19177" y="0"/>
                    <a:pt x="2540" y="22733"/>
                    <a:pt x="12065" y="42545"/>
                  </a:cubicBezTo>
                  <a:cubicBezTo>
                    <a:pt x="21082" y="61087"/>
                    <a:pt x="48641" y="44831"/>
                    <a:pt x="39624" y="26416"/>
                  </a:cubicBezTo>
                  <a:cubicBezTo>
                    <a:pt x="39243" y="25527"/>
                    <a:pt x="38735" y="24765"/>
                    <a:pt x="38481" y="24130"/>
                  </a:cubicBezTo>
                  <a:cubicBezTo>
                    <a:pt x="39116" y="26797"/>
                    <a:pt x="40005" y="29464"/>
                    <a:pt x="40640" y="32131"/>
                  </a:cubicBezTo>
                  <a:cubicBezTo>
                    <a:pt x="39751" y="33655"/>
                    <a:pt x="38989" y="35179"/>
                    <a:pt x="38100" y="36703"/>
                  </a:cubicBezTo>
                  <a:cubicBezTo>
                    <a:pt x="35433" y="37338"/>
                    <a:pt x="32766" y="38227"/>
                    <a:pt x="30099" y="38862"/>
                  </a:cubicBezTo>
                  <a:cubicBezTo>
                    <a:pt x="28321" y="38989"/>
                    <a:pt x="25400" y="36576"/>
                    <a:pt x="29591" y="38481"/>
                  </a:cubicBezTo>
                  <a:cubicBezTo>
                    <a:pt x="31750" y="39497"/>
                    <a:pt x="34036" y="40513"/>
                    <a:pt x="36322" y="41656"/>
                  </a:cubicBezTo>
                  <a:cubicBezTo>
                    <a:pt x="44704" y="45720"/>
                    <a:pt x="53086" y="49657"/>
                    <a:pt x="61468" y="53721"/>
                  </a:cubicBezTo>
                  <a:cubicBezTo>
                    <a:pt x="88900" y="66802"/>
                    <a:pt x="116586" y="79883"/>
                    <a:pt x="144018" y="93091"/>
                  </a:cubicBezTo>
                  <a:cubicBezTo>
                    <a:pt x="210312" y="124714"/>
                    <a:pt x="276479" y="156337"/>
                    <a:pt x="342773" y="187960"/>
                  </a:cubicBezTo>
                  <a:cubicBezTo>
                    <a:pt x="362331" y="197358"/>
                    <a:pt x="382143" y="206756"/>
                    <a:pt x="401701" y="216154"/>
                  </a:cubicBezTo>
                  <a:cubicBezTo>
                    <a:pt x="403352" y="217043"/>
                    <a:pt x="405892" y="218821"/>
                    <a:pt x="407670" y="218948"/>
                  </a:cubicBezTo>
                  <a:cubicBezTo>
                    <a:pt x="413893" y="219583"/>
                    <a:pt x="409194" y="203327"/>
                    <a:pt x="412242" y="204216"/>
                  </a:cubicBezTo>
                  <a:cubicBezTo>
                    <a:pt x="409575" y="203581"/>
                    <a:pt x="401701" y="208280"/>
                    <a:pt x="399415" y="209169"/>
                  </a:cubicBezTo>
                  <a:cubicBezTo>
                    <a:pt x="339979" y="231902"/>
                    <a:pt x="280289" y="254762"/>
                    <a:pt x="220853" y="277495"/>
                  </a:cubicBezTo>
                  <a:cubicBezTo>
                    <a:pt x="187960" y="290068"/>
                    <a:pt x="155194" y="302641"/>
                    <a:pt x="122301" y="315214"/>
                  </a:cubicBezTo>
                  <a:cubicBezTo>
                    <a:pt x="104394" y="322072"/>
                    <a:pt x="84328" y="327533"/>
                    <a:pt x="67183" y="336169"/>
                  </a:cubicBezTo>
                  <a:cubicBezTo>
                    <a:pt x="65913" y="336677"/>
                    <a:pt x="65405" y="336804"/>
                    <a:pt x="64389" y="336677"/>
                  </a:cubicBezTo>
                  <a:cubicBezTo>
                    <a:pt x="67056" y="337312"/>
                    <a:pt x="69723" y="338201"/>
                    <a:pt x="72390" y="338836"/>
                  </a:cubicBezTo>
                  <a:cubicBezTo>
                    <a:pt x="102362" y="352933"/>
                    <a:pt x="70231" y="352171"/>
                    <a:pt x="74295" y="348742"/>
                  </a:cubicBezTo>
                  <a:cubicBezTo>
                    <a:pt x="74803" y="348361"/>
                    <a:pt x="75184" y="347091"/>
                    <a:pt x="75692" y="346583"/>
                  </a:cubicBezTo>
                  <a:cubicBezTo>
                    <a:pt x="77724" y="343916"/>
                    <a:pt x="79248" y="340741"/>
                    <a:pt x="81026" y="337947"/>
                  </a:cubicBezTo>
                  <a:cubicBezTo>
                    <a:pt x="86868" y="328676"/>
                    <a:pt x="92456" y="319405"/>
                    <a:pt x="98298" y="310261"/>
                  </a:cubicBezTo>
                  <a:cubicBezTo>
                    <a:pt x="112776" y="286893"/>
                    <a:pt x="127254" y="263652"/>
                    <a:pt x="141605" y="240411"/>
                  </a:cubicBezTo>
                  <a:cubicBezTo>
                    <a:pt x="149987" y="226695"/>
                    <a:pt x="168529" y="206375"/>
                    <a:pt x="160655" y="189357"/>
                  </a:cubicBezTo>
                  <a:cubicBezTo>
                    <a:pt x="156210" y="179832"/>
                    <a:pt x="147574" y="171323"/>
                    <a:pt x="141351" y="162941"/>
                  </a:cubicBezTo>
                  <a:cubicBezTo>
                    <a:pt x="131318" y="149733"/>
                    <a:pt x="121158" y="136398"/>
                    <a:pt x="111252" y="123190"/>
                  </a:cubicBezTo>
                  <a:cubicBezTo>
                    <a:pt x="87122" y="91313"/>
                    <a:pt x="62992" y="59436"/>
                    <a:pt x="39751" y="26797"/>
                  </a:cubicBezTo>
                  <a:cubicBezTo>
                    <a:pt x="27686" y="10033"/>
                    <a:pt x="0" y="25908"/>
                    <a:pt x="11811" y="42799"/>
                  </a:cubicBezTo>
                  <a:close/>
                </a:path>
              </a:pathLst>
            </a:custGeom>
            <a:solidFill>
              <a:srgbClr val="139E1C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63500" y="63500"/>
              <a:ext cx="441960" cy="374523"/>
            </a:xfrm>
            <a:custGeom>
              <a:avLst/>
              <a:gdLst/>
              <a:ahLst/>
              <a:cxnLst/>
              <a:rect r="r" b="b" t="t" l="l"/>
              <a:pathLst>
                <a:path h="374523" w="441960">
                  <a:moveTo>
                    <a:pt x="0" y="374523"/>
                  </a:moveTo>
                  <a:lnTo>
                    <a:pt x="441960" y="374523"/>
                  </a:lnTo>
                  <a:lnTo>
                    <a:pt x="44196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6" id="6"/>
          <p:cNvGrpSpPr>
            <a:grpSpLocks noChangeAspect="true"/>
          </p:cNvGrpSpPr>
          <p:nvPr/>
        </p:nvGrpSpPr>
        <p:grpSpPr>
          <a:xfrm rot="0">
            <a:off x="744207" y="6063463"/>
            <a:ext cx="568985" cy="501482"/>
            <a:chOff x="0" y="0"/>
            <a:chExt cx="568985" cy="50148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63373" y="63500"/>
              <a:ext cx="441833" cy="374269"/>
            </a:xfrm>
            <a:custGeom>
              <a:avLst/>
              <a:gdLst/>
              <a:ahLst/>
              <a:cxnLst/>
              <a:rect r="r" b="b" t="t" l="l"/>
              <a:pathLst>
                <a:path h="374269" w="441833">
                  <a:moveTo>
                    <a:pt x="12065" y="42545"/>
                  </a:moveTo>
                  <a:cubicBezTo>
                    <a:pt x="33655" y="72898"/>
                    <a:pt x="56134" y="102616"/>
                    <a:pt x="78486" y="132207"/>
                  </a:cubicBezTo>
                  <a:cubicBezTo>
                    <a:pt x="89281" y="146558"/>
                    <a:pt x="100203" y="160782"/>
                    <a:pt x="110998" y="175133"/>
                  </a:cubicBezTo>
                  <a:cubicBezTo>
                    <a:pt x="118237" y="184531"/>
                    <a:pt x="127889" y="194183"/>
                    <a:pt x="132969" y="204978"/>
                  </a:cubicBezTo>
                  <a:cubicBezTo>
                    <a:pt x="132334" y="202311"/>
                    <a:pt x="131445" y="199644"/>
                    <a:pt x="130810" y="196977"/>
                  </a:cubicBezTo>
                  <a:cubicBezTo>
                    <a:pt x="130683" y="194945"/>
                    <a:pt x="132588" y="193929"/>
                    <a:pt x="130556" y="197104"/>
                  </a:cubicBezTo>
                  <a:cubicBezTo>
                    <a:pt x="129159" y="199263"/>
                    <a:pt x="127762" y="201549"/>
                    <a:pt x="126365" y="203835"/>
                  </a:cubicBezTo>
                  <a:cubicBezTo>
                    <a:pt x="121539" y="211582"/>
                    <a:pt x="116840" y="219329"/>
                    <a:pt x="112014" y="226822"/>
                  </a:cubicBezTo>
                  <a:cubicBezTo>
                    <a:pt x="99441" y="247142"/>
                    <a:pt x="86741" y="267462"/>
                    <a:pt x="74168" y="287782"/>
                  </a:cubicBezTo>
                  <a:cubicBezTo>
                    <a:pt x="65151" y="302133"/>
                    <a:pt x="55626" y="316230"/>
                    <a:pt x="47371" y="330835"/>
                  </a:cubicBezTo>
                  <a:cubicBezTo>
                    <a:pt x="36195" y="350393"/>
                    <a:pt x="51181" y="374269"/>
                    <a:pt x="74549" y="366903"/>
                  </a:cubicBezTo>
                  <a:cubicBezTo>
                    <a:pt x="100711" y="358521"/>
                    <a:pt x="126492" y="347091"/>
                    <a:pt x="152273" y="337185"/>
                  </a:cubicBezTo>
                  <a:cubicBezTo>
                    <a:pt x="197739" y="319786"/>
                    <a:pt x="242951" y="302514"/>
                    <a:pt x="288417" y="285115"/>
                  </a:cubicBezTo>
                  <a:cubicBezTo>
                    <a:pt x="325501" y="270891"/>
                    <a:pt x="362839" y="256667"/>
                    <a:pt x="399923" y="242443"/>
                  </a:cubicBezTo>
                  <a:cubicBezTo>
                    <a:pt x="406781" y="239776"/>
                    <a:pt x="413766" y="237363"/>
                    <a:pt x="420497" y="234569"/>
                  </a:cubicBezTo>
                  <a:cubicBezTo>
                    <a:pt x="441579" y="226187"/>
                    <a:pt x="441833" y="200152"/>
                    <a:pt x="422275" y="190246"/>
                  </a:cubicBezTo>
                  <a:cubicBezTo>
                    <a:pt x="355727" y="156464"/>
                    <a:pt x="287147" y="125984"/>
                    <a:pt x="219837" y="93853"/>
                  </a:cubicBezTo>
                  <a:cubicBezTo>
                    <a:pt x="178943" y="74422"/>
                    <a:pt x="138176" y="54991"/>
                    <a:pt x="97282" y="35433"/>
                  </a:cubicBezTo>
                  <a:cubicBezTo>
                    <a:pt x="78740" y="26543"/>
                    <a:pt x="60452" y="16510"/>
                    <a:pt x="41402" y="8890"/>
                  </a:cubicBezTo>
                  <a:cubicBezTo>
                    <a:pt x="19177" y="0"/>
                    <a:pt x="2540" y="22733"/>
                    <a:pt x="12065" y="42545"/>
                  </a:cubicBezTo>
                  <a:cubicBezTo>
                    <a:pt x="21082" y="61087"/>
                    <a:pt x="48641" y="44831"/>
                    <a:pt x="39624" y="26416"/>
                  </a:cubicBezTo>
                  <a:cubicBezTo>
                    <a:pt x="39243" y="25527"/>
                    <a:pt x="38735" y="24765"/>
                    <a:pt x="38481" y="24130"/>
                  </a:cubicBezTo>
                  <a:cubicBezTo>
                    <a:pt x="39116" y="26797"/>
                    <a:pt x="40005" y="29464"/>
                    <a:pt x="40640" y="32131"/>
                  </a:cubicBezTo>
                  <a:cubicBezTo>
                    <a:pt x="39751" y="33655"/>
                    <a:pt x="38989" y="35179"/>
                    <a:pt x="38100" y="36703"/>
                  </a:cubicBezTo>
                  <a:cubicBezTo>
                    <a:pt x="35433" y="37338"/>
                    <a:pt x="32766" y="38227"/>
                    <a:pt x="30099" y="38862"/>
                  </a:cubicBezTo>
                  <a:cubicBezTo>
                    <a:pt x="28321" y="38989"/>
                    <a:pt x="25400" y="36576"/>
                    <a:pt x="29591" y="38481"/>
                  </a:cubicBezTo>
                  <a:cubicBezTo>
                    <a:pt x="31750" y="39497"/>
                    <a:pt x="34036" y="40513"/>
                    <a:pt x="36322" y="41656"/>
                  </a:cubicBezTo>
                  <a:cubicBezTo>
                    <a:pt x="44704" y="45720"/>
                    <a:pt x="53086" y="49657"/>
                    <a:pt x="61468" y="53721"/>
                  </a:cubicBezTo>
                  <a:cubicBezTo>
                    <a:pt x="88900" y="66802"/>
                    <a:pt x="116586" y="79883"/>
                    <a:pt x="144018" y="93091"/>
                  </a:cubicBezTo>
                  <a:cubicBezTo>
                    <a:pt x="210312" y="124714"/>
                    <a:pt x="276479" y="156337"/>
                    <a:pt x="342773" y="187960"/>
                  </a:cubicBezTo>
                  <a:cubicBezTo>
                    <a:pt x="362331" y="197358"/>
                    <a:pt x="382143" y="206756"/>
                    <a:pt x="401701" y="216154"/>
                  </a:cubicBezTo>
                  <a:cubicBezTo>
                    <a:pt x="403352" y="217043"/>
                    <a:pt x="405892" y="218821"/>
                    <a:pt x="407670" y="218948"/>
                  </a:cubicBezTo>
                  <a:cubicBezTo>
                    <a:pt x="413893" y="219583"/>
                    <a:pt x="409194" y="203327"/>
                    <a:pt x="412242" y="204216"/>
                  </a:cubicBezTo>
                  <a:cubicBezTo>
                    <a:pt x="409575" y="203581"/>
                    <a:pt x="401701" y="208280"/>
                    <a:pt x="399415" y="209169"/>
                  </a:cubicBezTo>
                  <a:cubicBezTo>
                    <a:pt x="339979" y="231902"/>
                    <a:pt x="280289" y="254762"/>
                    <a:pt x="220853" y="277495"/>
                  </a:cubicBezTo>
                  <a:cubicBezTo>
                    <a:pt x="187960" y="290068"/>
                    <a:pt x="155194" y="302641"/>
                    <a:pt x="122301" y="315214"/>
                  </a:cubicBezTo>
                  <a:cubicBezTo>
                    <a:pt x="104394" y="322072"/>
                    <a:pt x="84328" y="327533"/>
                    <a:pt x="67183" y="336169"/>
                  </a:cubicBezTo>
                  <a:cubicBezTo>
                    <a:pt x="65913" y="336677"/>
                    <a:pt x="65405" y="336804"/>
                    <a:pt x="64389" y="336677"/>
                  </a:cubicBezTo>
                  <a:cubicBezTo>
                    <a:pt x="67056" y="337312"/>
                    <a:pt x="69723" y="338201"/>
                    <a:pt x="72390" y="338836"/>
                  </a:cubicBezTo>
                  <a:cubicBezTo>
                    <a:pt x="102362" y="352933"/>
                    <a:pt x="70231" y="352171"/>
                    <a:pt x="74295" y="348742"/>
                  </a:cubicBezTo>
                  <a:cubicBezTo>
                    <a:pt x="74803" y="348361"/>
                    <a:pt x="75184" y="347091"/>
                    <a:pt x="75692" y="346583"/>
                  </a:cubicBezTo>
                  <a:cubicBezTo>
                    <a:pt x="77724" y="343916"/>
                    <a:pt x="79248" y="340741"/>
                    <a:pt x="81026" y="337947"/>
                  </a:cubicBezTo>
                  <a:cubicBezTo>
                    <a:pt x="86868" y="328676"/>
                    <a:pt x="92456" y="319405"/>
                    <a:pt x="98298" y="310261"/>
                  </a:cubicBezTo>
                  <a:cubicBezTo>
                    <a:pt x="112776" y="286893"/>
                    <a:pt x="127254" y="263652"/>
                    <a:pt x="141605" y="240411"/>
                  </a:cubicBezTo>
                  <a:cubicBezTo>
                    <a:pt x="149987" y="226695"/>
                    <a:pt x="168529" y="206375"/>
                    <a:pt x="160655" y="189357"/>
                  </a:cubicBezTo>
                  <a:cubicBezTo>
                    <a:pt x="156210" y="179832"/>
                    <a:pt x="147574" y="171323"/>
                    <a:pt x="141351" y="162941"/>
                  </a:cubicBezTo>
                  <a:cubicBezTo>
                    <a:pt x="131318" y="149733"/>
                    <a:pt x="121158" y="136398"/>
                    <a:pt x="111252" y="123190"/>
                  </a:cubicBezTo>
                  <a:cubicBezTo>
                    <a:pt x="87122" y="91313"/>
                    <a:pt x="62992" y="59436"/>
                    <a:pt x="39751" y="26797"/>
                  </a:cubicBezTo>
                  <a:cubicBezTo>
                    <a:pt x="27686" y="10033"/>
                    <a:pt x="0" y="25908"/>
                    <a:pt x="11811" y="42799"/>
                  </a:cubicBezTo>
                  <a:close/>
                </a:path>
              </a:pathLst>
            </a:custGeom>
            <a:solidFill>
              <a:srgbClr val="139E1C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63500" y="63500"/>
              <a:ext cx="441960" cy="374523"/>
            </a:xfrm>
            <a:custGeom>
              <a:avLst/>
              <a:gdLst/>
              <a:ahLst/>
              <a:cxnLst/>
              <a:rect r="r" b="b" t="t" l="l"/>
              <a:pathLst>
                <a:path h="374523" w="441960">
                  <a:moveTo>
                    <a:pt x="0" y="374523"/>
                  </a:moveTo>
                  <a:lnTo>
                    <a:pt x="441960" y="374523"/>
                  </a:lnTo>
                  <a:lnTo>
                    <a:pt x="44196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9" id="9"/>
          <p:cNvGrpSpPr>
            <a:grpSpLocks noChangeAspect="true"/>
          </p:cNvGrpSpPr>
          <p:nvPr/>
        </p:nvGrpSpPr>
        <p:grpSpPr>
          <a:xfrm rot="0">
            <a:off x="803262" y="2957512"/>
            <a:ext cx="568985" cy="501482"/>
            <a:chOff x="0" y="0"/>
            <a:chExt cx="568985" cy="501485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63373" y="63500"/>
              <a:ext cx="441833" cy="374269"/>
            </a:xfrm>
            <a:custGeom>
              <a:avLst/>
              <a:gdLst/>
              <a:ahLst/>
              <a:cxnLst/>
              <a:rect r="r" b="b" t="t" l="l"/>
              <a:pathLst>
                <a:path h="374269" w="441833">
                  <a:moveTo>
                    <a:pt x="12065" y="42545"/>
                  </a:moveTo>
                  <a:cubicBezTo>
                    <a:pt x="33655" y="72898"/>
                    <a:pt x="56134" y="102616"/>
                    <a:pt x="78486" y="132207"/>
                  </a:cubicBezTo>
                  <a:cubicBezTo>
                    <a:pt x="89281" y="146558"/>
                    <a:pt x="100203" y="160782"/>
                    <a:pt x="110998" y="175133"/>
                  </a:cubicBezTo>
                  <a:cubicBezTo>
                    <a:pt x="118237" y="184531"/>
                    <a:pt x="127889" y="194183"/>
                    <a:pt x="132969" y="204978"/>
                  </a:cubicBezTo>
                  <a:cubicBezTo>
                    <a:pt x="132334" y="202311"/>
                    <a:pt x="131445" y="199644"/>
                    <a:pt x="130810" y="196977"/>
                  </a:cubicBezTo>
                  <a:cubicBezTo>
                    <a:pt x="130683" y="194945"/>
                    <a:pt x="132588" y="193929"/>
                    <a:pt x="130556" y="197104"/>
                  </a:cubicBezTo>
                  <a:cubicBezTo>
                    <a:pt x="129159" y="199263"/>
                    <a:pt x="127762" y="201549"/>
                    <a:pt x="126365" y="203835"/>
                  </a:cubicBezTo>
                  <a:cubicBezTo>
                    <a:pt x="121539" y="211582"/>
                    <a:pt x="116840" y="219329"/>
                    <a:pt x="112014" y="226822"/>
                  </a:cubicBezTo>
                  <a:cubicBezTo>
                    <a:pt x="99441" y="247142"/>
                    <a:pt x="86741" y="267462"/>
                    <a:pt x="74168" y="287782"/>
                  </a:cubicBezTo>
                  <a:cubicBezTo>
                    <a:pt x="65151" y="302133"/>
                    <a:pt x="55626" y="316230"/>
                    <a:pt x="47371" y="330835"/>
                  </a:cubicBezTo>
                  <a:cubicBezTo>
                    <a:pt x="36195" y="350393"/>
                    <a:pt x="51181" y="374269"/>
                    <a:pt x="74549" y="366903"/>
                  </a:cubicBezTo>
                  <a:cubicBezTo>
                    <a:pt x="100711" y="358521"/>
                    <a:pt x="126492" y="346964"/>
                    <a:pt x="152273" y="337185"/>
                  </a:cubicBezTo>
                  <a:cubicBezTo>
                    <a:pt x="197739" y="319786"/>
                    <a:pt x="242951" y="302514"/>
                    <a:pt x="288417" y="285115"/>
                  </a:cubicBezTo>
                  <a:cubicBezTo>
                    <a:pt x="325501" y="270891"/>
                    <a:pt x="362839" y="256667"/>
                    <a:pt x="399923" y="242443"/>
                  </a:cubicBezTo>
                  <a:cubicBezTo>
                    <a:pt x="406781" y="239776"/>
                    <a:pt x="413766" y="237363"/>
                    <a:pt x="420497" y="234569"/>
                  </a:cubicBezTo>
                  <a:cubicBezTo>
                    <a:pt x="441579" y="226187"/>
                    <a:pt x="441833" y="200152"/>
                    <a:pt x="422275" y="190246"/>
                  </a:cubicBezTo>
                  <a:cubicBezTo>
                    <a:pt x="355727" y="156464"/>
                    <a:pt x="287147" y="125984"/>
                    <a:pt x="219837" y="93853"/>
                  </a:cubicBezTo>
                  <a:cubicBezTo>
                    <a:pt x="178943" y="74422"/>
                    <a:pt x="138176" y="54991"/>
                    <a:pt x="97282" y="35433"/>
                  </a:cubicBezTo>
                  <a:cubicBezTo>
                    <a:pt x="78740" y="26543"/>
                    <a:pt x="60452" y="16510"/>
                    <a:pt x="41402" y="8890"/>
                  </a:cubicBezTo>
                  <a:cubicBezTo>
                    <a:pt x="19177" y="0"/>
                    <a:pt x="2540" y="22733"/>
                    <a:pt x="12065" y="42545"/>
                  </a:cubicBezTo>
                  <a:cubicBezTo>
                    <a:pt x="21082" y="61087"/>
                    <a:pt x="48641" y="44831"/>
                    <a:pt x="39624" y="26416"/>
                  </a:cubicBezTo>
                  <a:cubicBezTo>
                    <a:pt x="39243" y="25527"/>
                    <a:pt x="38735" y="24765"/>
                    <a:pt x="38481" y="24130"/>
                  </a:cubicBezTo>
                  <a:cubicBezTo>
                    <a:pt x="39116" y="26797"/>
                    <a:pt x="40005" y="29464"/>
                    <a:pt x="40640" y="32131"/>
                  </a:cubicBezTo>
                  <a:cubicBezTo>
                    <a:pt x="39751" y="33655"/>
                    <a:pt x="38989" y="35179"/>
                    <a:pt x="38100" y="36703"/>
                  </a:cubicBezTo>
                  <a:cubicBezTo>
                    <a:pt x="35433" y="37338"/>
                    <a:pt x="32766" y="38227"/>
                    <a:pt x="30099" y="38862"/>
                  </a:cubicBezTo>
                  <a:cubicBezTo>
                    <a:pt x="28321" y="38989"/>
                    <a:pt x="25400" y="36576"/>
                    <a:pt x="29591" y="38481"/>
                  </a:cubicBezTo>
                  <a:cubicBezTo>
                    <a:pt x="31750" y="39497"/>
                    <a:pt x="34036" y="40513"/>
                    <a:pt x="36322" y="41656"/>
                  </a:cubicBezTo>
                  <a:cubicBezTo>
                    <a:pt x="44704" y="45720"/>
                    <a:pt x="53086" y="49657"/>
                    <a:pt x="61468" y="53721"/>
                  </a:cubicBezTo>
                  <a:cubicBezTo>
                    <a:pt x="88900" y="66802"/>
                    <a:pt x="116586" y="79883"/>
                    <a:pt x="144018" y="93091"/>
                  </a:cubicBezTo>
                  <a:cubicBezTo>
                    <a:pt x="210312" y="124714"/>
                    <a:pt x="276479" y="156337"/>
                    <a:pt x="342773" y="187960"/>
                  </a:cubicBezTo>
                  <a:cubicBezTo>
                    <a:pt x="362331" y="197358"/>
                    <a:pt x="382143" y="206756"/>
                    <a:pt x="401701" y="216154"/>
                  </a:cubicBezTo>
                  <a:cubicBezTo>
                    <a:pt x="403352" y="217043"/>
                    <a:pt x="405892" y="218821"/>
                    <a:pt x="407670" y="218948"/>
                  </a:cubicBezTo>
                  <a:cubicBezTo>
                    <a:pt x="413893" y="219583"/>
                    <a:pt x="409194" y="203327"/>
                    <a:pt x="412242" y="204216"/>
                  </a:cubicBezTo>
                  <a:cubicBezTo>
                    <a:pt x="409575" y="203581"/>
                    <a:pt x="401701" y="208280"/>
                    <a:pt x="399415" y="209169"/>
                  </a:cubicBezTo>
                  <a:cubicBezTo>
                    <a:pt x="339979" y="231902"/>
                    <a:pt x="280289" y="254762"/>
                    <a:pt x="220853" y="277495"/>
                  </a:cubicBezTo>
                  <a:cubicBezTo>
                    <a:pt x="187960" y="290068"/>
                    <a:pt x="155194" y="302641"/>
                    <a:pt x="122301" y="315214"/>
                  </a:cubicBezTo>
                  <a:cubicBezTo>
                    <a:pt x="104394" y="322072"/>
                    <a:pt x="84328" y="327533"/>
                    <a:pt x="67183" y="336169"/>
                  </a:cubicBezTo>
                  <a:cubicBezTo>
                    <a:pt x="65913" y="336677"/>
                    <a:pt x="65405" y="336804"/>
                    <a:pt x="64389" y="336677"/>
                  </a:cubicBezTo>
                  <a:cubicBezTo>
                    <a:pt x="67056" y="337312"/>
                    <a:pt x="69723" y="338201"/>
                    <a:pt x="72390" y="338836"/>
                  </a:cubicBezTo>
                  <a:cubicBezTo>
                    <a:pt x="102362" y="352933"/>
                    <a:pt x="70231" y="352171"/>
                    <a:pt x="74295" y="348742"/>
                  </a:cubicBezTo>
                  <a:cubicBezTo>
                    <a:pt x="74803" y="348361"/>
                    <a:pt x="75184" y="347091"/>
                    <a:pt x="75692" y="346583"/>
                  </a:cubicBezTo>
                  <a:cubicBezTo>
                    <a:pt x="77724" y="343916"/>
                    <a:pt x="79248" y="340741"/>
                    <a:pt x="81026" y="337947"/>
                  </a:cubicBezTo>
                  <a:cubicBezTo>
                    <a:pt x="86868" y="328676"/>
                    <a:pt x="92456" y="319405"/>
                    <a:pt x="98298" y="310261"/>
                  </a:cubicBezTo>
                  <a:cubicBezTo>
                    <a:pt x="112776" y="286893"/>
                    <a:pt x="127254" y="263652"/>
                    <a:pt x="141605" y="240411"/>
                  </a:cubicBezTo>
                  <a:cubicBezTo>
                    <a:pt x="149987" y="226695"/>
                    <a:pt x="168529" y="206375"/>
                    <a:pt x="160655" y="189357"/>
                  </a:cubicBezTo>
                  <a:cubicBezTo>
                    <a:pt x="156210" y="179832"/>
                    <a:pt x="147574" y="171323"/>
                    <a:pt x="141351" y="162941"/>
                  </a:cubicBezTo>
                  <a:cubicBezTo>
                    <a:pt x="131318" y="149733"/>
                    <a:pt x="121158" y="136398"/>
                    <a:pt x="111252" y="123190"/>
                  </a:cubicBezTo>
                  <a:cubicBezTo>
                    <a:pt x="87122" y="91313"/>
                    <a:pt x="62992" y="59436"/>
                    <a:pt x="39751" y="26797"/>
                  </a:cubicBezTo>
                  <a:cubicBezTo>
                    <a:pt x="27686" y="10033"/>
                    <a:pt x="0" y="25908"/>
                    <a:pt x="11811" y="42799"/>
                  </a:cubicBezTo>
                  <a:close/>
                </a:path>
              </a:pathLst>
            </a:custGeom>
            <a:solidFill>
              <a:srgbClr val="139E1C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63500" y="63500"/>
              <a:ext cx="441960" cy="374523"/>
            </a:xfrm>
            <a:custGeom>
              <a:avLst/>
              <a:gdLst/>
              <a:ahLst/>
              <a:cxnLst/>
              <a:rect r="r" b="b" t="t" l="l"/>
              <a:pathLst>
                <a:path h="374523" w="441960">
                  <a:moveTo>
                    <a:pt x="0" y="374523"/>
                  </a:moveTo>
                  <a:lnTo>
                    <a:pt x="441960" y="374523"/>
                  </a:lnTo>
                  <a:lnTo>
                    <a:pt x="44196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Freeform 12" id="12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2663745" y="2376497"/>
            <a:ext cx="4659049" cy="5534006"/>
          </a:xfrm>
          <a:custGeom>
            <a:avLst/>
            <a:gdLst/>
            <a:ahLst/>
            <a:cxnLst/>
            <a:rect r="r" b="b" t="t" l="l"/>
            <a:pathLst>
              <a:path h="5534006" w="4659049">
                <a:moveTo>
                  <a:pt x="0" y="0"/>
                </a:moveTo>
                <a:lnTo>
                  <a:pt x="4659049" y="0"/>
                </a:lnTo>
                <a:lnTo>
                  <a:pt x="4659049" y="5534006"/>
                </a:lnTo>
                <a:lnTo>
                  <a:pt x="0" y="553400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4" id="14"/>
          <p:cNvGrpSpPr>
            <a:grpSpLocks noChangeAspect="true"/>
          </p:cNvGrpSpPr>
          <p:nvPr/>
        </p:nvGrpSpPr>
        <p:grpSpPr>
          <a:xfrm rot="0">
            <a:off x="14518091" y="-63503"/>
            <a:ext cx="3833403" cy="2024682"/>
            <a:chOff x="0" y="0"/>
            <a:chExt cx="3833406" cy="2024685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64516" y="65532"/>
              <a:ext cx="3704209" cy="1288542"/>
            </a:xfrm>
            <a:custGeom>
              <a:avLst/>
              <a:gdLst/>
              <a:ahLst/>
              <a:cxnLst/>
              <a:rect r="r" b="b" t="t" l="l"/>
              <a:pathLst>
                <a:path h="1288542" w="3704209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90117" y="459867"/>
                    <a:pt x="1713484" y="339090"/>
                    <a:pt x="2646045" y="493395"/>
                  </a:cubicBezTo>
                  <a:cubicBezTo>
                    <a:pt x="3539744" y="641223"/>
                    <a:pt x="3693033" y="1239012"/>
                    <a:pt x="3704209" y="1288542"/>
                  </a:cubicBezTo>
                  <a:lnTo>
                    <a:pt x="3704209" y="1288542"/>
                  </a:lnTo>
                  <a:lnTo>
                    <a:pt x="3704209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710819" y="65532"/>
              <a:ext cx="3057906" cy="1890522"/>
            </a:xfrm>
            <a:custGeom>
              <a:avLst/>
              <a:gdLst/>
              <a:ahLst/>
              <a:cxnLst/>
              <a:rect r="r" b="b" t="t" l="l"/>
              <a:pathLst>
                <a:path h="1890522" w="3057906">
                  <a:moveTo>
                    <a:pt x="0" y="0"/>
                  </a:moveTo>
                  <a:cubicBezTo>
                    <a:pt x="208534" y="33782"/>
                    <a:pt x="2859913" y="489331"/>
                    <a:pt x="3057906" y="1890522"/>
                  </a:cubicBezTo>
                  <a:lnTo>
                    <a:pt x="3057906" y="1890522"/>
                  </a:lnTo>
                  <a:lnTo>
                    <a:pt x="3057906" y="0"/>
                  </a:lnTo>
                  <a:close/>
                </a:path>
              </a:pathLst>
            </a:custGeom>
            <a:solidFill>
              <a:srgbClr val="C76F15"/>
            </a:solid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64516" y="65532"/>
              <a:ext cx="3704209" cy="1288415"/>
            </a:xfrm>
            <a:custGeom>
              <a:avLst/>
              <a:gdLst/>
              <a:ahLst/>
              <a:cxnLst/>
              <a:rect r="r" b="b" t="t" l="l"/>
              <a:pathLst>
                <a:path h="1288415" w="3704209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38301" y="430784"/>
                    <a:pt x="1533017" y="373253"/>
                    <a:pt x="2181860" y="433451"/>
                  </a:cubicBezTo>
                  <a:cubicBezTo>
                    <a:pt x="2181860" y="433451"/>
                    <a:pt x="2181987" y="433451"/>
                    <a:pt x="2181987" y="433451"/>
                  </a:cubicBezTo>
                  <a:cubicBezTo>
                    <a:pt x="2324100" y="446659"/>
                    <a:pt x="2478532" y="465455"/>
                    <a:pt x="2646045" y="493268"/>
                  </a:cubicBezTo>
                  <a:cubicBezTo>
                    <a:pt x="3539998" y="641223"/>
                    <a:pt x="3693160" y="1239139"/>
                    <a:pt x="3704209" y="1288415"/>
                  </a:cubicBezTo>
                  <a:lnTo>
                    <a:pt x="3704209" y="1288415"/>
                  </a:lnTo>
                  <a:lnTo>
                    <a:pt x="3704209" y="0"/>
                  </a:lnTo>
                  <a:close/>
                </a:path>
              </a:pathLst>
            </a:custGeom>
            <a:solidFill>
              <a:srgbClr val="FFAD5A"/>
            </a:solid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2246503" y="498983"/>
              <a:ext cx="1522222" cy="857250"/>
            </a:xfrm>
            <a:custGeom>
              <a:avLst/>
              <a:gdLst/>
              <a:ahLst/>
              <a:cxnLst/>
              <a:rect r="r" b="b" t="t" l="l"/>
              <a:pathLst>
                <a:path h="857250" w="1522222">
                  <a:moveTo>
                    <a:pt x="0" y="127"/>
                  </a:moveTo>
                  <a:cubicBezTo>
                    <a:pt x="394335" y="67818"/>
                    <a:pt x="1076452" y="246761"/>
                    <a:pt x="1522222" y="857250"/>
                  </a:cubicBezTo>
                  <a:lnTo>
                    <a:pt x="1522222" y="857250"/>
                  </a:lnTo>
                  <a:lnTo>
                    <a:pt x="1522222" y="854964"/>
                  </a:lnTo>
                  <a:lnTo>
                    <a:pt x="1522222" y="854964"/>
                  </a:lnTo>
                  <a:cubicBezTo>
                    <a:pt x="1511046" y="805815"/>
                    <a:pt x="1358011" y="207772"/>
                    <a:pt x="464058" y="59817"/>
                  </a:cubicBezTo>
                  <a:cubicBezTo>
                    <a:pt x="296545" y="32131"/>
                    <a:pt x="142113" y="13208"/>
                    <a:pt x="0" y="0"/>
                  </a:cubicBezTo>
                  <a:close/>
                </a:path>
              </a:pathLst>
            </a:custGeom>
            <a:solidFill>
              <a:srgbClr val="C76F15"/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1899666" y="65532"/>
              <a:ext cx="1869059" cy="686435"/>
            </a:xfrm>
            <a:custGeom>
              <a:avLst/>
              <a:gdLst/>
              <a:ahLst/>
              <a:cxnLst/>
              <a:rect r="r" b="b" t="t" l="l"/>
              <a:pathLst>
                <a:path h="686435" w="1869059">
                  <a:moveTo>
                    <a:pt x="0" y="0"/>
                  </a:moveTo>
                  <a:cubicBezTo>
                    <a:pt x="257810" y="14224"/>
                    <a:pt x="1598803" y="115189"/>
                    <a:pt x="1869059" y="686435"/>
                  </a:cubicBezTo>
                  <a:lnTo>
                    <a:pt x="1869059" y="686435"/>
                  </a:lnTo>
                  <a:lnTo>
                    <a:pt x="1869059" y="0"/>
                  </a:lnTo>
                  <a:close/>
                </a:path>
              </a:pathLst>
            </a:custGeom>
            <a:solidFill>
              <a:srgbClr val="FFAD5A"/>
            </a:solidFill>
          </p:spPr>
        </p:sp>
        <p:sp>
          <p:nvSpPr>
            <p:cNvPr name="Freeform 20" id="20"/>
            <p:cNvSpPr/>
            <p:nvPr/>
          </p:nvSpPr>
          <p:spPr>
            <a:xfrm flipH="false" flipV="false" rot="0">
              <a:off x="63500" y="63500"/>
              <a:ext cx="3706368" cy="1897634"/>
            </a:xfrm>
            <a:custGeom>
              <a:avLst/>
              <a:gdLst/>
              <a:ahLst/>
              <a:cxnLst/>
              <a:rect r="r" b="b" t="t" l="l"/>
              <a:pathLst>
                <a:path h="1897634" w="3706368">
                  <a:moveTo>
                    <a:pt x="0" y="0"/>
                  </a:moveTo>
                  <a:lnTo>
                    <a:pt x="0" y="1897634"/>
                  </a:lnTo>
                  <a:lnTo>
                    <a:pt x="3706368" y="1897634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Freeform 21" id="21"/>
          <p:cNvSpPr/>
          <p:nvPr/>
        </p:nvSpPr>
        <p:spPr>
          <a:xfrm flipH="false" flipV="false" rot="0">
            <a:off x="17195721" y="9375124"/>
            <a:ext cx="824122" cy="984847"/>
          </a:xfrm>
          <a:custGeom>
            <a:avLst/>
            <a:gdLst/>
            <a:ahLst/>
            <a:cxnLst/>
            <a:rect r="r" b="b" t="t" l="l"/>
            <a:pathLst>
              <a:path h="984847" w="824122">
                <a:moveTo>
                  <a:pt x="0" y="0"/>
                </a:moveTo>
                <a:lnTo>
                  <a:pt x="824122" y="0"/>
                </a:lnTo>
                <a:lnTo>
                  <a:pt x="824122" y="984847"/>
                </a:lnTo>
                <a:lnTo>
                  <a:pt x="0" y="98484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1298953" y="132998"/>
            <a:ext cx="3941578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2.1. Oruç Ve Kur’an Ayı Ramazan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831619" y="9870338"/>
            <a:ext cx="6910730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2. Ünite: Ramazan ve Oruç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665189" y="2820267"/>
            <a:ext cx="10162737" cy="43480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74"/>
              </a:lnSpc>
            </a:pPr>
            <a:r>
              <a:rPr lang="en-US" sz="34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Ramazan ayı İslam’da çok önemli bir yere sahiptir. Ramazan ayı oruç ayıdır. İslam’ın beş temel ibadet esasından biri olan farz oruç bu ayda tutulmaktadır.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7445399" y="9522209"/>
            <a:ext cx="273358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1659" y="9842173"/>
            <a:ext cx="8717651" cy="427415"/>
          </a:xfrm>
          <a:custGeom>
            <a:avLst/>
            <a:gdLst/>
            <a:ahLst/>
            <a:cxnLst/>
            <a:rect r="r" b="b" t="t" l="l"/>
            <a:pathLst>
              <a:path h="427415" w="8717651">
                <a:moveTo>
                  <a:pt x="0" y="0"/>
                </a:moveTo>
                <a:lnTo>
                  <a:pt x="8717652" y="0"/>
                </a:lnTo>
                <a:lnTo>
                  <a:pt x="8717652" y="427415"/>
                </a:lnTo>
                <a:lnTo>
                  <a:pt x="0" y="4274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4518434" y="-63475"/>
            <a:ext cx="3832593" cy="2024529"/>
            <a:chOff x="0" y="0"/>
            <a:chExt cx="3832593" cy="202453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64262" y="65532"/>
              <a:ext cx="3704082" cy="1288415"/>
            </a:xfrm>
            <a:custGeom>
              <a:avLst/>
              <a:gdLst/>
              <a:ahLst/>
              <a:cxnLst/>
              <a:rect r="r" b="b" t="t" l="l"/>
              <a:pathLst>
                <a:path h="1288415" w="3704082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90117" y="459740"/>
                    <a:pt x="1713357" y="338963"/>
                    <a:pt x="2645918" y="493268"/>
                  </a:cubicBezTo>
                  <a:cubicBezTo>
                    <a:pt x="3539617" y="641096"/>
                    <a:pt x="3692906" y="1238885"/>
                    <a:pt x="3704082" y="1288415"/>
                  </a:cubicBezTo>
                  <a:lnTo>
                    <a:pt x="3704082" y="1288415"/>
                  </a:lnTo>
                  <a:lnTo>
                    <a:pt x="3704082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710438" y="65532"/>
              <a:ext cx="3057906" cy="1890395"/>
            </a:xfrm>
            <a:custGeom>
              <a:avLst/>
              <a:gdLst/>
              <a:ahLst/>
              <a:cxnLst/>
              <a:rect r="r" b="b" t="t" l="l"/>
              <a:pathLst>
                <a:path h="1890395" w="3057906">
                  <a:moveTo>
                    <a:pt x="0" y="0"/>
                  </a:moveTo>
                  <a:cubicBezTo>
                    <a:pt x="208534" y="33782"/>
                    <a:pt x="2860040" y="489331"/>
                    <a:pt x="3057906" y="1890395"/>
                  </a:cubicBezTo>
                  <a:lnTo>
                    <a:pt x="3057906" y="1890395"/>
                  </a:lnTo>
                  <a:lnTo>
                    <a:pt x="3057906" y="0"/>
                  </a:lnTo>
                  <a:close/>
                </a:path>
              </a:pathLst>
            </a:custGeom>
            <a:solidFill>
              <a:srgbClr val="C76F15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64262" y="65532"/>
              <a:ext cx="3704209" cy="1288415"/>
            </a:xfrm>
            <a:custGeom>
              <a:avLst/>
              <a:gdLst/>
              <a:ahLst/>
              <a:cxnLst/>
              <a:rect r="r" b="b" t="t" l="l"/>
              <a:pathLst>
                <a:path h="1288415" w="3704209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38301" y="430784"/>
                    <a:pt x="1533017" y="373253"/>
                    <a:pt x="2181860" y="433451"/>
                  </a:cubicBezTo>
                  <a:cubicBezTo>
                    <a:pt x="2181860" y="433451"/>
                    <a:pt x="2181987" y="433451"/>
                    <a:pt x="2181987" y="433451"/>
                  </a:cubicBezTo>
                  <a:cubicBezTo>
                    <a:pt x="2324100" y="446659"/>
                    <a:pt x="2478532" y="465455"/>
                    <a:pt x="2646045" y="493268"/>
                  </a:cubicBezTo>
                  <a:cubicBezTo>
                    <a:pt x="3539998" y="641223"/>
                    <a:pt x="3693160" y="1239139"/>
                    <a:pt x="3704209" y="1288415"/>
                  </a:cubicBezTo>
                  <a:lnTo>
                    <a:pt x="3704209" y="1288415"/>
                  </a:lnTo>
                  <a:lnTo>
                    <a:pt x="3704209" y="0"/>
                  </a:lnTo>
                  <a:close/>
                </a:path>
              </a:pathLst>
            </a:custGeom>
            <a:solidFill>
              <a:srgbClr val="FFAD5A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2246122" y="498983"/>
              <a:ext cx="1522222" cy="857250"/>
            </a:xfrm>
            <a:custGeom>
              <a:avLst/>
              <a:gdLst/>
              <a:ahLst/>
              <a:cxnLst/>
              <a:rect r="r" b="b" t="t" l="l"/>
              <a:pathLst>
                <a:path h="857250" w="1522222">
                  <a:moveTo>
                    <a:pt x="0" y="127"/>
                  </a:moveTo>
                  <a:cubicBezTo>
                    <a:pt x="394335" y="67818"/>
                    <a:pt x="1076452" y="246761"/>
                    <a:pt x="1522222" y="857250"/>
                  </a:cubicBezTo>
                  <a:lnTo>
                    <a:pt x="1522222" y="857250"/>
                  </a:lnTo>
                  <a:lnTo>
                    <a:pt x="1522222" y="854964"/>
                  </a:lnTo>
                  <a:lnTo>
                    <a:pt x="1522222" y="854964"/>
                  </a:lnTo>
                  <a:cubicBezTo>
                    <a:pt x="1511046" y="805815"/>
                    <a:pt x="1358011" y="207772"/>
                    <a:pt x="464058" y="59817"/>
                  </a:cubicBezTo>
                  <a:cubicBezTo>
                    <a:pt x="296545" y="32131"/>
                    <a:pt x="142113" y="13208"/>
                    <a:pt x="0" y="0"/>
                  </a:cubicBezTo>
                  <a:close/>
                </a:path>
              </a:pathLst>
            </a:custGeom>
            <a:solidFill>
              <a:srgbClr val="C76F15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899412" y="65532"/>
              <a:ext cx="1869059" cy="686435"/>
            </a:xfrm>
            <a:custGeom>
              <a:avLst/>
              <a:gdLst/>
              <a:ahLst/>
              <a:cxnLst/>
              <a:rect r="r" b="b" t="t" l="l"/>
              <a:pathLst>
                <a:path h="686435" w="1869059">
                  <a:moveTo>
                    <a:pt x="0" y="0"/>
                  </a:moveTo>
                  <a:cubicBezTo>
                    <a:pt x="257810" y="14224"/>
                    <a:pt x="1598803" y="115189"/>
                    <a:pt x="1869059" y="686435"/>
                  </a:cubicBezTo>
                  <a:lnTo>
                    <a:pt x="1869059" y="686435"/>
                  </a:lnTo>
                  <a:lnTo>
                    <a:pt x="1869059" y="0"/>
                  </a:lnTo>
                  <a:close/>
                </a:path>
              </a:pathLst>
            </a:custGeom>
            <a:solidFill>
              <a:srgbClr val="FFAD5A"/>
            </a:solid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7259224" y="9438789"/>
            <a:ext cx="697039" cy="857688"/>
          </a:xfrm>
          <a:custGeom>
            <a:avLst/>
            <a:gdLst/>
            <a:ahLst/>
            <a:cxnLst/>
            <a:rect r="r" b="b" t="t" l="l"/>
            <a:pathLst>
              <a:path h="857688" w="697039">
                <a:moveTo>
                  <a:pt x="0" y="0"/>
                </a:moveTo>
                <a:lnTo>
                  <a:pt x="697039" y="0"/>
                </a:lnTo>
                <a:lnTo>
                  <a:pt x="697039" y="857688"/>
                </a:lnTo>
                <a:lnTo>
                  <a:pt x="0" y="8576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993402" y="2612698"/>
            <a:ext cx="2486025" cy="2171700"/>
          </a:xfrm>
          <a:custGeom>
            <a:avLst/>
            <a:gdLst/>
            <a:ahLst/>
            <a:cxnLst/>
            <a:rect r="r" b="b" t="t" l="l"/>
            <a:pathLst>
              <a:path h="2171700" w="2486025">
                <a:moveTo>
                  <a:pt x="0" y="0"/>
                </a:moveTo>
                <a:lnTo>
                  <a:pt x="2486025" y="0"/>
                </a:lnTo>
                <a:lnTo>
                  <a:pt x="2486025" y="2171700"/>
                </a:lnTo>
                <a:lnTo>
                  <a:pt x="0" y="21717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grpSp>
        <p:nvGrpSpPr>
          <p:cNvPr name="Group 12" id="12"/>
          <p:cNvGrpSpPr>
            <a:grpSpLocks noChangeAspect="true"/>
          </p:cNvGrpSpPr>
          <p:nvPr/>
        </p:nvGrpSpPr>
        <p:grpSpPr>
          <a:xfrm rot="0">
            <a:off x="0" y="313858"/>
            <a:ext cx="1127503" cy="57150"/>
            <a:chOff x="0" y="0"/>
            <a:chExt cx="1127506" cy="5715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127506" cy="57150"/>
            </a:xfrm>
            <a:custGeom>
              <a:avLst/>
              <a:gdLst/>
              <a:ahLst/>
              <a:cxnLst/>
              <a:rect r="r" b="b" t="t" l="l"/>
              <a:pathLst>
                <a:path h="57150" w="1127506">
                  <a:moveTo>
                    <a:pt x="0" y="0"/>
                  </a:moveTo>
                  <a:lnTo>
                    <a:pt x="0" y="57150"/>
                  </a:lnTo>
                  <a:lnTo>
                    <a:pt x="1127506" y="57150"/>
                  </a:lnTo>
                  <a:lnTo>
                    <a:pt x="1127506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4" id="14"/>
          <p:cNvGrpSpPr>
            <a:grpSpLocks noChangeAspect="true"/>
          </p:cNvGrpSpPr>
          <p:nvPr/>
        </p:nvGrpSpPr>
        <p:grpSpPr>
          <a:xfrm rot="0">
            <a:off x="-63503" y="9842173"/>
            <a:ext cx="8769496" cy="427415"/>
            <a:chOff x="0" y="0"/>
            <a:chExt cx="8769502" cy="427418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63500" y="63500"/>
              <a:ext cx="1672336" cy="295656"/>
            </a:xfrm>
            <a:custGeom>
              <a:avLst/>
              <a:gdLst/>
              <a:ahLst/>
              <a:cxnLst/>
              <a:rect r="r" b="b" t="t" l="l"/>
              <a:pathLst>
                <a:path h="295656" w="1672336">
                  <a:moveTo>
                    <a:pt x="0" y="295656"/>
                  </a:moveTo>
                  <a:lnTo>
                    <a:pt x="1672336" y="295656"/>
                  </a:lnTo>
                  <a:lnTo>
                    <a:pt x="167233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177800" y="325755"/>
              <a:ext cx="8528177" cy="38100"/>
            </a:xfrm>
            <a:custGeom>
              <a:avLst/>
              <a:gdLst/>
              <a:ahLst/>
              <a:cxnLst/>
              <a:rect r="r" b="b" t="t" l="l"/>
              <a:pathLst>
                <a:path h="38100" w="8528177">
                  <a:moveTo>
                    <a:pt x="0" y="38100"/>
                  </a:moveTo>
                  <a:lnTo>
                    <a:pt x="8528177" y="38100"/>
                  </a:lnTo>
                  <a:lnTo>
                    <a:pt x="852817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7" id="17"/>
          <p:cNvGrpSpPr>
            <a:grpSpLocks noChangeAspect="true"/>
          </p:cNvGrpSpPr>
          <p:nvPr/>
        </p:nvGrpSpPr>
        <p:grpSpPr>
          <a:xfrm rot="0">
            <a:off x="1993402" y="2612698"/>
            <a:ext cx="2488168" cy="2167814"/>
            <a:chOff x="0" y="0"/>
            <a:chExt cx="2488171" cy="2167814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2488184" cy="2167763"/>
            </a:xfrm>
            <a:custGeom>
              <a:avLst/>
              <a:gdLst/>
              <a:ahLst/>
              <a:cxnLst/>
              <a:rect r="r" b="b" t="t" l="l"/>
              <a:pathLst>
                <a:path h="2167763" w="2488184">
                  <a:moveTo>
                    <a:pt x="0" y="2167763"/>
                  </a:moveTo>
                  <a:lnTo>
                    <a:pt x="2488184" y="2167763"/>
                  </a:lnTo>
                  <a:lnTo>
                    <a:pt x="248818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Freeform 19" id="19"/>
          <p:cNvSpPr/>
          <p:nvPr/>
        </p:nvSpPr>
        <p:spPr>
          <a:xfrm flipH="false" flipV="false" rot="0">
            <a:off x="1929898" y="6214120"/>
            <a:ext cx="2278818" cy="1957911"/>
          </a:xfrm>
          <a:custGeom>
            <a:avLst/>
            <a:gdLst/>
            <a:ahLst/>
            <a:cxnLst/>
            <a:rect r="r" b="b" t="t" l="l"/>
            <a:pathLst>
              <a:path h="1957911" w="2278818">
                <a:moveTo>
                  <a:pt x="0" y="0"/>
                </a:moveTo>
                <a:lnTo>
                  <a:pt x="2278818" y="0"/>
                </a:lnTo>
                <a:lnTo>
                  <a:pt x="2278818" y="1957911"/>
                </a:lnTo>
                <a:lnTo>
                  <a:pt x="0" y="195791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0" id="20"/>
          <p:cNvGrpSpPr>
            <a:grpSpLocks noChangeAspect="true"/>
          </p:cNvGrpSpPr>
          <p:nvPr/>
        </p:nvGrpSpPr>
        <p:grpSpPr>
          <a:xfrm rot="0">
            <a:off x="14581594" y="0"/>
            <a:ext cx="3706406" cy="1897675"/>
            <a:chOff x="0" y="0"/>
            <a:chExt cx="3706406" cy="1897685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3706368" cy="1897634"/>
            </a:xfrm>
            <a:custGeom>
              <a:avLst/>
              <a:gdLst/>
              <a:ahLst/>
              <a:cxnLst/>
              <a:rect r="r" b="b" t="t" l="l"/>
              <a:pathLst>
                <a:path h="1897634" w="3706368">
                  <a:moveTo>
                    <a:pt x="0" y="0"/>
                  </a:moveTo>
                  <a:lnTo>
                    <a:pt x="0" y="1897634"/>
                  </a:lnTo>
                  <a:lnTo>
                    <a:pt x="3706368" y="1897634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2" id="22"/>
          <p:cNvGrpSpPr>
            <a:grpSpLocks noChangeAspect="true"/>
          </p:cNvGrpSpPr>
          <p:nvPr/>
        </p:nvGrpSpPr>
        <p:grpSpPr>
          <a:xfrm rot="0">
            <a:off x="17259300" y="9438627"/>
            <a:ext cx="697040" cy="848373"/>
            <a:chOff x="0" y="0"/>
            <a:chExt cx="697040" cy="848373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697103" cy="848360"/>
            </a:xfrm>
            <a:custGeom>
              <a:avLst/>
              <a:gdLst/>
              <a:ahLst/>
              <a:cxnLst/>
              <a:rect r="r" b="b" t="t" l="l"/>
              <a:pathLst>
                <a:path h="848360" w="697103">
                  <a:moveTo>
                    <a:pt x="0" y="0"/>
                  </a:moveTo>
                  <a:lnTo>
                    <a:pt x="0" y="848360"/>
                  </a:lnTo>
                  <a:lnTo>
                    <a:pt x="697103" y="848360"/>
                  </a:lnTo>
                  <a:lnTo>
                    <a:pt x="697103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TextBox 24" id="24"/>
          <p:cNvSpPr txBox="true"/>
          <p:nvPr/>
        </p:nvSpPr>
        <p:spPr>
          <a:xfrm rot="0">
            <a:off x="1298953" y="132998"/>
            <a:ext cx="3941578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2.1. Oruç Ve Kur’an Ayı Ramazan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831619" y="9870338"/>
            <a:ext cx="6910730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2. Ünite: Ramazan ve Oruç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5509441" y="2411949"/>
            <a:ext cx="9342282" cy="12524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74"/>
              </a:lnSpc>
            </a:pPr>
            <a:r>
              <a:rPr lang="en-US" sz="34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“… Öyle ise içinizden kim bu aya ulaşırsa onu oruçla geçirsin...”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9898675" y="3650209"/>
            <a:ext cx="5904214" cy="6333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74"/>
              </a:lnSpc>
            </a:pPr>
            <a:r>
              <a:rPr lang="en-US" sz="34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(Bakara suresi 185. ayet) 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5509441" y="6139310"/>
            <a:ext cx="10096090" cy="12524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74"/>
              </a:lnSpc>
            </a:pPr>
            <a:r>
              <a:rPr lang="en-US" sz="34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“Mübarek ramazan ayına kavuştunuz. Yüce Allah bu ayda size oruç tutmayı farz kıldı…”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1599488" y="7377560"/>
            <a:ext cx="4169350" cy="6333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74"/>
              </a:lnSpc>
            </a:pPr>
            <a:r>
              <a:rPr lang="en-US" sz="34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(Nesâi, “Sıyam”, 5)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7445399" y="9522209"/>
            <a:ext cx="244792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9842173"/>
            <a:ext cx="8769496" cy="427415"/>
          </a:xfrm>
          <a:custGeom>
            <a:avLst/>
            <a:gdLst/>
            <a:ahLst/>
            <a:cxnLst/>
            <a:rect r="r" b="b" t="t" l="l"/>
            <a:pathLst>
              <a:path h="427415" w="8769496">
                <a:moveTo>
                  <a:pt x="0" y="0"/>
                </a:moveTo>
                <a:lnTo>
                  <a:pt x="8769496" y="0"/>
                </a:lnTo>
                <a:lnTo>
                  <a:pt x="8769496" y="427415"/>
                </a:lnTo>
                <a:lnTo>
                  <a:pt x="0" y="4274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3333312" y="-63503"/>
            <a:ext cx="15018191" cy="9042749"/>
          </a:xfrm>
          <a:custGeom>
            <a:avLst/>
            <a:gdLst/>
            <a:ahLst/>
            <a:cxnLst/>
            <a:rect r="r" b="b" t="t" l="l"/>
            <a:pathLst>
              <a:path h="9042749" w="15018191">
                <a:moveTo>
                  <a:pt x="0" y="0"/>
                </a:moveTo>
                <a:lnTo>
                  <a:pt x="15018191" y="0"/>
                </a:lnTo>
                <a:lnTo>
                  <a:pt x="15018191" y="9042749"/>
                </a:lnTo>
                <a:lnTo>
                  <a:pt x="0" y="904274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7195721" y="9375124"/>
            <a:ext cx="824122" cy="984847"/>
          </a:xfrm>
          <a:custGeom>
            <a:avLst/>
            <a:gdLst/>
            <a:ahLst/>
            <a:cxnLst/>
            <a:rect r="r" b="b" t="t" l="l"/>
            <a:pathLst>
              <a:path h="984847" w="824122">
                <a:moveTo>
                  <a:pt x="0" y="0"/>
                </a:moveTo>
                <a:lnTo>
                  <a:pt x="824122" y="0"/>
                </a:lnTo>
                <a:lnTo>
                  <a:pt x="824122" y="984847"/>
                </a:lnTo>
                <a:lnTo>
                  <a:pt x="0" y="98484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298953" y="132998"/>
            <a:ext cx="3941578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2.1. Oruç Ve Kur’an Ayı Ramazan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831619" y="9870338"/>
            <a:ext cx="6910730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2. Ünite: Ramazan ve Oruç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8742864" y="2459212"/>
            <a:ext cx="1347597" cy="7612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922"/>
              </a:lnSpc>
            </a:pPr>
            <a:r>
              <a:rPr lang="en-US" b="true" sz="4230">
                <a:solidFill>
                  <a:srgbClr val="FFF4F4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Oruç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526347" y="3214040"/>
            <a:ext cx="9223848" cy="39499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56"/>
              </a:lnSpc>
            </a:pPr>
            <a:r>
              <a:rPr lang="en-US" sz="3701">
                <a:solidFill>
                  <a:srgbClr val="FFF4F4"/>
                </a:solidFill>
                <a:latin typeface="Crusoe Text"/>
                <a:ea typeface="Crusoe Text"/>
                <a:cs typeface="Crusoe Text"/>
                <a:sym typeface="Crusoe Text"/>
              </a:rPr>
              <a:t> Allah’ın (cc) rızasını kazanmak amacıyla tan yerinin ağarmaya başlamasından güneş batıncaya kadar yeme içmeden ve bazı bedensel isteklerden uzak durularak yerine getirilen bir ibadettir.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7445399" y="9522209"/>
            <a:ext cx="279244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1659" y="9842173"/>
            <a:ext cx="8717651" cy="427415"/>
          </a:xfrm>
          <a:custGeom>
            <a:avLst/>
            <a:gdLst/>
            <a:ahLst/>
            <a:cxnLst/>
            <a:rect r="r" b="b" t="t" l="l"/>
            <a:pathLst>
              <a:path h="427415" w="8717651">
                <a:moveTo>
                  <a:pt x="0" y="0"/>
                </a:moveTo>
                <a:lnTo>
                  <a:pt x="8717652" y="0"/>
                </a:lnTo>
                <a:lnTo>
                  <a:pt x="8717652" y="427415"/>
                </a:lnTo>
                <a:lnTo>
                  <a:pt x="0" y="4274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438371" y="2381393"/>
            <a:ext cx="4409761" cy="5524138"/>
          </a:xfrm>
          <a:custGeom>
            <a:avLst/>
            <a:gdLst/>
            <a:ahLst/>
            <a:cxnLst/>
            <a:rect r="r" b="b" t="t" l="l"/>
            <a:pathLst>
              <a:path h="5524138" w="4409761">
                <a:moveTo>
                  <a:pt x="0" y="0"/>
                </a:moveTo>
                <a:lnTo>
                  <a:pt x="4409761" y="0"/>
                </a:lnTo>
                <a:lnTo>
                  <a:pt x="4409761" y="5524138"/>
                </a:lnTo>
                <a:lnTo>
                  <a:pt x="0" y="552413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1132096" y="2381393"/>
            <a:ext cx="4409761" cy="5524138"/>
          </a:xfrm>
          <a:custGeom>
            <a:avLst/>
            <a:gdLst/>
            <a:ahLst/>
            <a:cxnLst/>
            <a:rect r="r" b="b" t="t" l="l"/>
            <a:pathLst>
              <a:path h="5524138" w="4409761">
                <a:moveTo>
                  <a:pt x="0" y="0"/>
                </a:moveTo>
                <a:lnTo>
                  <a:pt x="4409761" y="0"/>
                </a:lnTo>
                <a:lnTo>
                  <a:pt x="4409761" y="5524138"/>
                </a:lnTo>
                <a:lnTo>
                  <a:pt x="0" y="552413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>
            <a:grpSpLocks noChangeAspect="true"/>
          </p:cNvGrpSpPr>
          <p:nvPr/>
        </p:nvGrpSpPr>
        <p:grpSpPr>
          <a:xfrm rot="0">
            <a:off x="14518434" y="-63475"/>
            <a:ext cx="3832593" cy="2024529"/>
            <a:chOff x="0" y="0"/>
            <a:chExt cx="3832593" cy="202453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64262" y="65532"/>
              <a:ext cx="3704082" cy="1288415"/>
            </a:xfrm>
            <a:custGeom>
              <a:avLst/>
              <a:gdLst/>
              <a:ahLst/>
              <a:cxnLst/>
              <a:rect r="r" b="b" t="t" l="l"/>
              <a:pathLst>
                <a:path h="1288415" w="3704082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90117" y="459740"/>
                    <a:pt x="1713357" y="338963"/>
                    <a:pt x="2645918" y="493268"/>
                  </a:cubicBezTo>
                  <a:cubicBezTo>
                    <a:pt x="3539617" y="641096"/>
                    <a:pt x="3692906" y="1238885"/>
                    <a:pt x="3704082" y="1288415"/>
                  </a:cubicBezTo>
                  <a:lnTo>
                    <a:pt x="3704082" y="1288415"/>
                  </a:lnTo>
                  <a:lnTo>
                    <a:pt x="3704082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710438" y="65532"/>
              <a:ext cx="3057906" cy="1890395"/>
            </a:xfrm>
            <a:custGeom>
              <a:avLst/>
              <a:gdLst/>
              <a:ahLst/>
              <a:cxnLst/>
              <a:rect r="r" b="b" t="t" l="l"/>
              <a:pathLst>
                <a:path h="1890395" w="3057906">
                  <a:moveTo>
                    <a:pt x="0" y="0"/>
                  </a:moveTo>
                  <a:cubicBezTo>
                    <a:pt x="208534" y="33782"/>
                    <a:pt x="2860040" y="489331"/>
                    <a:pt x="3057906" y="1890395"/>
                  </a:cubicBezTo>
                  <a:lnTo>
                    <a:pt x="3057906" y="1890395"/>
                  </a:lnTo>
                  <a:lnTo>
                    <a:pt x="3057906" y="0"/>
                  </a:lnTo>
                  <a:close/>
                </a:path>
              </a:pathLst>
            </a:custGeom>
            <a:solidFill>
              <a:srgbClr val="C76F15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64262" y="65532"/>
              <a:ext cx="3704209" cy="1288415"/>
            </a:xfrm>
            <a:custGeom>
              <a:avLst/>
              <a:gdLst/>
              <a:ahLst/>
              <a:cxnLst/>
              <a:rect r="r" b="b" t="t" l="l"/>
              <a:pathLst>
                <a:path h="1288415" w="3704209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38301" y="430784"/>
                    <a:pt x="1533017" y="373253"/>
                    <a:pt x="2181860" y="433451"/>
                  </a:cubicBezTo>
                  <a:cubicBezTo>
                    <a:pt x="2181860" y="433451"/>
                    <a:pt x="2181987" y="433451"/>
                    <a:pt x="2181987" y="433451"/>
                  </a:cubicBezTo>
                  <a:cubicBezTo>
                    <a:pt x="2324100" y="446659"/>
                    <a:pt x="2478532" y="465455"/>
                    <a:pt x="2646045" y="493268"/>
                  </a:cubicBezTo>
                  <a:cubicBezTo>
                    <a:pt x="3539998" y="641223"/>
                    <a:pt x="3693160" y="1239139"/>
                    <a:pt x="3704209" y="1288415"/>
                  </a:cubicBezTo>
                  <a:lnTo>
                    <a:pt x="3704209" y="1288415"/>
                  </a:lnTo>
                  <a:lnTo>
                    <a:pt x="3704209" y="0"/>
                  </a:lnTo>
                  <a:close/>
                </a:path>
              </a:pathLst>
            </a:custGeom>
            <a:solidFill>
              <a:srgbClr val="FFAD5A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2246122" y="498983"/>
              <a:ext cx="1522222" cy="857250"/>
            </a:xfrm>
            <a:custGeom>
              <a:avLst/>
              <a:gdLst/>
              <a:ahLst/>
              <a:cxnLst/>
              <a:rect r="r" b="b" t="t" l="l"/>
              <a:pathLst>
                <a:path h="857250" w="1522222">
                  <a:moveTo>
                    <a:pt x="0" y="127"/>
                  </a:moveTo>
                  <a:cubicBezTo>
                    <a:pt x="394335" y="67818"/>
                    <a:pt x="1076452" y="246761"/>
                    <a:pt x="1522222" y="857250"/>
                  </a:cubicBezTo>
                  <a:lnTo>
                    <a:pt x="1522222" y="857250"/>
                  </a:lnTo>
                  <a:lnTo>
                    <a:pt x="1522222" y="854964"/>
                  </a:lnTo>
                  <a:lnTo>
                    <a:pt x="1522222" y="854964"/>
                  </a:lnTo>
                  <a:cubicBezTo>
                    <a:pt x="1511046" y="805815"/>
                    <a:pt x="1358011" y="207772"/>
                    <a:pt x="464058" y="59817"/>
                  </a:cubicBezTo>
                  <a:cubicBezTo>
                    <a:pt x="296545" y="32131"/>
                    <a:pt x="142113" y="13208"/>
                    <a:pt x="0" y="0"/>
                  </a:cubicBezTo>
                  <a:close/>
                </a:path>
              </a:pathLst>
            </a:custGeom>
            <a:solidFill>
              <a:srgbClr val="C76F15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1899412" y="65532"/>
              <a:ext cx="1869059" cy="686435"/>
            </a:xfrm>
            <a:custGeom>
              <a:avLst/>
              <a:gdLst/>
              <a:ahLst/>
              <a:cxnLst/>
              <a:rect r="r" b="b" t="t" l="l"/>
              <a:pathLst>
                <a:path h="686435" w="1869059">
                  <a:moveTo>
                    <a:pt x="0" y="0"/>
                  </a:moveTo>
                  <a:cubicBezTo>
                    <a:pt x="257810" y="14224"/>
                    <a:pt x="1598803" y="115189"/>
                    <a:pt x="1869059" y="686435"/>
                  </a:cubicBezTo>
                  <a:lnTo>
                    <a:pt x="1869059" y="686435"/>
                  </a:lnTo>
                  <a:lnTo>
                    <a:pt x="1869059" y="0"/>
                  </a:lnTo>
                  <a:close/>
                </a:path>
              </a:pathLst>
            </a:custGeom>
            <a:solidFill>
              <a:srgbClr val="FFAD5A"/>
            </a:solidFill>
          </p:spPr>
        </p:sp>
      </p:grpSp>
      <p:sp>
        <p:nvSpPr>
          <p:cNvPr name="Freeform 12" id="12"/>
          <p:cNvSpPr/>
          <p:nvPr/>
        </p:nvSpPr>
        <p:spPr>
          <a:xfrm flipH="false" flipV="false" rot="0">
            <a:off x="17259224" y="9438789"/>
            <a:ext cx="697039" cy="857688"/>
          </a:xfrm>
          <a:custGeom>
            <a:avLst/>
            <a:gdLst/>
            <a:ahLst/>
            <a:cxnLst/>
            <a:rect r="r" b="b" t="t" l="l"/>
            <a:pathLst>
              <a:path h="857688" w="697039">
                <a:moveTo>
                  <a:pt x="0" y="0"/>
                </a:moveTo>
                <a:lnTo>
                  <a:pt x="697039" y="0"/>
                </a:lnTo>
                <a:lnTo>
                  <a:pt x="697039" y="857688"/>
                </a:lnTo>
                <a:lnTo>
                  <a:pt x="0" y="85768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7689656" y="5371414"/>
            <a:ext cx="2905125" cy="2533650"/>
          </a:xfrm>
          <a:custGeom>
            <a:avLst/>
            <a:gdLst/>
            <a:ahLst/>
            <a:cxnLst/>
            <a:rect r="r" b="b" t="t" l="l"/>
            <a:pathLst>
              <a:path h="2533650" w="2905125">
                <a:moveTo>
                  <a:pt x="0" y="0"/>
                </a:moveTo>
                <a:lnTo>
                  <a:pt x="2905125" y="0"/>
                </a:lnTo>
                <a:lnTo>
                  <a:pt x="2905125" y="2533650"/>
                </a:lnTo>
                <a:lnTo>
                  <a:pt x="0" y="253365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grpSp>
        <p:nvGrpSpPr>
          <p:cNvPr name="Group 14" id="14"/>
          <p:cNvGrpSpPr>
            <a:grpSpLocks noChangeAspect="true"/>
          </p:cNvGrpSpPr>
          <p:nvPr/>
        </p:nvGrpSpPr>
        <p:grpSpPr>
          <a:xfrm rot="0">
            <a:off x="0" y="313858"/>
            <a:ext cx="1127503" cy="57150"/>
            <a:chOff x="0" y="0"/>
            <a:chExt cx="1127506" cy="5715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127506" cy="57150"/>
            </a:xfrm>
            <a:custGeom>
              <a:avLst/>
              <a:gdLst/>
              <a:ahLst/>
              <a:cxnLst/>
              <a:rect r="r" b="b" t="t" l="l"/>
              <a:pathLst>
                <a:path h="57150" w="1127506">
                  <a:moveTo>
                    <a:pt x="0" y="0"/>
                  </a:moveTo>
                  <a:lnTo>
                    <a:pt x="0" y="57150"/>
                  </a:lnTo>
                  <a:lnTo>
                    <a:pt x="1127506" y="57150"/>
                  </a:lnTo>
                  <a:lnTo>
                    <a:pt x="1127506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6" id="16"/>
          <p:cNvGrpSpPr>
            <a:grpSpLocks noChangeAspect="true"/>
          </p:cNvGrpSpPr>
          <p:nvPr/>
        </p:nvGrpSpPr>
        <p:grpSpPr>
          <a:xfrm rot="0">
            <a:off x="2438057" y="2381393"/>
            <a:ext cx="4414056" cy="5524205"/>
            <a:chOff x="0" y="0"/>
            <a:chExt cx="4414063" cy="5524208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4414012" cy="5524246"/>
            </a:xfrm>
            <a:custGeom>
              <a:avLst/>
              <a:gdLst/>
              <a:ahLst/>
              <a:cxnLst/>
              <a:rect r="r" b="b" t="t" l="l"/>
              <a:pathLst>
                <a:path h="5524246" w="4414012">
                  <a:moveTo>
                    <a:pt x="0" y="5524246"/>
                  </a:moveTo>
                  <a:lnTo>
                    <a:pt x="4414012" y="5524246"/>
                  </a:lnTo>
                  <a:lnTo>
                    <a:pt x="441401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8" id="18"/>
          <p:cNvGrpSpPr>
            <a:grpSpLocks noChangeAspect="true"/>
          </p:cNvGrpSpPr>
          <p:nvPr/>
        </p:nvGrpSpPr>
        <p:grpSpPr>
          <a:xfrm rot="0">
            <a:off x="-63503" y="9842173"/>
            <a:ext cx="8769496" cy="427415"/>
            <a:chOff x="0" y="0"/>
            <a:chExt cx="8769502" cy="427418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63500" y="63500"/>
              <a:ext cx="1672336" cy="295656"/>
            </a:xfrm>
            <a:custGeom>
              <a:avLst/>
              <a:gdLst/>
              <a:ahLst/>
              <a:cxnLst/>
              <a:rect r="r" b="b" t="t" l="l"/>
              <a:pathLst>
                <a:path h="295656" w="1672336">
                  <a:moveTo>
                    <a:pt x="0" y="295656"/>
                  </a:moveTo>
                  <a:lnTo>
                    <a:pt x="1672336" y="295656"/>
                  </a:lnTo>
                  <a:lnTo>
                    <a:pt x="167233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Freeform 20" id="20"/>
            <p:cNvSpPr/>
            <p:nvPr/>
          </p:nvSpPr>
          <p:spPr>
            <a:xfrm flipH="false" flipV="false" rot="0">
              <a:off x="177800" y="325755"/>
              <a:ext cx="8528177" cy="38100"/>
            </a:xfrm>
            <a:custGeom>
              <a:avLst/>
              <a:gdLst/>
              <a:ahLst/>
              <a:cxnLst/>
              <a:rect r="r" b="b" t="t" l="l"/>
              <a:pathLst>
                <a:path h="38100" w="8528177">
                  <a:moveTo>
                    <a:pt x="0" y="38100"/>
                  </a:moveTo>
                  <a:lnTo>
                    <a:pt x="8528177" y="38100"/>
                  </a:lnTo>
                  <a:lnTo>
                    <a:pt x="852817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1" id="21"/>
          <p:cNvGrpSpPr>
            <a:grpSpLocks noChangeAspect="true"/>
          </p:cNvGrpSpPr>
          <p:nvPr/>
        </p:nvGrpSpPr>
        <p:grpSpPr>
          <a:xfrm rot="0">
            <a:off x="7689656" y="5371414"/>
            <a:ext cx="2908687" cy="2534193"/>
            <a:chOff x="0" y="0"/>
            <a:chExt cx="2908681" cy="2534196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2908681" cy="2534158"/>
            </a:xfrm>
            <a:custGeom>
              <a:avLst/>
              <a:gdLst/>
              <a:ahLst/>
              <a:cxnLst/>
              <a:rect r="r" b="b" t="t" l="l"/>
              <a:pathLst>
                <a:path h="2534158" w="2908681">
                  <a:moveTo>
                    <a:pt x="0" y="2534158"/>
                  </a:moveTo>
                  <a:lnTo>
                    <a:pt x="2908681" y="2534158"/>
                  </a:lnTo>
                  <a:lnTo>
                    <a:pt x="290868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3" id="23"/>
          <p:cNvGrpSpPr>
            <a:grpSpLocks noChangeAspect="true"/>
          </p:cNvGrpSpPr>
          <p:nvPr/>
        </p:nvGrpSpPr>
        <p:grpSpPr>
          <a:xfrm rot="0">
            <a:off x="11131782" y="2381393"/>
            <a:ext cx="4414056" cy="5524205"/>
            <a:chOff x="0" y="0"/>
            <a:chExt cx="4414063" cy="5524208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4414012" cy="5524246"/>
            </a:xfrm>
            <a:custGeom>
              <a:avLst/>
              <a:gdLst/>
              <a:ahLst/>
              <a:cxnLst/>
              <a:rect r="r" b="b" t="t" l="l"/>
              <a:pathLst>
                <a:path h="5524246" w="4414012">
                  <a:moveTo>
                    <a:pt x="0" y="5524246"/>
                  </a:moveTo>
                  <a:lnTo>
                    <a:pt x="4414012" y="5524246"/>
                  </a:lnTo>
                  <a:lnTo>
                    <a:pt x="441401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5" id="25"/>
          <p:cNvGrpSpPr>
            <a:grpSpLocks noChangeAspect="true"/>
          </p:cNvGrpSpPr>
          <p:nvPr/>
        </p:nvGrpSpPr>
        <p:grpSpPr>
          <a:xfrm rot="0">
            <a:off x="14581594" y="0"/>
            <a:ext cx="3706406" cy="1897675"/>
            <a:chOff x="0" y="0"/>
            <a:chExt cx="3706406" cy="1897685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706368" cy="1897634"/>
            </a:xfrm>
            <a:custGeom>
              <a:avLst/>
              <a:gdLst/>
              <a:ahLst/>
              <a:cxnLst/>
              <a:rect r="r" b="b" t="t" l="l"/>
              <a:pathLst>
                <a:path h="1897634" w="3706368">
                  <a:moveTo>
                    <a:pt x="0" y="0"/>
                  </a:moveTo>
                  <a:lnTo>
                    <a:pt x="0" y="1897634"/>
                  </a:lnTo>
                  <a:lnTo>
                    <a:pt x="3706368" y="1897634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7" id="27"/>
          <p:cNvGrpSpPr>
            <a:grpSpLocks noChangeAspect="true"/>
          </p:cNvGrpSpPr>
          <p:nvPr/>
        </p:nvGrpSpPr>
        <p:grpSpPr>
          <a:xfrm rot="0">
            <a:off x="17259300" y="9438627"/>
            <a:ext cx="697040" cy="848373"/>
            <a:chOff x="0" y="0"/>
            <a:chExt cx="697040" cy="848373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697103" cy="848360"/>
            </a:xfrm>
            <a:custGeom>
              <a:avLst/>
              <a:gdLst/>
              <a:ahLst/>
              <a:cxnLst/>
              <a:rect r="r" b="b" t="t" l="l"/>
              <a:pathLst>
                <a:path h="848360" w="697103">
                  <a:moveTo>
                    <a:pt x="0" y="0"/>
                  </a:moveTo>
                  <a:lnTo>
                    <a:pt x="0" y="848360"/>
                  </a:lnTo>
                  <a:lnTo>
                    <a:pt x="697103" y="848360"/>
                  </a:lnTo>
                  <a:lnTo>
                    <a:pt x="697103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TextBox 29" id="29"/>
          <p:cNvSpPr txBox="true"/>
          <p:nvPr/>
        </p:nvSpPr>
        <p:spPr>
          <a:xfrm rot="0">
            <a:off x="1298953" y="132998"/>
            <a:ext cx="3941578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2.1. Oruç Ve Kur’an Ayı Ramazan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831619" y="9870338"/>
            <a:ext cx="6910730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2. Ünite: Ramazan ve Oruç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2947568" y="4925492"/>
            <a:ext cx="3188894" cy="13304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156"/>
              </a:lnSpc>
            </a:pPr>
            <a:r>
              <a:rPr lang="en-US" sz="3701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Ramazan ayı Kur’an ayıdır.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1329559" y="4046344"/>
            <a:ext cx="3994766" cy="33045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75"/>
              </a:lnSpc>
            </a:pPr>
            <a:r>
              <a:rPr lang="en-US" sz="3702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Kur’an-ı Kerim ramazan ayında </a:t>
            </a:r>
            <a:r>
              <a:rPr lang="en-US" b="true" sz="3702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Kadir Gecesi</a:t>
            </a:r>
            <a:r>
              <a:rPr lang="en-US" sz="3702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’nde indirilmeye başlanmıştır. 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7454924" y="9522209"/>
            <a:ext cx="231200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1659" y="9842173"/>
            <a:ext cx="8717651" cy="427415"/>
          </a:xfrm>
          <a:custGeom>
            <a:avLst/>
            <a:gdLst/>
            <a:ahLst/>
            <a:cxnLst/>
            <a:rect r="r" b="b" t="t" l="l"/>
            <a:pathLst>
              <a:path h="427415" w="8717651">
                <a:moveTo>
                  <a:pt x="0" y="0"/>
                </a:moveTo>
                <a:lnTo>
                  <a:pt x="8717652" y="0"/>
                </a:lnTo>
                <a:lnTo>
                  <a:pt x="8717652" y="427415"/>
                </a:lnTo>
                <a:lnTo>
                  <a:pt x="0" y="4274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4518434" y="-63475"/>
            <a:ext cx="3832593" cy="2024529"/>
            <a:chOff x="0" y="0"/>
            <a:chExt cx="3832593" cy="202453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64262" y="65532"/>
              <a:ext cx="3704082" cy="1288415"/>
            </a:xfrm>
            <a:custGeom>
              <a:avLst/>
              <a:gdLst/>
              <a:ahLst/>
              <a:cxnLst/>
              <a:rect r="r" b="b" t="t" l="l"/>
              <a:pathLst>
                <a:path h="1288415" w="3704082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90117" y="459740"/>
                    <a:pt x="1713357" y="338963"/>
                    <a:pt x="2645918" y="493268"/>
                  </a:cubicBezTo>
                  <a:cubicBezTo>
                    <a:pt x="3539617" y="641096"/>
                    <a:pt x="3692906" y="1238885"/>
                    <a:pt x="3704082" y="1288415"/>
                  </a:cubicBezTo>
                  <a:lnTo>
                    <a:pt x="3704082" y="1288415"/>
                  </a:lnTo>
                  <a:lnTo>
                    <a:pt x="3704082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710438" y="65532"/>
              <a:ext cx="3057906" cy="1890395"/>
            </a:xfrm>
            <a:custGeom>
              <a:avLst/>
              <a:gdLst/>
              <a:ahLst/>
              <a:cxnLst/>
              <a:rect r="r" b="b" t="t" l="l"/>
              <a:pathLst>
                <a:path h="1890395" w="3057906">
                  <a:moveTo>
                    <a:pt x="0" y="0"/>
                  </a:moveTo>
                  <a:cubicBezTo>
                    <a:pt x="208534" y="33782"/>
                    <a:pt x="2860040" y="489331"/>
                    <a:pt x="3057906" y="1890395"/>
                  </a:cubicBezTo>
                  <a:lnTo>
                    <a:pt x="3057906" y="1890395"/>
                  </a:lnTo>
                  <a:lnTo>
                    <a:pt x="3057906" y="0"/>
                  </a:lnTo>
                  <a:close/>
                </a:path>
              </a:pathLst>
            </a:custGeom>
            <a:solidFill>
              <a:srgbClr val="C76F15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64262" y="65532"/>
              <a:ext cx="3704209" cy="1288415"/>
            </a:xfrm>
            <a:custGeom>
              <a:avLst/>
              <a:gdLst/>
              <a:ahLst/>
              <a:cxnLst/>
              <a:rect r="r" b="b" t="t" l="l"/>
              <a:pathLst>
                <a:path h="1288415" w="3704209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38301" y="430784"/>
                    <a:pt x="1533017" y="373253"/>
                    <a:pt x="2181860" y="433451"/>
                  </a:cubicBezTo>
                  <a:cubicBezTo>
                    <a:pt x="2181860" y="433451"/>
                    <a:pt x="2181987" y="433451"/>
                    <a:pt x="2181987" y="433451"/>
                  </a:cubicBezTo>
                  <a:cubicBezTo>
                    <a:pt x="2324100" y="446659"/>
                    <a:pt x="2478532" y="465455"/>
                    <a:pt x="2646045" y="493268"/>
                  </a:cubicBezTo>
                  <a:cubicBezTo>
                    <a:pt x="3539998" y="641223"/>
                    <a:pt x="3693160" y="1239139"/>
                    <a:pt x="3704209" y="1288415"/>
                  </a:cubicBezTo>
                  <a:lnTo>
                    <a:pt x="3704209" y="1288415"/>
                  </a:lnTo>
                  <a:lnTo>
                    <a:pt x="3704209" y="0"/>
                  </a:lnTo>
                  <a:close/>
                </a:path>
              </a:pathLst>
            </a:custGeom>
            <a:solidFill>
              <a:srgbClr val="FFAD5A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2246122" y="498983"/>
              <a:ext cx="1522222" cy="857250"/>
            </a:xfrm>
            <a:custGeom>
              <a:avLst/>
              <a:gdLst/>
              <a:ahLst/>
              <a:cxnLst/>
              <a:rect r="r" b="b" t="t" l="l"/>
              <a:pathLst>
                <a:path h="857250" w="1522222">
                  <a:moveTo>
                    <a:pt x="0" y="127"/>
                  </a:moveTo>
                  <a:cubicBezTo>
                    <a:pt x="394335" y="67818"/>
                    <a:pt x="1076452" y="246761"/>
                    <a:pt x="1522222" y="857250"/>
                  </a:cubicBezTo>
                  <a:lnTo>
                    <a:pt x="1522222" y="857250"/>
                  </a:lnTo>
                  <a:lnTo>
                    <a:pt x="1522222" y="854964"/>
                  </a:lnTo>
                  <a:lnTo>
                    <a:pt x="1522222" y="854964"/>
                  </a:lnTo>
                  <a:cubicBezTo>
                    <a:pt x="1511046" y="805815"/>
                    <a:pt x="1358011" y="207772"/>
                    <a:pt x="464058" y="59817"/>
                  </a:cubicBezTo>
                  <a:cubicBezTo>
                    <a:pt x="296545" y="32131"/>
                    <a:pt x="142113" y="13208"/>
                    <a:pt x="0" y="0"/>
                  </a:cubicBezTo>
                  <a:close/>
                </a:path>
              </a:pathLst>
            </a:custGeom>
            <a:solidFill>
              <a:srgbClr val="C76F15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899412" y="65532"/>
              <a:ext cx="1869059" cy="686435"/>
            </a:xfrm>
            <a:custGeom>
              <a:avLst/>
              <a:gdLst/>
              <a:ahLst/>
              <a:cxnLst/>
              <a:rect r="r" b="b" t="t" l="l"/>
              <a:pathLst>
                <a:path h="686435" w="1869059">
                  <a:moveTo>
                    <a:pt x="0" y="0"/>
                  </a:moveTo>
                  <a:cubicBezTo>
                    <a:pt x="257810" y="14224"/>
                    <a:pt x="1598803" y="115189"/>
                    <a:pt x="1869059" y="686435"/>
                  </a:cubicBezTo>
                  <a:lnTo>
                    <a:pt x="1869059" y="686435"/>
                  </a:lnTo>
                  <a:lnTo>
                    <a:pt x="1869059" y="0"/>
                  </a:lnTo>
                  <a:close/>
                </a:path>
              </a:pathLst>
            </a:custGeom>
            <a:solidFill>
              <a:srgbClr val="FFAD5A"/>
            </a:solid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7259224" y="9438789"/>
            <a:ext cx="697039" cy="857688"/>
          </a:xfrm>
          <a:custGeom>
            <a:avLst/>
            <a:gdLst/>
            <a:ahLst/>
            <a:cxnLst/>
            <a:rect r="r" b="b" t="t" l="l"/>
            <a:pathLst>
              <a:path h="857688" w="697039">
                <a:moveTo>
                  <a:pt x="0" y="0"/>
                </a:moveTo>
                <a:lnTo>
                  <a:pt x="697039" y="0"/>
                </a:lnTo>
                <a:lnTo>
                  <a:pt x="697039" y="857688"/>
                </a:lnTo>
                <a:lnTo>
                  <a:pt x="0" y="8576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646425" y="4600699"/>
            <a:ext cx="2981325" cy="2600325"/>
          </a:xfrm>
          <a:custGeom>
            <a:avLst/>
            <a:gdLst/>
            <a:ahLst/>
            <a:cxnLst/>
            <a:rect r="r" b="b" t="t" l="l"/>
            <a:pathLst>
              <a:path h="2600325" w="2981325">
                <a:moveTo>
                  <a:pt x="0" y="0"/>
                </a:moveTo>
                <a:lnTo>
                  <a:pt x="2981325" y="0"/>
                </a:lnTo>
                <a:lnTo>
                  <a:pt x="2981325" y="2600325"/>
                </a:lnTo>
                <a:lnTo>
                  <a:pt x="0" y="260032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grpSp>
        <p:nvGrpSpPr>
          <p:cNvPr name="Group 12" id="12"/>
          <p:cNvGrpSpPr>
            <a:grpSpLocks noChangeAspect="true"/>
          </p:cNvGrpSpPr>
          <p:nvPr/>
        </p:nvGrpSpPr>
        <p:grpSpPr>
          <a:xfrm rot="0">
            <a:off x="0" y="313858"/>
            <a:ext cx="1127503" cy="57150"/>
            <a:chOff x="0" y="0"/>
            <a:chExt cx="1127506" cy="5715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127506" cy="57150"/>
            </a:xfrm>
            <a:custGeom>
              <a:avLst/>
              <a:gdLst/>
              <a:ahLst/>
              <a:cxnLst/>
              <a:rect r="r" b="b" t="t" l="l"/>
              <a:pathLst>
                <a:path h="57150" w="1127506">
                  <a:moveTo>
                    <a:pt x="0" y="0"/>
                  </a:moveTo>
                  <a:lnTo>
                    <a:pt x="0" y="57150"/>
                  </a:lnTo>
                  <a:lnTo>
                    <a:pt x="1127506" y="57150"/>
                  </a:lnTo>
                  <a:lnTo>
                    <a:pt x="1127506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4" id="14"/>
          <p:cNvGrpSpPr>
            <a:grpSpLocks noChangeAspect="true"/>
          </p:cNvGrpSpPr>
          <p:nvPr/>
        </p:nvGrpSpPr>
        <p:grpSpPr>
          <a:xfrm rot="0">
            <a:off x="-63503" y="9842173"/>
            <a:ext cx="8769496" cy="427415"/>
            <a:chOff x="0" y="0"/>
            <a:chExt cx="8769502" cy="427418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63500" y="63500"/>
              <a:ext cx="1672336" cy="295656"/>
            </a:xfrm>
            <a:custGeom>
              <a:avLst/>
              <a:gdLst/>
              <a:ahLst/>
              <a:cxnLst/>
              <a:rect r="r" b="b" t="t" l="l"/>
              <a:pathLst>
                <a:path h="295656" w="1672336">
                  <a:moveTo>
                    <a:pt x="0" y="295656"/>
                  </a:moveTo>
                  <a:lnTo>
                    <a:pt x="1672336" y="295656"/>
                  </a:lnTo>
                  <a:lnTo>
                    <a:pt x="167233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177800" y="325755"/>
              <a:ext cx="8528177" cy="38100"/>
            </a:xfrm>
            <a:custGeom>
              <a:avLst/>
              <a:gdLst/>
              <a:ahLst/>
              <a:cxnLst/>
              <a:rect r="r" b="b" t="t" l="l"/>
              <a:pathLst>
                <a:path h="38100" w="8528177">
                  <a:moveTo>
                    <a:pt x="0" y="38100"/>
                  </a:moveTo>
                  <a:lnTo>
                    <a:pt x="8528177" y="38100"/>
                  </a:lnTo>
                  <a:lnTo>
                    <a:pt x="852817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7" id="17"/>
          <p:cNvGrpSpPr>
            <a:grpSpLocks noChangeAspect="true"/>
          </p:cNvGrpSpPr>
          <p:nvPr/>
        </p:nvGrpSpPr>
        <p:grpSpPr>
          <a:xfrm rot="0">
            <a:off x="1646425" y="4600699"/>
            <a:ext cx="2980287" cy="2596572"/>
            <a:chOff x="0" y="0"/>
            <a:chExt cx="2980284" cy="2596578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2980309" cy="2596515"/>
            </a:xfrm>
            <a:custGeom>
              <a:avLst/>
              <a:gdLst/>
              <a:ahLst/>
              <a:cxnLst/>
              <a:rect r="r" b="b" t="t" l="l"/>
              <a:pathLst>
                <a:path h="2596515" w="2980309">
                  <a:moveTo>
                    <a:pt x="0" y="2596515"/>
                  </a:moveTo>
                  <a:lnTo>
                    <a:pt x="2980309" y="2596515"/>
                  </a:lnTo>
                  <a:lnTo>
                    <a:pt x="298030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9" id="19"/>
          <p:cNvGrpSpPr>
            <a:grpSpLocks noChangeAspect="true"/>
          </p:cNvGrpSpPr>
          <p:nvPr/>
        </p:nvGrpSpPr>
        <p:grpSpPr>
          <a:xfrm rot="0">
            <a:off x="14581594" y="0"/>
            <a:ext cx="3706406" cy="1897675"/>
            <a:chOff x="0" y="0"/>
            <a:chExt cx="3706406" cy="1897685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3706368" cy="1897634"/>
            </a:xfrm>
            <a:custGeom>
              <a:avLst/>
              <a:gdLst/>
              <a:ahLst/>
              <a:cxnLst/>
              <a:rect r="r" b="b" t="t" l="l"/>
              <a:pathLst>
                <a:path h="1897634" w="3706368">
                  <a:moveTo>
                    <a:pt x="0" y="0"/>
                  </a:moveTo>
                  <a:lnTo>
                    <a:pt x="0" y="1897634"/>
                  </a:lnTo>
                  <a:lnTo>
                    <a:pt x="3706368" y="1897634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1" id="21"/>
          <p:cNvGrpSpPr>
            <a:grpSpLocks noChangeAspect="true"/>
          </p:cNvGrpSpPr>
          <p:nvPr/>
        </p:nvGrpSpPr>
        <p:grpSpPr>
          <a:xfrm rot="0">
            <a:off x="17259300" y="9438627"/>
            <a:ext cx="697040" cy="848373"/>
            <a:chOff x="0" y="0"/>
            <a:chExt cx="697040" cy="848373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697103" cy="848360"/>
            </a:xfrm>
            <a:custGeom>
              <a:avLst/>
              <a:gdLst/>
              <a:ahLst/>
              <a:cxnLst/>
              <a:rect r="r" b="b" t="t" l="l"/>
              <a:pathLst>
                <a:path h="848360" w="697103">
                  <a:moveTo>
                    <a:pt x="0" y="0"/>
                  </a:moveTo>
                  <a:lnTo>
                    <a:pt x="0" y="848360"/>
                  </a:lnTo>
                  <a:lnTo>
                    <a:pt x="697103" y="848360"/>
                  </a:lnTo>
                  <a:lnTo>
                    <a:pt x="697103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TextBox 23" id="23"/>
          <p:cNvSpPr txBox="true"/>
          <p:nvPr/>
        </p:nvSpPr>
        <p:spPr>
          <a:xfrm rot="0">
            <a:off x="1298953" y="132998"/>
            <a:ext cx="3941578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2.1. Oruç Ve Kur’an Ayı Ramazan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831619" y="9870338"/>
            <a:ext cx="6910730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2. Ünite: Ramazan ve Oruç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5509441" y="6663852"/>
            <a:ext cx="10222563" cy="12524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74"/>
              </a:lnSpc>
            </a:pPr>
            <a:r>
              <a:rPr lang="en-US" sz="34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“Şüphesiz, biz onu (Kur’an’ı) Kadir Gecesi’nde indirdik.”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1032007" y="7902102"/>
            <a:ext cx="4748203" cy="6333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74"/>
              </a:lnSpc>
            </a:pPr>
            <a:r>
              <a:rPr lang="en-US" sz="34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(Kadir suresi 1. ayet)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5509441" y="1622241"/>
            <a:ext cx="9961474" cy="31098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74"/>
              </a:lnSpc>
            </a:pPr>
            <a:r>
              <a:rPr lang="en-US" sz="34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“O sayılı günler; insanlar için bir hidayet rehberi, doğru yolun ve hak ile batılı birbirinden ayırmanın apaçık delilleri olarak Kur'an'ın kendisinde indirildiği ramazan ayıdır…”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0218363" y="4717866"/>
            <a:ext cx="5578173" cy="6333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74"/>
              </a:lnSpc>
            </a:pPr>
            <a:r>
              <a:rPr lang="en-US" sz="34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Bakara suresi 185. ayet)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7445399" y="9522209"/>
            <a:ext cx="276977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1659" y="9842173"/>
            <a:ext cx="8717651" cy="427415"/>
          </a:xfrm>
          <a:custGeom>
            <a:avLst/>
            <a:gdLst/>
            <a:ahLst/>
            <a:cxnLst/>
            <a:rect r="r" b="b" t="t" l="l"/>
            <a:pathLst>
              <a:path h="427415" w="8717651">
                <a:moveTo>
                  <a:pt x="0" y="0"/>
                </a:moveTo>
                <a:lnTo>
                  <a:pt x="8717652" y="0"/>
                </a:lnTo>
                <a:lnTo>
                  <a:pt x="8717652" y="427415"/>
                </a:lnTo>
                <a:lnTo>
                  <a:pt x="0" y="4274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4518434" y="-63475"/>
            <a:ext cx="3832593" cy="2024529"/>
            <a:chOff x="0" y="0"/>
            <a:chExt cx="3832593" cy="202453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64262" y="65532"/>
              <a:ext cx="3704082" cy="1288415"/>
            </a:xfrm>
            <a:custGeom>
              <a:avLst/>
              <a:gdLst/>
              <a:ahLst/>
              <a:cxnLst/>
              <a:rect r="r" b="b" t="t" l="l"/>
              <a:pathLst>
                <a:path h="1288415" w="3704082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90117" y="459740"/>
                    <a:pt x="1713357" y="338963"/>
                    <a:pt x="2645918" y="493268"/>
                  </a:cubicBezTo>
                  <a:cubicBezTo>
                    <a:pt x="3539617" y="641096"/>
                    <a:pt x="3692906" y="1238885"/>
                    <a:pt x="3704082" y="1288415"/>
                  </a:cubicBezTo>
                  <a:lnTo>
                    <a:pt x="3704082" y="1288415"/>
                  </a:lnTo>
                  <a:lnTo>
                    <a:pt x="3704082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710438" y="65532"/>
              <a:ext cx="3057906" cy="1890395"/>
            </a:xfrm>
            <a:custGeom>
              <a:avLst/>
              <a:gdLst/>
              <a:ahLst/>
              <a:cxnLst/>
              <a:rect r="r" b="b" t="t" l="l"/>
              <a:pathLst>
                <a:path h="1890395" w="3057906">
                  <a:moveTo>
                    <a:pt x="0" y="0"/>
                  </a:moveTo>
                  <a:cubicBezTo>
                    <a:pt x="208534" y="33782"/>
                    <a:pt x="2860040" y="489331"/>
                    <a:pt x="3057906" y="1890395"/>
                  </a:cubicBezTo>
                  <a:lnTo>
                    <a:pt x="3057906" y="1890395"/>
                  </a:lnTo>
                  <a:lnTo>
                    <a:pt x="3057906" y="0"/>
                  </a:lnTo>
                  <a:close/>
                </a:path>
              </a:pathLst>
            </a:custGeom>
            <a:solidFill>
              <a:srgbClr val="C76F15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64262" y="65532"/>
              <a:ext cx="3704209" cy="1288415"/>
            </a:xfrm>
            <a:custGeom>
              <a:avLst/>
              <a:gdLst/>
              <a:ahLst/>
              <a:cxnLst/>
              <a:rect r="r" b="b" t="t" l="l"/>
              <a:pathLst>
                <a:path h="1288415" w="3704209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38301" y="430784"/>
                    <a:pt x="1533017" y="373253"/>
                    <a:pt x="2181860" y="433451"/>
                  </a:cubicBezTo>
                  <a:cubicBezTo>
                    <a:pt x="2181860" y="433451"/>
                    <a:pt x="2181987" y="433451"/>
                    <a:pt x="2181987" y="433451"/>
                  </a:cubicBezTo>
                  <a:cubicBezTo>
                    <a:pt x="2324100" y="446659"/>
                    <a:pt x="2478532" y="465455"/>
                    <a:pt x="2646045" y="493268"/>
                  </a:cubicBezTo>
                  <a:cubicBezTo>
                    <a:pt x="3539998" y="641223"/>
                    <a:pt x="3693160" y="1239139"/>
                    <a:pt x="3704209" y="1288415"/>
                  </a:cubicBezTo>
                  <a:lnTo>
                    <a:pt x="3704209" y="1288415"/>
                  </a:lnTo>
                  <a:lnTo>
                    <a:pt x="3704209" y="0"/>
                  </a:lnTo>
                  <a:close/>
                </a:path>
              </a:pathLst>
            </a:custGeom>
            <a:solidFill>
              <a:srgbClr val="FFAD5A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2246122" y="498983"/>
              <a:ext cx="1522222" cy="857250"/>
            </a:xfrm>
            <a:custGeom>
              <a:avLst/>
              <a:gdLst/>
              <a:ahLst/>
              <a:cxnLst/>
              <a:rect r="r" b="b" t="t" l="l"/>
              <a:pathLst>
                <a:path h="857250" w="1522222">
                  <a:moveTo>
                    <a:pt x="0" y="127"/>
                  </a:moveTo>
                  <a:cubicBezTo>
                    <a:pt x="394335" y="67818"/>
                    <a:pt x="1076452" y="246761"/>
                    <a:pt x="1522222" y="857250"/>
                  </a:cubicBezTo>
                  <a:lnTo>
                    <a:pt x="1522222" y="857250"/>
                  </a:lnTo>
                  <a:lnTo>
                    <a:pt x="1522222" y="854964"/>
                  </a:lnTo>
                  <a:lnTo>
                    <a:pt x="1522222" y="854964"/>
                  </a:lnTo>
                  <a:cubicBezTo>
                    <a:pt x="1511046" y="805815"/>
                    <a:pt x="1358011" y="207772"/>
                    <a:pt x="464058" y="59817"/>
                  </a:cubicBezTo>
                  <a:cubicBezTo>
                    <a:pt x="296545" y="32131"/>
                    <a:pt x="142113" y="13208"/>
                    <a:pt x="0" y="0"/>
                  </a:cubicBezTo>
                  <a:close/>
                </a:path>
              </a:pathLst>
            </a:custGeom>
            <a:solidFill>
              <a:srgbClr val="C76F15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899412" y="65532"/>
              <a:ext cx="1869059" cy="686435"/>
            </a:xfrm>
            <a:custGeom>
              <a:avLst/>
              <a:gdLst/>
              <a:ahLst/>
              <a:cxnLst/>
              <a:rect r="r" b="b" t="t" l="l"/>
              <a:pathLst>
                <a:path h="686435" w="1869059">
                  <a:moveTo>
                    <a:pt x="0" y="0"/>
                  </a:moveTo>
                  <a:cubicBezTo>
                    <a:pt x="257810" y="14224"/>
                    <a:pt x="1598803" y="115189"/>
                    <a:pt x="1869059" y="686435"/>
                  </a:cubicBezTo>
                  <a:lnTo>
                    <a:pt x="1869059" y="686435"/>
                  </a:lnTo>
                  <a:lnTo>
                    <a:pt x="1869059" y="0"/>
                  </a:lnTo>
                  <a:close/>
                </a:path>
              </a:pathLst>
            </a:custGeom>
            <a:solidFill>
              <a:srgbClr val="FFAD5A"/>
            </a:solid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7259224" y="9438789"/>
            <a:ext cx="697039" cy="857688"/>
          </a:xfrm>
          <a:custGeom>
            <a:avLst/>
            <a:gdLst/>
            <a:ahLst/>
            <a:cxnLst/>
            <a:rect r="r" b="b" t="t" l="l"/>
            <a:pathLst>
              <a:path h="857688" w="697039">
                <a:moveTo>
                  <a:pt x="0" y="0"/>
                </a:moveTo>
                <a:lnTo>
                  <a:pt x="697039" y="0"/>
                </a:lnTo>
                <a:lnTo>
                  <a:pt x="697039" y="857688"/>
                </a:lnTo>
                <a:lnTo>
                  <a:pt x="0" y="8576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3657600" y="5143500"/>
            <a:ext cx="2324100" cy="2524125"/>
          </a:xfrm>
          <a:custGeom>
            <a:avLst/>
            <a:gdLst/>
            <a:ahLst/>
            <a:cxnLst/>
            <a:rect r="r" b="b" t="t" l="l"/>
            <a:pathLst>
              <a:path h="2524125" w="2324100">
                <a:moveTo>
                  <a:pt x="0" y="0"/>
                </a:moveTo>
                <a:lnTo>
                  <a:pt x="2324100" y="0"/>
                </a:lnTo>
                <a:lnTo>
                  <a:pt x="2324100" y="2524125"/>
                </a:lnTo>
                <a:lnTo>
                  <a:pt x="0" y="252412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grpSp>
        <p:nvGrpSpPr>
          <p:cNvPr name="Group 12" id="12"/>
          <p:cNvGrpSpPr>
            <a:grpSpLocks noChangeAspect="true"/>
          </p:cNvGrpSpPr>
          <p:nvPr/>
        </p:nvGrpSpPr>
        <p:grpSpPr>
          <a:xfrm rot="0">
            <a:off x="0" y="313858"/>
            <a:ext cx="1127503" cy="57150"/>
            <a:chOff x="0" y="0"/>
            <a:chExt cx="1127506" cy="5715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127506" cy="57150"/>
            </a:xfrm>
            <a:custGeom>
              <a:avLst/>
              <a:gdLst/>
              <a:ahLst/>
              <a:cxnLst/>
              <a:rect r="r" b="b" t="t" l="l"/>
              <a:pathLst>
                <a:path h="57150" w="1127506">
                  <a:moveTo>
                    <a:pt x="0" y="0"/>
                  </a:moveTo>
                  <a:lnTo>
                    <a:pt x="0" y="57150"/>
                  </a:lnTo>
                  <a:lnTo>
                    <a:pt x="1127506" y="57150"/>
                  </a:lnTo>
                  <a:lnTo>
                    <a:pt x="1127506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4" id="14"/>
          <p:cNvGrpSpPr>
            <a:grpSpLocks noChangeAspect="true"/>
          </p:cNvGrpSpPr>
          <p:nvPr/>
        </p:nvGrpSpPr>
        <p:grpSpPr>
          <a:xfrm rot="0">
            <a:off x="-63503" y="9842173"/>
            <a:ext cx="8769496" cy="427415"/>
            <a:chOff x="0" y="0"/>
            <a:chExt cx="8769502" cy="427418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63500" y="63500"/>
              <a:ext cx="1672336" cy="295656"/>
            </a:xfrm>
            <a:custGeom>
              <a:avLst/>
              <a:gdLst/>
              <a:ahLst/>
              <a:cxnLst/>
              <a:rect r="r" b="b" t="t" l="l"/>
              <a:pathLst>
                <a:path h="295656" w="1672336">
                  <a:moveTo>
                    <a:pt x="0" y="295656"/>
                  </a:moveTo>
                  <a:lnTo>
                    <a:pt x="1672336" y="295656"/>
                  </a:lnTo>
                  <a:lnTo>
                    <a:pt x="167233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177800" y="325755"/>
              <a:ext cx="8528177" cy="38100"/>
            </a:xfrm>
            <a:custGeom>
              <a:avLst/>
              <a:gdLst/>
              <a:ahLst/>
              <a:cxnLst/>
              <a:rect r="r" b="b" t="t" l="l"/>
              <a:pathLst>
                <a:path h="38100" w="8528177">
                  <a:moveTo>
                    <a:pt x="0" y="38100"/>
                  </a:moveTo>
                  <a:lnTo>
                    <a:pt x="8528177" y="38100"/>
                  </a:lnTo>
                  <a:lnTo>
                    <a:pt x="852817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7" id="17"/>
          <p:cNvGrpSpPr>
            <a:grpSpLocks noChangeAspect="true"/>
          </p:cNvGrpSpPr>
          <p:nvPr/>
        </p:nvGrpSpPr>
        <p:grpSpPr>
          <a:xfrm rot="0">
            <a:off x="3657600" y="5143500"/>
            <a:ext cx="2320471" cy="2522258"/>
            <a:chOff x="0" y="0"/>
            <a:chExt cx="2320468" cy="2522258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2320417" cy="2522220"/>
            </a:xfrm>
            <a:custGeom>
              <a:avLst/>
              <a:gdLst/>
              <a:ahLst/>
              <a:cxnLst/>
              <a:rect r="r" b="b" t="t" l="l"/>
              <a:pathLst>
                <a:path h="2522220" w="2320417">
                  <a:moveTo>
                    <a:pt x="0" y="2522220"/>
                  </a:moveTo>
                  <a:lnTo>
                    <a:pt x="2320417" y="2522220"/>
                  </a:lnTo>
                  <a:lnTo>
                    <a:pt x="232041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9" id="19"/>
          <p:cNvGrpSpPr>
            <a:grpSpLocks noChangeAspect="true"/>
          </p:cNvGrpSpPr>
          <p:nvPr/>
        </p:nvGrpSpPr>
        <p:grpSpPr>
          <a:xfrm rot="0">
            <a:off x="14581594" y="0"/>
            <a:ext cx="3706406" cy="1897675"/>
            <a:chOff x="0" y="0"/>
            <a:chExt cx="3706406" cy="1897685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3706368" cy="1897634"/>
            </a:xfrm>
            <a:custGeom>
              <a:avLst/>
              <a:gdLst/>
              <a:ahLst/>
              <a:cxnLst/>
              <a:rect r="r" b="b" t="t" l="l"/>
              <a:pathLst>
                <a:path h="1897634" w="3706368">
                  <a:moveTo>
                    <a:pt x="0" y="0"/>
                  </a:moveTo>
                  <a:lnTo>
                    <a:pt x="0" y="1897634"/>
                  </a:lnTo>
                  <a:lnTo>
                    <a:pt x="3706368" y="1897634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1" id="21"/>
          <p:cNvGrpSpPr>
            <a:grpSpLocks noChangeAspect="true"/>
          </p:cNvGrpSpPr>
          <p:nvPr/>
        </p:nvGrpSpPr>
        <p:grpSpPr>
          <a:xfrm rot="0">
            <a:off x="17259300" y="9438627"/>
            <a:ext cx="697040" cy="848373"/>
            <a:chOff x="0" y="0"/>
            <a:chExt cx="697040" cy="848373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697103" cy="848360"/>
            </a:xfrm>
            <a:custGeom>
              <a:avLst/>
              <a:gdLst/>
              <a:ahLst/>
              <a:cxnLst/>
              <a:rect r="r" b="b" t="t" l="l"/>
              <a:pathLst>
                <a:path h="848360" w="697103">
                  <a:moveTo>
                    <a:pt x="0" y="0"/>
                  </a:moveTo>
                  <a:lnTo>
                    <a:pt x="0" y="848360"/>
                  </a:lnTo>
                  <a:lnTo>
                    <a:pt x="697103" y="848360"/>
                  </a:lnTo>
                  <a:lnTo>
                    <a:pt x="697103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TextBox 23" id="23"/>
          <p:cNvSpPr txBox="true"/>
          <p:nvPr/>
        </p:nvSpPr>
        <p:spPr>
          <a:xfrm rot="0">
            <a:off x="1298953" y="132998"/>
            <a:ext cx="3941578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2.1. Oruç Ve Kur’an Ayı Ramazan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831619" y="9870338"/>
            <a:ext cx="6910730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2. Ünite: Ramazan ve Oruç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6683997" y="5183553"/>
            <a:ext cx="6321104" cy="24907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74"/>
              </a:lnSpc>
            </a:pPr>
            <a:r>
              <a:rPr lang="en-US" sz="34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Hz. Peygamber’le Cebrail, ramazan ayında o zamana kadar inen ayetleri karşılıklı okumuşlardır.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3421247" y="2093585"/>
            <a:ext cx="10989078" cy="12524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74"/>
              </a:lnSpc>
            </a:pPr>
            <a:r>
              <a:rPr lang="en-US" sz="34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Hz. Muhammed (sav) ashabıyla ramazan ayında Kur’an-ı Kerim’i daha fazla okumuştur.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7454924" y="9522209"/>
            <a:ext cx="279244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1659" y="9842173"/>
            <a:ext cx="8717651" cy="427415"/>
          </a:xfrm>
          <a:custGeom>
            <a:avLst/>
            <a:gdLst/>
            <a:ahLst/>
            <a:cxnLst/>
            <a:rect r="r" b="b" t="t" l="l"/>
            <a:pathLst>
              <a:path h="427415" w="8717651">
                <a:moveTo>
                  <a:pt x="0" y="0"/>
                </a:moveTo>
                <a:lnTo>
                  <a:pt x="8717652" y="0"/>
                </a:lnTo>
                <a:lnTo>
                  <a:pt x="8717652" y="427415"/>
                </a:lnTo>
                <a:lnTo>
                  <a:pt x="0" y="4274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4518434" y="-63475"/>
            <a:ext cx="3832593" cy="2024529"/>
            <a:chOff x="0" y="0"/>
            <a:chExt cx="3832593" cy="202453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64262" y="65532"/>
              <a:ext cx="3704082" cy="1288415"/>
            </a:xfrm>
            <a:custGeom>
              <a:avLst/>
              <a:gdLst/>
              <a:ahLst/>
              <a:cxnLst/>
              <a:rect r="r" b="b" t="t" l="l"/>
              <a:pathLst>
                <a:path h="1288415" w="3704082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90117" y="459740"/>
                    <a:pt x="1713357" y="338963"/>
                    <a:pt x="2645918" y="493268"/>
                  </a:cubicBezTo>
                  <a:cubicBezTo>
                    <a:pt x="3539617" y="641096"/>
                    <a:pt x="3692906" y="1238885"/>
                    <a:pt x="3704082" y="1288415"/>
                  </a:cubicBezTo>
                  <a:lnTo>
                    <a:pt x="3704082" y="1288415"/>
                  </a:lnTo>
                  <a:lnTo>
                    <a:pt x="3704082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710438" y="65532"/>
              <a:ext cx="3057906" cy="1890395"/>
            </a:xfrm>
            <a:custGeom>
              <a:avLst/>
              <a:gdLst/>
              <a:ahLst/>
              <a:cxnLst/>
              <a:rect r="r" b="b" t="t" l="l"/>
              <a:pathLst>
                <a:path h="1890395" w="3057906">
                  <a:moveTo>
                    <a:pt x="0" y="0"/>
                  </a:moveTo>
                  <a:cubicBezTo>
                    <a:pt x="208534" y="33782"/>
                    <a:pt x="2860040" y="489331"/>
                    <a:pt x="3057906" y="1890395"/>
                  </a:cubicBezTo>
                  <a:lnTo>
                    <a:pt x="3057906" y="1890395"/>
                  </a:lnTo>
                  <a:lnTo>
                    <a:pt x="3057906" y="0"/>
                  </a:lnTo>
                  <a:close/>
                </a:path>
              </a:pathLst>
            </a:custGeom>
            <a:solidFill>
              <a:srgbClr val="C76F15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64262" y="65532"/>
              <a:ext cx="3704209" cy="1288415"/>
            </a:xfrm>
            <a:custGeom>
              <a:avLst/>
              <a:gdLst/>
              <a:ahLst/>
              <a:cxnLst/>
              <a:rect r="r" b="b" t="t" l="l"/>
              <a:pathLst>
                <a:path h="1288415" w="3704209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38301" y="430784"/>
                    <a:pt x="1533017" y="373253"/>
                    <a:pt x="2181860" y="433451"/>
                  </a:cubicBezTo>
                  <a:cubicBezTo>
                    <a:pt x="2181860" y="433451"/>
                    <a:pt x="2181987" y="433451"/>
                    <a:pt x="2181987" y="433451"/>
                  </a:cubicBezTo>
                  <a:cubicBezTo>
                    <a:pt x="2324100" y="446659"/>
                    <a:pt x="2478532" y="465455"/>
                    <a:pt x="2646045" y="493268"/>
                  </a:cubicBezTo>
                  <a:cubicBezTo>
                    <a:pt x="3539998" y="641223"/>
                    <a:pt x="3693160" y="1239139"/>
                    <a:pt x="3704209" y="1288415"/>
                  </a:cubicBezTo>
                  <a:lnTo>
                    <a:pt x="3704209" y="1288415"/>
                  </a:lnTo>
                  <a:lnTo>
                    <a:pt x="3704209" y="0"/>
                  </a:lnTo>
                  <a:close/>
                </a:path>
              </a:pathLst>
            </a:custGeom>
            <a:solidFill>
              <a:srgbClr val="FFAD5A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2246122" y="498983"/>
              <a:ext cx="1522222" cy="857250"/>
            </a:xfrm>
            <a:custGeom>
              <a:avLst/>
              <a:gdLst/>
              <a:ahLst/>
              <a:cxnLst/>
              <a:rect r="r" b="b" t="t" l="l"/>
              <a:pathLst>
                <a:path h="857250" w="1522222">
                  <a:moveTo>
                    <a:pt x="0" y="127"/>
                  </a:moveTo>
                  <a:cubicBezTo>
                    <a:pt x="394335" y="67818"/>
                    <a:pt x="1076452" y="246761"/>
                    <a:pt x="1522222" y="857250"/>
                  </a:cubicBezTo>
                  <a:lnTo>
                    <a:pt x="1522222" y="857250"/>
                  </a:lnTo>
                  <a:lnTo>
                    <a:pt x="1522222" y="854964"/>
                  </a:lnTo>
                  <a:lnTo>
                    <a:pt x="1522222" y="854964"/>
                  </a:lnTo>
                  <a:cubicBezTo>
                    <a:pt x="1511046" y="805815"/>
                    <a:pt x="1358011" y="207772"/>
                    <a:pt x="464058" y="59817"/>
                  </a:cubicBezTo>
                  <a:cubicBezTo>
                    <a:pt x="296545" y="32131"/>
                    <a:pt x="142113" y="13208"/>
                    <a:pt x="0" y="0"/>
                  </a:cubicBezTo>
                  <a:close/>
                </a:path>
              </a:pathLst>
            </a:custGeom>
            <a:solidFill>
              <a:srgbClr val="C76F15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899412" y="65532"/>
              <a:ext cx="1869059" cy="686435"/>
            </a:xfrm>
            <a:custGeom>
              <a:avLst/>
              <a:gdLst/>
              <a:ahLst/>
              <a:cxnLst/>
              <a:rect r="r" b="b" t="t" l="l"/>
              <a:pathLst>
                <a:path h="686435" w="1869059">
                  <a:moveTo>
                    <a:pt x="0" y="0"/>
                  </a:moveTo>
                  <a:cubicBezTo>
                    <a:pt x="257810" y="14224"/>
                    <a:pt x="1598803" y="115189"/>
                    <a:pt x="1869059" y="686435"/>
                  </a:cubicBezTo>
                  <a:lnTo>
                    <a:pt x="1869059" y="686435"/>
                  </a:lnTo>
                  <a:lnTo>
                    <a:pt x="1869059" y="0"/>
                  </a:lnTo>
                  <a:close/>
                </a:path>
              </a:pathLst>
            </a:custGeom>
            <a:solidFill>
              <a:srgbClr val="FFAD5A"/>
            </a:solid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7259224" y="9438789"/>
            <a:ext cx="697039" cy="857688"/>
          </a:xfrm>
          <a:custGeom>
            <a:avLst/>
            <a:gdLst/>
            <a:ahLst/>
            <a:cxnLst/>
            <a:rect r="r" b="b" t="t" l="l"/>
            <a:pathLst>
              <a:path h="857688" w="697039">
                <a:moveTo>
                  <a:pt x="0" y="0"/>
                </a:moveTo>
                <a:lnTo>
                  <a:pt x="697039" y="0"/>
                </a:lnTo>
                <a:lnTo>
                  <a:pt x="697039" y="857688"/>
                </a:lnTo>
                <a:lnTo>
                  <a:pt x="0" y="8576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12012930" y="3501695"/>
            <a:ext cx="5246370" cy="5246370"/>
            <a:chOff x="0" y="0"/>
            <a:chExt cx="6995160" cy="699516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6995160" cy="6995160"/>
            </a:xfrm>
            <a:custGeom>
              <a:avLst/>
              <a:gdLst/>
              <a:ahLst/>
              <a:cxnLst/>
              <a:rect r="r" b="b" t="t" l="l"/>
              <a:pathLst>
                <a:path h="6995160" w="6995160">
                  <a:moveTo>
                    <a:pt x="292100" y="0"/>
                  </a:moveTo>
                  <a:cubicBezTo>
                    <a:pt x="130810" y="0"/>
                    <a:pt x="0" y="130810"/>
                    <a:pt x="0" y="292100"/>
                  </a:cubicBezTo>
                  <a:lnTo>
                    <a:pt x="0" y="6703060"/>
                  </a:lnTo>
                  <a:cubicBezTo>
                    <a:pt x="0" y="6864096"/>
                    <a:pt x="130429" y="6994778"/>
                    <a:pt x="291465" y="6995160"/>
                  </a:cubicBezTo>
                  <a:lnTo>
                    <a:pt x="6703695" y="6995160"/>
                  </a:lnTo>
                  <a:cubicBezTo>
                    <a:pt x="6864731" y="6994778"/>
                    <a:pt x="6995160" y="6864096"/>
                    <a:pt x="6995160" y="6703060"/>
                  </a:cubicBezTo>
                  <a:lnTo>
                    <a:pt x="6995160" y="292100"/>
                  </a:lnTo>
                  <a:cubicBezTo>
                    <a:pt x="6995160" y="130810"/>
                    <a:pt x="6864350" y="0"/>
                    <a:pt x="6703060" y="0"/>
                  </a:cubicBezTo>
                  <a:close/>
                </a:path>
              </a:pathLst>
            </a:custGeom>
            <a:blipFill>
              <a:blip r:embed="rId8"/>
              <a:stretch>
                <a:fillRect l="-19336" t="0" r="-19335" b="0"/>
              </a:stretch>
            </a:blipFill>
          </p:spPr>
        </p:sp>
      </p:grpSp>
      <p:grpSp>
        <p:nvGrpSpPr>
          <p:cNvPr name="Group 13" id="13"/>
          <p:cNvGrpSpPr>
            <a:grpSpLocks noChangeAspect="true"/>
          </p:cNvGrpSpPr>
          <p:nvPr/>
        </p:nvGrpSpPr>
        <p:grpSpPr>
          <a:xfrm rot="0">
            <a:off x="0" y="313858"/>
            <a:ext cx="1127503" cy="57150"/>
            <a:chOff x="0" y="0"/>
            <a:chExt cx="1127506" cy="5715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127506" cy="57150"/>
            </a:xfrm>
            <a:custGeom>
              <a:avLst/>
              <a:gdLst/>
              <a:ahLst/>
              <a:cxnLst/>
              <a:rect r="r" b="b" t="t" l="l"/>
              <a:pathLst>
                <a:path h="57150" w="1127506">
                  <a:moveTo>
                    <a:pt x="0" y="0"/>
                  </a:moveTo>
                  <a:lnTo>
                    <a:pt x="0" y="57150"/>
                  </a:lnTo>
                  <a:lnTo>
                    <a:pt x="1127506" y="57150"/>
                  </a:lnTo>
                  <a:lnTo>
                    <a:pt x="1127506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5" id="15"/>
          <p:cNvGrpSpPr>
            <a:grpSpLocks noChangeAspect="true"/>
          </p:cNvGrpSpPr>
          <p:nvPr/>
        </p:nvGrpSpPr>
        <p:grpSpPr>
          <a:xfrm rot="0">
            <a:off x="-63503" y="9842173"/>
            <a:ext cx="8769496" cy="427415"/>
            <a:chOff x="0" y="0"/>
            <a:chExt cx="8769502" cy="427418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63500" y="63500"/>
              <a:ext cx="1672336" cy="295656"/>
            </a:xfrm>
            <a:custGeom>
              <a:avLst/>
              <a:gdLst/>
              <a:ahLst/>
              <a:cxnLst/>
              <a:rect r="r" b="b" t="t" l="l"/>
              <a:pathLst>
                <a:path h="295656" w="1672336">
                  <a:moveTo>
                    <a:pt x="0" y="295656"/>
                  </a:moveTo>
                  <a:lnTo>
                    <a:pt x="1672336" y="295656"/>
                  </a:lnTo>
                  <a:lnTo>
                    <a:pt x="167233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177800" y="325755"/>
              <a:ext cx="8528177" cy="38100"/>
            </a:xfrm>
            <a:custGeom>
              <a:avLst/>
              <a:gdLst/>
              <a:ahLst/>
              <a:cxnLst/>
              <a:rect r="r" b="b" t="t" l="l"/>
              <a:pathLst>
                <a:path h="38100" w="8528177">
                  <a:moveTo>
                    <a:pt x="0" y="38100"/>
                  </a:moveTo>
                  <a:lnTo>
                    <a:pt x="8528177" y="38100"/>
                  </a:lnTo>
                  <a:lnTo>
                    <a:pt x="852817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8" id="18"/>
          <p:cNvGrpSpPr>
            <a:grpSpLocks noChangeAspect="true"/>
          </p:cNvGrpSpPr>
          <p:nvPr/>
        </p:nvGrpSpPr>
        <p:grpSpPr>
          <a:xfrm rot="0">
            <a:off x="12012930" y="3501685"/>
            <a:ext cx="5246370" cy="5246370"/>
            <a:chOff x="0" y="0"/>
            <a:chExt cx="5246370" cy="524637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5246370" cy="5246370"/>
            </a:xfrm>
            <a:custGeom>
              <a:avLst/>
              <a:gdLst/>
              <a:ahLst/>
              <a:cxnLst/>
              <a:rect r="r" b="b" t="t" l="l"/>
              <a:pathLst>
                <a:path h="5246370" w="5246370">
                  <a:moveTo>
                    <a:pt x="0" y="5246370"/>
                  </a:moveTo>
                  <a:lnTo>
                    <a:pt x="5246370" y="5246370"/>
                  </a:lnTo>
                  <a:lnTo>
                    <a:pt x="52463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0" id="20"/>
          <p:cNvGrpSpPr>
            <a:grpSpLocks noChangeAspect="true"/>
          </p:cNvGrpSpPr>
          <p:nvPr/>
        </p:nvGrpSpPr>
        <p:grpSpPr>
          <a:xfrm rot="0">
            <a:off x="14581594" y="0"/>
            <a:ext cx="3706406" cy="1897675"/>
            <a:chOff x="0" y="0"/>
            <a:chExt cx="3706406" cy="1897685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3706368" cy="1897634"/>
            </a:xfrm>
            <a:custGeom>
              <a:avLst/>
              <a:gdLst/>
              <a:ahLst/>
              <a:cxnLst/>
              <a:rect r="r" b="b" t="t" l="l"/>
              <a:pathLst>
                <a:path h="1897634" w="3706368">
                  <a:moveTo>
                    <a:pt x="0" y="0"/>
                  </a:moveTo>
                  <a:lnTo>
                    <a:pt x="0" y="1897634"/>
                  </a:lnTo>
                  <a:lnTo>
                    <a:pt x="3706368" y="1897634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2" id="22"/>
          <p:cNvGrpSpPr>
            <a:grpSpLocks noChangeAspect="true"/>
          </p:cNvGrpSpPr>
          <p:nvPr/>
        </p:nvGrpSpPr>
        <p:grpSpPr>
          <a:xfrm rot="0">
            <a:off x="17259300" y="9438627"/>
            <a:ext cx="697040" cy="848373"/>
            <a:chOff x="0" y="0"/>
            <a:chExt cx="697040" cy="848373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697103" cy="848360"/>
            </a:xfrm>
            <a:custGeom>
              <a:avLst/>
              <a:gdLst/>
              <a:ahLst/>
              <a:cxnLst/>
              <a:rect r="r" b="b" t="t" l="l"/>
              <a:pathLst>
                <a:path h="848360" w="697103">
                  <a:moveTo>
                    <a:pt x="0" y="0"/>
                  </a:moveTo>
                  <a:lnTo>
                    <a:pt x="0" y="848360"/>
                  </a:lnTo>
                  <a:lnTo>
                    <a:pt x="697103" y="848360"/>
                  </a:lnTo>
                  <a:lnTo>
                    <a:pt x="697103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TextBox 24" id="24"/>
          <p:cNvSpPr txBox="true"/>
          <p:nvPr/>
        </p:nvSpPr>
        <p:spPr>
          <a:xfrm rot="0">
            <a:off x="1298953" y="132998"/>
            <a:ext cx="3941578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2.1. Oruç Ve Kur’an Ayı Ramazan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831619" y="9870338"/>
            <a:ext cx="6910730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2. Ünite: Ramazan ve Oruç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3026397" y="4942761"/>
            <a:ext cx="7365492" cy="24907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874"/>
              </a:lnSpc>
            </a:pPr>
            <a:r>
              <a:rPr lang="en-US" sz="34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Müslümanlar Kur’an-ı Kerim’i öğrenmeye, öğretmeye ve onun rehberliğinde bir hayat sürmeye çalışırlar.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3026397" y="1532468"/>
            <a:ext cx="11944140" cy="18715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74"/>
              </a:lnSpc>
            </a:pPr>
            <a:r>
              <a:rPr lang="en-US" sz="34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Hz. Peygamber’in uygulamalarını örnek alan Müslümanlar, ramazan ayı boyunca Kur’an-ı Kerim’i bir araya gelerek okurlar. 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7365770" y="9522209"/>
            <a:ext cx="493652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1659" y="9842173"/>
            <a:ext cx="8717651" cy="427415"/>
          </a:xfrm>
          <a:custGeom>
            <a:avLst/>
            <a:gdLst/>
            <a:ahLst/>
            <a:cxnLst/>
            <a:rect r="r" b="b" t="t" l="l"/>
            <a:pathLst>
              <a:path h="427415" w="8717651">
                <a:moveTo>
                  <a:pt x="0" y="0"/>
                </a:moveTo>
                <a:lnTo>
                  <a:pt x="8717652" y="0"/>
                </a:lnTo>
                <a:lnTo>
                  <a:pt x="8717652" y="427415"/>
                </a:lnTo>
                <a:lnTo>
                  <a:pt x="0" y="4274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4518434" y="-63475"/>
            <a:ext cx="3832593" cy="2024529"/>
            <a:chOff x="0" y="0"/>
            <a:chExt cx="3832593" cy="202453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64262" y="65532"/>
              <a:ext cx="3704082" cy="1288415"/>
            </a:xfrm>
            <a:custGeom>
              <a:avLst/>
              <a:gdLst/>
              <a:ahLst/>
              <a:cxnLst/>
              <a:rect r="r" b="b" t="t" l="l"/>
              <a:pathLst>
                <a:path h="1288415" w="3704082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90117" y="459740"/>
                    <a:pt x="1713357" y="338963"/>
                    <a:pt x="2645918" y="493268"/>
                  </a:cubicBezTo>
                  <a:cubicBezTo>
                    <a:pt x="3539617" y="641096"/>
                    <a:pt x="3692906" y="1238885"/>
                    <a:pt x="3704082" y="1288415"/>
                  </a:cubicBezTo>
                  <a:lnTo>
                    <a:pt x="3704082" y="1288415"/>
                  </a:lnTo>
                  <a:lnTo>
                    <a:pt x="3704082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710438" y="65532"/>
              <a:ext cx="3057906" cy="1890395"/>
            </a:xfrm>
            <a:custGeom>
              <a:avLst/>
              <a:gdLst/>
              <a:ahLst/>
              <a:cxnLst/>
              <a:rect r="r" b="b" t="t" l="l"/>
              <a:pathLst>
                <a:path h="1890395" w="3057906">
                  <a:moveTo>
                    <a:pt x="0" y="0"/>
                  </a:moveTo>
                  <a:cubicBezTo>
                    <a:pt x="208534" y="33782"/>
                    <a:pt x="2860040" y="489331"/>
                    <a:pt x="3057906" y="1890395"/>
                  </a:cubicBezTo>
                  <a:lnTo>
                    <a:pt x="3057906" y="1890395"/>
                  </a:lnTo>
                  <a:lnTo>
                    <a:pt x="3057906" y="0"/>
                  </a:lnTo>
                  <a:close/>
                </a:path>
              </a:pathLst>
            </a:custGeom>
            <a:solidFill>
              <a:srgbClr val="C76F15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64262" y="65532"/>
              <a:ext cx="3704209" cy="1288415"/>
            </a:xfrm>
            <a:custGeom>
              <a:avLst/>
              <a:gdLst/>
              <a:ahLst/>
              <a:cxnLst/>
              <a:rect r="r" b="b" t="t" l="l"/>
              <a:pathLst>
                <a:path h="1288415" w="3704209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38301" y="430784"/>
                    <a:pt x="1533017" y="373253"/>
                    <a:pt x="2181860" y="433451"/>
                  </a:cubicBezTo>
                  <a:cubicBezTo>
                    <a:pt x="2181860" y="433451"/>
                    <a:pt x="2181987" y="433451"/>
                    <a:pt x="2181987" y="433451"/>
                  </a:cubicBezTo>
                  <a:cubicBezTo>
                    <a:pt x="2324100" y="446659"/>
                    <a:pt x="2478532" y="465455"/>
                    <a:pt x="2646045" y="493268"/>
                  </a:cubicBezTo>
                  <a:cubicBezTo>
                    <a:pt x="3539998" y="641223"/>
                    <a:pt x="3693160" y="1239139"/>
                    <a:pt x="3704209" y="1288415"/>
                  </a:cubicBezTo>
                  <a:lnTo>
                    <a:pt x="3704209" y="1288415"/>
                  </a:lnTo>
                  <a:lnTo>
                    <a:pt x="3704209" y="0"/>
                  </a:lnTo>
                  <a:close/>
                </a:path>
              </a:pathLst>
            </a:custGeom>
            <a:solidFill>
              <a:srgbClr val="FFAD5A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2246122" y="498983"/>
              <a:ext cx="1522222" cy="857250"/>
            </a:xfrm>
            <a:custGeom>
              <a:avLst/>
              <a:gdLst/>
              <a:ahLst/>
              <a:cxnLst/>
              <a:rect r="r" b="b" t="t" l="l"/>
              <a:pathLst>
                <a:path h="857250" w="1522222">
                  <a:moveTo>
                    <a:pt x="0" y="127"/>
                  </a:moveTo>
                  <a:cubicBezTo>
                    <a:pt x="394335" y="67818"/>
                    <a:pt x="1076452" y="246761"/>
                    <a:pt x="1522222" y="857250"/>
                  </a:cubicBezTo>
                  <a:lnTo>
                    <a:pt x="1522222" y="857250"/>
                  </a:lnTo>
                  <a:lnTo>
                    <a:pt x="1522222" y="854964"/>
                  </a:lnTo>
                  <a:lnTo>
                    <a:pt x="1522222" y="854964"/>
                  </a:lnTo>
                  <a:cubicBezTo>
                    <a:pt x="1511046" y="805815"/>
                    <a:pt x="1358011" y="207772"/>
                    <a:pt x="464058" y="59817"/>
                  </a:cubicBezTo>
                  <a:cubicBezTo>
                    <a:pt x="296545" y="32131"/>
                    <a:pt x="142113" y="13208"/>
                    <a:pt x="0" y="0"/>
                  </a:cubicBezTo>
                  <a:close/>
                </a:path>
              </a:pathLst>
            </a:custGeom>
            <a:solidFill>
              <a:srgbClr val="C76F15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899412" y="65532"/>
              <a:ext cx="1869059" cy="686435"/>
            </a:xfrm>
            <a:custGeom>
              <a:avLst/>
              <a:gdLst/>
              <a:ahLst/>
              <a:cxnLst/>
              <a:rect r="r" b="b" t="t" l="l"/>
              <a:pathLst>
                <a:path h="686435" w="1869059">
                  <a:moveTo>
                    <a:pt x="0" y="0"/>
                  </a:moveTo>
                  <a:cubicBezTo>
                    <a:pt x="257810" y="14224"/>
                    <a:pt x="1598803" y="115189"/>
                    <a:pt x="1869059" y="686435"/>
                  </a:cubicBezTo>
                  <a:lnTo>
                    <a:pt x="1869059" y="686435"/>
                  </a:lnTo>
                  <a:lnTo>
                    <a:pt x="1869059" y="0"/>
                  </a:lnTo>
                  <a:close/>
                </a:path>
              </a:pathLst>
            </a:custGeom>
            <a:solidFill>
              <a:srgbClr val="FFAD5A"/>
            </a:solid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7259224" y="9438789"/>
            <a:ext cx="697039" cy="857688"/>
          </a:xfrm>
          <a:custGeom>
            <a:avLst/>
            <a:gdLst/>
            <a:ahLst/>
            <a:cxnLst/>
            <a:rect r="r" b="b" t="t" l="l"/>
            <a:pathLst>
              <a:path h="857688" w="697039">
                <a:moveTo>
                  <a:pt x="0" y="0"/>
                </a:moveTo>
                <a:lnTo>
                  <a:pt x="697039" y="0"/>
                </a:lnTo>
                <a:lnTo>
                  <a:pt x="697039" y="857688"/>
                </a:lnTo>
                <a:lnTo>
                  <a:pt x="0" y="8576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3152499" y="4207678"/>
            <a:ext cx="1905000" cy="1524000"/>
          </a:xfrm>
          <a:custGeom>
            <a:avLst/>
            <a:gdLst/>
            <a:ahLst/>
            <a:cxnLst/>
            <a:rect r="r" b="b" t="t" l="l"/>
            <a:pathLst>
              <a:path h="1524000" w="1905000">
                <a:moveTo>
                  <a:pt x="0" y="0"/>
                </a:moveTo>
                <a:lnTo>
                  <a:pt x="1905000" y="0"/>
                </a:lnTo>
                <a:lnTo>
                  <a:pt x="1905000" y="1524000"/>
                </a:lnTo>
                <a:lnTo>
                  <a:pt x="0" y="1524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grpSp>
        <p:nvGrpSpPr>
          <p:cNvPr name="Group 12" id="12"/>
          <p:cNvGrpSpPr>
            <a:grpSpLocks noChangeAspect="true"/>
          </p:cNvGrpSpPr>
          <p:nvPr/>
        </p:nvGrpSpPr>
        <p:grpSpPr>
          <a:xfrm rot="0">
            <a:off x="0" y="313858"/>
            <a:ext cx="1127503" cy="57150"/>
            <a:chOff x="0" y="0"/>
            <a:chExt cx="1127506" cy="5715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127506" cy="57150"/>
            </a:xfrm>
            <a:custGeom>
              <a:avLst/>
              <a:gdLst/>
              <a:ahLst/>
              <a:cxnLst/>
              <a:rect r="r" b="b" t="t" l="l"/>
              <a:pathLst>
                <a:path h="57150" w="1127506">
                  <a:moveTo>
                    <a:pt x="0" y="0"/>
                  </a:moveTo>
                  <a:lnTo>
                    <a:pt x="0" y="57150"/>
                  </a:lnTo>
                  <a:lnTo>
                    <a:pt x="1127506" y="57150"/>
                  </a:lnTo>
                  <a:lnTo>
                    <a:pt x="1127506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4" id="14"/>
          <p:cNvGrpSpPr>
            <a:grpSpLocks noChangeAspect="true"/>
          </p:cNvGrpSpPr>
          <p:nvPr/>
        </p:nvGrpSpPr>
        <p:grpSpPr>
          <a:xfrm rot="0">
            <a:off x="-63503" y="9842173"/>
            <a:ext cx="8769496" cy="427415"/>
            <a:chOff x="0" y="0"/>
            <a:chExt cx="8769502" cy="427418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63500" y="63500"/>
              <a:ext cx="1672336" cy="295656"/>
            </a:xfrm>
            <a:custGeom>
              <a:avLst/>
              <a:gdLst/>
              <a:ahLst/>
              <a:cxnLst/>
              <a:rect r="r" b="b" t="t" l="l"/>
              <a:pathLst>
                <a:path h="295656" w="1672336">
                  <a:moveTo>
                    <a:pt x="0" y="295656"/>
                  </a:moveTo>
                  <a:lnTo>
                    <a:pt x="1672336" y="295656"/>
                  </a:lnTo>
                  <a:lnTo>
                    <a:pt x="167233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177800" y="325755"/>
              <a:ext cx="8528177" cy="38100"/>
            </a:xfrm>
            <a:custGeom>
              <a:avLst/>
              <a:gdLst/>
              <a:ahLst/>
              <a:cxnLst/>
              <a:rect r="r" b="b" t="t" l="l"/>
              <a:pathLst>
                <a:path h="38100" w="8528177">
                  <a:moveTo>
                    <a:pt x="0" y="38100"/>
                  </a:moveTo>
                  <a:lnTo>
                    <a:pt x="8528177" y="38100"/>
                  </a:lnTo>
                  <a:lnTo>
                    <a:pt x="852817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7" id="17"/>
          <p:cNvGrpSpPr>
            <a:grpSpLocks noChangeAspect="true"/>
          </p:cNvGrpSpPr>
          <p:nvPr/>
        </p:nvGrpSpPr>
        <p:grpSpPr>
          <a:xfrm rot="0">
            <a:off x="3152499" y="4207678"/>
            <a:ext cx="1905676" cy="1522162"/>
            <a:chOff x="0" y="0"/>
            <a:chExt cx="1905673" cy="1522158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905635" cy="1522222"/>
            </a:xfrm>
            <a:custGeom>
              <a:avLst/>
              <a:gdLst/>
              <a:ahLst/>
              <a:cxnLst/>
              <a:rect r="r" b="b" t="t" l="l"/>
              <a:pathLst>
                <a:path h="1522222" w="1905635">
                  <a:moveTo>
                    <a:pt x="0" y="1522222"/>
                  </a:moveTo>
                  <a:lnTo>
                    <a:pt x="1905635" y="1522222"/>
                  </a:lnTo>
                  <a:lnTo>
                    <a:pt x="190563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9" id="19"/>
          <p:cNvGrpSpPr>
            <a:grpSpLocks noChangeAspect="true"/>
          </p:cNvGrpSpPr>
          <p:nvPr/>
        </p:nvGrpSpPr>
        <p:grpSpPr>
          <a:xfrm rot="0">
            <a:off x="14581594" y="0"/>
            <a:ext cx="3706406" cy="1897675"/>
            <a:chOff x="0" y="0"/>
            <a:chExt cx="3706406" cy="1897685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3706368" cy="1897634"/>
            </a:xfrm>
            <a:custGeom>
              <a:avLst/>
              <a:gdLst/>
              <a:ahLst/>
              <a:cxnLst/>
              <a:rect r="r" b="b" t="t" l="l"/>
              <a:pathLst>
                <a:path h="1897634" w="3706368">
                  <a:moveTo>
                    <a:pt x="0" y="0"/>
                  </a:moveTo>
                  <a:lnTo>
                    <a:pt x="0" y="1897634"/>
                  </a:lnTo>
                  <a:lnTo>
                    <a:pt x="3706368" y="1897634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1" id="21"/>
          <p:cNvGrpSpPr>
            <a:grpSpLocks noChangeAspect="true"/>
          </p:cNvGrpSpPr>
          <p:nvPr/>
        </p:nvGrpSpPr>
        <p:grpSpPr>
          <a:xfrm rot="0">
            <a:off x="17259300" y="9438627"/>
            <a:ext cx="697040" cy="848373"/>
            <a:chOff x="0" y="0"/>
            <a:chExt cx="697040" cy="848373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697103" cy="848360"/>
            </a:xfrm>
            <a:custGeom>
              <a:avLst/>
              <a:gdLst/>
              <a:ahLst/>
              <a:cxnLst/>
              <a:rect r="r" b="b" t="t" l="l"/>
              <a:pathLst>
                <a:path h="848360" w="697103">
                  <a:moveTo>
                    <a:pt x="0" y="0"/>
                  </a:moveTo>
                  <a:lnTo>
                    <a:pt x="0" y="848360"/>
                  </a:lnTo>
                  <a:lnTo>
                    <a:pt x="697103" y="848360"/>
                  </a:lnTo>
                  <a:lnTo>
                    <a:pt x="697103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TextBox 23" id="23"/>
          <p:cNvSpPr txBox="true"/>
          <p:nvPr/>
        </p:nvSpPr>
        <p:spPr>
          <a:xfrm rot="0">
            <a:off x="1298953" y="132998"/>
            <a:ext cx="3941578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2.1. Oruç Ve Kur’an Ayı Ramazan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831619" y="9870338"/>
            <a:ext cx="6910730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2. Ünite: Ramazan ve Oruç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7397774" y="9522209"/>
            <a:ext cx="385315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11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5343601" y="4523013"/>
            <a:ext cx="9155068" cy="6015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24"/>
              </a:lnSpc>
            </a:pPr>
            <a:r>
              <a:rPr lang="en-US" b="true" sz="3302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Oruç ibadeti hakkında neler biliyorsunuz?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6888537" y="1095832"/>
            <a:ext cx="4600975" cy="6333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b="true" sz="3499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2.2. ORUÇ İBADETİ 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1659" y="9842173"/>
            <a:ext cx="8717651" cy="427415"/>
          </a:xfrm>
          <a:custGeom>
            <a:avLst/>
            <a:gdLst/>
            <a:ahLst/>
            <a:cxnLst/>
            <a:rect r="r" b="b" t="t" l="l"/>
            <a:pathLst>
              <a:path h="427415" w="8717651">
                <a:moveTo>
                  <a:pt x="0" y="0"/>
                </a:moveTo>
                <a:lnTo>
                  <a:pt x="8717652" y="0"/>
                </a:lnTo>
                <a:lnTo>
                  <a:pt x="8717652" y="427415"/>
                </a:lnTo>
                <a:lnTo>
                  <a:pt x="0" y="4274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4518434" y="-63475"/>
            <a:ext cx="3832593" cy="2024529"/>
            <a:chOff x="0" y="0"/>
            <a:chExt cx="3832593" cy="202453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64262" y="65532"/>
              <a:ext cx="3704082" cy="1288415"/>
            </a:xfrm>
            <a:custGeom>
              <a:avLst/>
              <a:gdLst/>
              <a:ahLst/>
              <a:cxnLst/>
              <a:rect r="r" b="b" t="t" l="l"/>
              <a:pathLst>
                <a:path h="1288415" w="3704082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90117" y="459740"/>
                    <a:pt x="1713357" y="338963"/>
                    <a:pt x="2645918" y="493268"/>
                  </a:cubicBezTo>
                  <a:cubicBezTo>
                    <a:pt x="3539617" y="641096"/>
                    <a:pt x="3692906" y="1238885"/>
                    <a:pt x="3704082" y="1288415"/>
                  </a:cubicBezTo>
                  <a:lnTo>
                    <a:pt x="3704082" y="1288415"/>
                  </a:lnTo>
                  <a:lnTo>
                    <a:pt x="3704082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710438" y="65532"/>
              <a:ext cx="3057906" cy="1890395"/>
            </a:xfrm>
            <a:custGeom>
              <a:avLst/>
              <a:gdLst/>
              <a:ahLst/>
              <a:cxnLst/>
              <a:rect r="r" b="b" t="t" l="l"/>
              <a:pathLst>
                <a:path h="1890395" w="3057906">
                  <a:moveTo>
                    <a:pt x="0" y="0"/>
                  </a:moveTo>
                  <a:cubicBezTo>
                    <a:pt x="208534" y="33782"/>
                    <a:pt x="2860040" y="489331"/>
                    <a:pt x="3057906" y="1890395"/>
                  </a:cubicBezTo>
                  <a:lnTo>
                    <a:pt x="3057906" y="1890395"/>
                  </a:lnTo>
                  <a:lnTo>
                    <a:pt x="3057906" y="0"/>
                  </a:lnTo>
                  <a:close/>
                </a:path>
              </a:pathLst>
            </a:custGeom>
            <a:solidFill>
              <a:srgbClr val="C76F15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64262" y="65532"/>
              <a:ext cx="3704209" cy="1288415"/>
            </a:xfrm>
            <a:custGeom>
              <a:avLst/>
              <a:gdLst/>
              <a:ahLst/>
              <a:cxnLst/>
              <a:rect r="r" b="b" t="t" l="l"/>
              <a:pathLst>
                <a:path h="1288415" w="3704209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38301" y="430784"/>
                    <a:pt x="1533017" y="373253"/>
                    <a:pt x="2181860" y="433451"/>
                  </a:cubicBezTo>
                  <a:cubicBezTo>
                    <a:pt x="2181860" y="433451"/>
                    <a:pt x="2181987" y="433451"/>
                    <a:pt x="2181987" y="433451"/>
                  </a:cubicBezTo>
                  <a:cubicBezTo>
                    <a:pt x="2324100" y="446659"/>
                    <a:pt x="2478532" y="465455"/>
                    <a:pt x="2646045" y="493268"/>
                  </a:cubicBezTo>
                  <a:cubicBezTo>
                    <a:pt x="3539998" y="641223"/>
                    <a:pt x="3693160" y="1239139"/>
                    <a:pt x="3704209" y="1288415"/>
                  </a:cubicBezTo>
                  <a:lnTo>
                    <a:pt x="3704209" y="1288415"/>
                  </a:lnTo>
                  <a:lnTo>
                    <a:pt x="3704209" y="0"/>
                  </a:lnTo>
                  <a:close/>
                </a:path>
              </a:pathLst>
            </a:custGeom>
            <a:solidFill>
              <a:srgbClr val="FFAD5A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2246122" y="498983"/>
              <a:ext cx="1522222" cy="857250"/>
            </a:xfrm>
            <a:custGeom>
              <a:avLst/>
              <a:gdLst/>
              <a:ahLst/>
              <a:cxnLst/>
              <a:rect r="r" b="b" t="t" l="l"/>
              <a:pathLst>
                <a:path h="857250" w="1522222">
                  <a:moveTo>
                    <a:pt x="0" y="127"/>
                  </a:moveTo>
                  <a:cubicBezTo>
                    <a:pt x="394335" y="67818"/>
                    <a:pt x="1076452" y="246761"/>
                    <a:pt x="1522222" y="857250"/>
                  </a:cubicBezTo>
                  <a:lnTo>
                    <a:pt x="1522222" y="857250"/>
                  </a:lnTo>
                  <a:lnTo>
                    <a:pt x="1522222" y="854964"/>
                  </a:lnTo>
                  <a:lnTo>
                    <a:pt x="1522222" y="854964"/>
                  </a:lnTo>
                  <a:cubicBezTo>
                    <a:pt x="1511046" y="805815"/>
                    <a:pt x="1358011" y="207772"/>
                    <a:pt x="464058" y="59817"/>
                  </a:cubicBezTo>
                  <a:cubicBezTo>
                    <a:pt x="296545" y="32131"/>
                    <a:pt x="142113" y="13208"/>
                    <a:pt x="0" y="0"/>
                  </a:cubicBezTo>
                  <a:close/>
                </a:path>
              </a:pathLst>
            </a:custGeom>
            <a:solidFill>
              <a:srgbClr val="C76F15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899412" y="65532"/>
              <a:ext cx="1869059" cy="686435"/>
            </a:xfrm>
            <a:custGeom>
              <a:avLst/>
              <a:gdLst/>
              <a:ahLst/>
              <a:cxnLst/>
              <a:rect r="r" b="b" t="t" l="l"/>
              <a:pathLst>
                <a:path h="686435" w="1869059">
                  <a:moveTo>
                    <a:pt x="0" y="0"/>
                  </a:moveTo>
                  <a:cubicBezTo>
                    <a:pt x="257810" y="14224"/>
                    <a:pt x="1598803" y="115189"/>
                    <a:pt x="1869059" y="686435"/>
                  </a:cubicBezTo>
                  <a:lnTo>
                    <a:pt x="1869059" y="686435"/>
                  </a:lnTo>
                  <a:lnTo>
                    <a:pt x="1869059" y="0"/>
                  </a:lnTo>
                  <a:close/>
                </a:path>
              </a:pathLst>
            </a:custGeom>
            <a:solidFill>
              <a:srgbClr val="FFAD5A"/>
            </a:solid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7259224" y="9438789"/>
            <a:ext cx="697039" cy="857688"/>
          </a:xfrm>
          <a:custGeom>
            <a:avLst/>
            <a:gdLst/>
            <a:ahLst/>
            <a:cxnLst/>
            <a:rect r="r" b="b" t="t" l="l"/>
            <a:pathLst>
              <a:path h="857688" w="697039">
                <a:moveTo>
                  <a:pt x="0" y="0"/>
                </a:moveTo>
                <a:lnTo>
                  <a:pt x="697039" y="0"/>
                </a:lnTo>
                <a:lnTo>
                  <a:pt x="697039" y="857688"/>
                </a:lnTo>
                <a:lnTo>
                  <a:pt x="0" y="8576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2776880" y="2556901"/>
            <a:ext cx="12734925" cy="6705600"/>
          </a:xfrm>
          <a:custGeom>
            <a:avLst/>
            <a:gdLst/>
            <a:ahLst/>
            <a:cxnLst/>
            <a:rect r="r" b="b" t="t" l="l"/>
            <a:pathLst>
              <a:path h="6705600" w="12734925">
                <a:moveTo>
                  <a:pt x="0" y="0"/>
                </a:moveTo>
                <a:lnTo>
                  <a:pt x="12734925" y="0"/>
                </a:lnTo>
                <a:lnTo>
                  <a:pt x="12734925" y="6705600"/>
                </a:lnTo>
                <a:lnTo>
                  <a:pt x="0" y="67056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grpSp>
        <p:nvGrpSpPr>
          <p:cNvPr name="Group 12" id="12"/>
          <p:cNvGrpSpPr>
            <a:grpSpLocks noChangeAspect="true"/>
          </p:cNvGrpSpPr>
          <p:nvPr/>
        </p:nvGrpSpPr>
        <p:grpSpPr>
          <a:xfrm rot="0">
            <a:off x="0" y="313858"/>
            <a:ext cx="1127503" cy="57150"/>
            <a:chOff x="0" y="0"/>
            <a:chExt cx="1127506" cy="5715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127506" cy="57150"/>
            </a:xfrm>
            <a:custGeom>
              <a:avLst/>
              <a:gdLst/>
              <a:ahLst/>
              <a:cxnLst/>
              <a:rect r="r" b="b" t="t" l="l"/>
              <a:pathLst>
                <a:path h="57150" w="1127506">
                  <a:moveTo>
                    <a:pt x="0" y="0"/>
                  </a:moveTo>
                  <a:lnTo>
                    <a:pt x="0" y="57150"/>
                  </a:lnTo>
                  <a:lnTo>
                    <a:pt x="1127506" y="57150"/>
                  </a:lnTo>
                  <a:lnTo>
                    <a:pt x="1127506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4" id="14"/>
          <p:cNvGrpSpPr>
            <a:grpSpLocks noChangeAspect="true"/>
          </p:cNvGrpSpPr>
          <p:nvPr/>
        </p:nvGrpSpPr>
        <p:grpSpPr>
          <a:xfrm rot="0">
            <a:off x="-63503" y="9842173"/>
            <a:ext cx="8769496" cy="427415"/>
            <a:chOff x="0" y="0"/>
            <a:chExt cx="8769502" cy="427418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63500" y="63500"/>
              <a:ext cx="1672336" cy="295656"/>
            </a:xfrm>
            <a:custGeom>
              <a:avLst/>
              <a:gdLst/>
              <a:ahLst/>
              <a:cxnLst/>
              <a:rect r="r" b="b" t="t" l="l"/>
              <a:pathLst>
                <a:path h="295656" w="1672336">
                  <a:moveTo>
                    <a:pt x="0" y="295656"/>
                  </a:moveTo>
                  <a:lnTo>
                    <a:pt x="1672336" y="295656"/>
                  </a:lnTo>
                  <a:lnTo>
                    <a:pt x="167233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177800" y="325755"/>
              <a:ext cx="8528177" cy="38100"/>
            </a:xfrm>
            <a:custGeom>
              <a:avLst/>
              <a:gdLst/>
              <a:ahLst/>
              <a:cxnLst/>
              <a:rect r="r" b="b" t="t" l="l"/>
              <a:pathLst>
                <a:path h="38100" w="8528177">
                  <a:moveTo>
                    <a:pt x="0" y="38100"/>
                  </a:moveTo>
                  <a:lnTo>
                    <a:pt x="8528177" y="38100"/>
                  </a:lnTo>
                  <a:lnTo>
                    <a:pt x="852817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7" id="17"/>
          <p:cNvGrpSpPr>
            <a:grpSpLocks noChangeAspect="true"/>
          </p:cNvGrpSpPr>
          <p:nvPr/>
        </p:nvGrpSpPr>
        <p:grpSpPr>
          <a:xfrm rot="0">
            <a:off x="2776880" y="2556901"/>
            <a:ext cx="12734249" cy="6701399"/>
            <a:chOff x="0" y="0"/>
            <a:chExt cx="12734252" cy="6701396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2734290" cy="6701409"/>
            </a:xfrm>
            <a:custGeom>
              <a:avLst/>
              <a:gdLst/>
              <a:ahLst/>
              <a:cxnLst/>
              <a:rect r="r" b="b" t="t" l="l"/>
              <a:pathLst>
                <a:path h="6701409" w="12734290">
                  <a:moveTo>
                    <a:pt x="0" y="6701409"/>
                  </a:moveTo>
                  <a:lnTo>
                    <a:pt x="12734290" y="6701409"/>
                  </a:lnTo>
                  <a:lnTo>
                    <a:pt x="1273429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9" id="19"/>
          <p:cNvGrpSpPr>
            <a:grpSpLocks noChangeAspect="true"/>
          </p:cNvGrpSpPr>
          <p:nvPr/>
        </p:nvGrpSpPr>
        <p:grpSpPr>
          <a:xfrm rot="0">
            <a:off x="14581594" y="0"/>
            <a:ext cx="3706406" cy="1897675"/>
            <a:chOff x="0" y="0"/>
            <a:chExt cx="3706406" cy="1897685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3706368" cy="1897634"/>
            </a:xfrm>
            <a:custGeom>
              <a:avLst/>
              <a:gdLst/>
              <a:ahLst/>
              <a:cxnLst/>
              <a:rect r="r" b="b" t="t" l="l"/>
              <a:pathLst>
                <a:path h="1897634" w="3706368">
                  <a:moveTo>
                    <a:pt x="0" y="0"/>
                  </a:moveTo>
                  <a:lnTo>
                    <a:pt x="0" y="1897634"/>
                  </a:lnTo>
                  <a:lnTo>
                    <a:pt x="3706368" y="1897634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1" id="21"/>
          <p:cNvGrpSpPr>
            <a:grpSpLocks noChangeAspect="true"/>
          </p:cNvGrpSpPr>
          <p:nvPr/>
        </p:nvGrpSpPr>
        <p:grpSpPr>
          <a:xfrm rot="0">
            <a:off x="17259300" y="9438627"/>
            <a:ext cx="697040" cy="848373"/>
            <a:chOff x="0" y="0"/>
            <a:chExt cx="697040" cy="848373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697103" cy="848360"/>
            </a:xfrm>
            <a:custGeom>
              <a:avLst/>
              <a:gdLst/>
              <a:ahLst/>
              <a:cxnLst/>
              <a:rect r="r" b="b" t="t" l="l"/>
              <a:pathLst>
                <a:path h="848360" w="697103">
                  <a:moveTo>
                    <a:pt x="0" y="0"/>
                  </a:moveTo>
                  <a:lnTo>
                    <a:pt x="0" y="848360"/>
                  </a:lnTo>
                  <a:lnTo>
                    <a:pt x="697103" y="848360"/>
                  </a:lnTo>
                  <a:lnTo>
                    <a:pt x="697103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TextBox 23" id="23"/>
          <p:cNvSpPr txBox="true"/>
          <p:nvPr/>
        </p:nvSpPr>
        <p:spPr>
          <a:xfrm rot="0">
            <a:off x="1298953" y="132998"/>
            <a:ext cx="5394522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2.2.1. Ramazan Ayı ve Oruçla İlgili Kavramlar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831619" y="9870338"/>
            <a:ext cx="6910730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2. Ünite: Ramazan ve Oruç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3800913" y="1417110"/>
            <a:ext cx="10709396" cy="6333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b="true" sz="3499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2.2.1. Ramazan Ayı ve Oruçla İlgili Kavramlar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7397774" y="9522209"/>
            <a:ext cx="442884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1659" y="9842173"/>
            <a:ext cx="8717651" cy="427415"/>
          </a:xfrm>
          <a:custGeom>
            <a:avLst/>
            <a:gdLst/>
            <a:ahLst/>
            <a:cxnLst/>
            <a:rect r="r" b="b" t="t" l="l"/>
            <a:pathLst>
              <a:path h="427415" w="8717651">
                <a:moveTo>
                  <a:pt x="0" y="0"/>
                </a:moveTo>
                <a:lnTo>
                  <a:pt x="8717652" y="0"/>
                </a:lnTo>
                <a:lnTo>
                  <a:pt x="8717652" y="427415"/>
                </a:lnTo>
                <a:lnTo>
                  <a:pt x="0" y="4274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4518434" y="-63475"/>
            <a:ext cx="3832593" cy="2024529"/>
            <a:chOff x="0" y="0"/>
            <a:chExt cx="3832593" cy="202453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64262" y="65532"/>
              <a:ext cx="3704082" cy="1288415"/>
            </a:xfrm>
            <a:custGeom>
              <a:avLst/>
              <a:gdLst/>
              <a:ahLst/>
              <a:cxnLst/>
              <a:rect r="r" b="b" t="t" l="l"/>
              <a:pathLst>
                <a:path h="1288415" w="3704082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90117" y="459740"/>
                    <a:pt x="1713357" y="338963"/>
                    <a:pt x="2645918" y="493268"/>
                  </a:cubicBezTo>
                  <a:cubicBezTo>
                    <a:pt x="3539617" y="641096"/>
                    <a:pt x="3692906" y="1238885"/>
                    <a:pt x="3704082" y="1288415"/>
                  </a:cubicBezTo>
                  <a:lnTo>
                    <a:pt x="3704082" y="1288415"/>
                  </a:lnTo>
                  <a:lnTo>
                    <a:pt x="3704082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710438" y="65532"/>
              <a:ext cx="3057906" cy="1890395"/>
            </a:xfrm>
            <a:custGeom>
              <a:avLst/>
              <a:gdLst/>
              <a:ahLst/>
              <a:cxnLst/>
              <a:rect r="r" b="b" t="t" l="l"/>
              <a:pathLst>
                <a:path h="1890395" w="3057906">
                  <a:moveTo>
                    <a:pt x="0" y="0"/>
                  </a:moveTo>
                  <a:cubicBezTo>
                    <a:pt x="208534" y="33782"/>
                    <a:pt x="2860040" y="489331"/>
                    <a:pt x="3057906" y="1890395"/>
                  </a:cubicBezTo>
                  <a:lnTo>
                    <a:pt x="3057906" y="1890395"/>
                  </a:lnTo>
                  <a:lnTo>
                    <a:pt x="3057906" y="0"/>
                  </a:lnTo>
                  <a:close/>
                </a:path>
              </a:pathLst>
            </a:custGeom>
            <a:solidFill>
              <a:srgbClr val="C76F15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64262" y="65532"/>
              <a:ext cx="3704209" cy="1288415"/>
            </a:xfrm>
            <a:custGeom>
              <a:avLst/>
              <a:gdLst/>
              <a:ahLst/>
              <a:cxnLst/>
              <a:rect r="r" b="b" t="t" l="l"/>
              <a:pathLst>
                <a:path h="1288415" w="3704209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38301" y="430784"/>
                    <a:pt x="1533017" y="373253"/>
                    <a:pt x="2181860" y="433451"/>
                  </a:cubicBezTo>
                  <a:cubicBezTo>
                    <a:pt x="2181860" y="433451"/>
                    <a:pt x="2181987" y="433451"/>
                    <a:pt x="2181987" y="433451"/>
                  </a:cubicBezTo>
                  <a:cubicBezTo>
                    <a:pt x="2324100" y="446659"/>
                    <a:pt x="2478532" y="465455"/>
                    <a:pt x="2646045" y="493268"/>
                  </a:cubicBezTo>
                  <a:cubicBezTo>
                    <a:pt x="3539998" y="641223"/>
                    <a:pt x="3693160" y="1239139"/>
                    <a:pt x="3704209" y="1288415"/>
                  </a:cubicBezTo>
                  <a:lnTo>
                    <a:pt x="3704209" y="1288415"/>
                  </a:lnTo>
                  <a:lnTo>
                    <a:pt x="3704209" y="0"/>
                  </a:lnTo>
                  <a:close/>
                </a:path>
              </a:pathLst>
            </a:custGeom>
            <a:solidFill>
              <a:srgbClr val="FFAD5A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2246122" y="498983"/>
              <a:ext cx="1522222" cy="857250"/>
            </a:xfrm>
            <a:custGeom>
              <a:avLst/>
              <a:gdLst/>
              <a:ahLst/>
              <a:cxnLst/>
              <a:rect r="r" b="b" t="t" l="l"/>
              <a:pathLst>
                <a:path h="857250" w="1522222">
                  <a:moveTo>
                    <a:pt x="0" y="127"/>
                  </a:moveTo>
                  <a:cubicBezTo>
                    <a:pt x="394335" y="67818"/>
                    <a:pt x="1076452" y="246761"/>
                    <a:pt x="1522222" y="857250"/>
                  </a:cubicBezTo>
                  <a:lnTo>
                    <a:pt x="1522222" y="857250"/>
                  </a:lnTo>
                  <a:lnTo>
                    <a:pt x="1522222" y="854964"/>
                  </a:lnTo>
                  <a:lnTo>
                    <a:pt x="1522222" y="854964"/>
                  </a:lnTo>
                  <a:cubicBezTo>
                    <a:pt x="1511046" y="805815"/>
                    <a:pt x="1358011" y="207772"/>
                    <a:pt x="464058" y="59817"/>
                  </a:cubicBezTo>
                  <a:cubicBezTo>
                    <a:pt x="296545" y="32131"/>
                    <a:pt x="142113" y="13208"/>
                    <a:pt x="0" y="0"/>
                  </a:cubicBezTo>
                  <a:close/>
                </a:path>
              </a:pathLst>
            </a:custGeom>
            <a:solidFill>
              <a:srgbClr val="C76F15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899412" y="65532"/>
              <a:ext cx="1869059" cy="686435"/>
            </a:xfrm>
            <a:custGeom>
              <a:avLst/>
              <a:gdLst/>
              <a:ahLst/>
              <a:cxnLst/>
              <a:rect r="r" b="b" t="t" l="l"/>
              <a:pathLst>
                <a:path h="686435" w="1869059">
                  <a:moveTo>
                    <a:pt x="0" y="0"/>
                  </a:moveTo>
                  <a:cubicBezTo>
                    <a:pt x="257810" y="14224"/>
                    <a:pt x="1598803" y="115189"/>
                    <a:pt x="1869059" y="686435"/>
                  </a:cubicBezTo>
                  <a:lnTo>
                    <a:pt x="1869059" y="686435"/>
                  </a:lnTo>
                  <a:lnTo>
                    <a:pt x="1869059" y="0"/>
                  </a:lnTo>
                  <a:close/>
                </a:path>
              </a:pathLst>
            </a:custGeom>
            <a:solidFill>
              <a:srgbClr val="FFAD5A"/>
            </a:solid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7259224" y="9438789"/>
            <a:ext cx="697039" cy="857688"/>
          </a:xfrm>
          <a:custGeom>
            <a:avLst/>
            <a:gdLst/>
            <a:ahLst/>
            <a:cxnLst/>
            <a:rect r="r" b="b" t="t" l="l"/>
            <a:pathLst>
              <a:path h="857688" w="697039">
                <a:moveTo>
                  <a:pt x="0" y="0"/>
                </a:moveTo>
                <a:lnTo>
                  <a:pt x="697039" y="0"/>
                </a:lnTo>
                <a:lnTo>
                  <a:pt x="697039" y="857688"/>
                </a:lnTo>
                <a:lnTo>
                  <a:pt x="0" y="8576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0">
            <a:off x="2666533" y="2719864"/>
            <a:ext cx="1227534" cy="1333500"/>
          </a:xfrm>
          <a:custGeom>
            <a:avLst/>
            <a:gdLst/>
            <a:ahLst/>
            <a:cxnLst/>
            <a:rect r="r" b="b" t="t" l="l"/>
            <a:pathLst>
              <a:path h="1333500" w="1227534">
                <a:moveTo>
                  <a:pt x="1227535" y="0"/>
                </a:moveTo>
                <a:lnTo>
                  <a:pt x="0" y="0"/>
                </a:lnTo>
                <a:lnTo>
                  <a:pt x="0" y="1333500"/>
                </a:lnTo>
                <a:lnTo>
                  <a:pt x="1227535" y="1333500"/>
                </a:lnTo>
                <a:lnTo>
                  <a:pt x="1227535" y="0"/>
                </a:lnTo>
                <a:close/>
              </a:path>
            </a:pathLst>
          </a:custGeom>
          <a:blipFill>
            <a:blip r:embed="rId8"/>
            <a:stretch>
              <a:fillRect l="0" t="0" r="-96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4471018" y="5987244"/>
            <a:ext cx="2790825" cy="2476500"/>
          </a:xfrm>
          <a:custGeom>
            <a:avLst/>
            <a:gdLst/>
            <a:ahLst/>
            <a:cxnLst/>
            <a:rect r="r" b="b" t="t" l="l"/>
            <a:pathLst>
              <a:path h="2476500" w="2790825">
                <a:moveTo>
                  <a:pt x="0" y="0"/>
                </a:moveTo>
                <a:lnTo>
                  <a:pt x="2790825" y="0"/>
                </a:lnTo>
                <a:lnTo>
                  <a:pt x="2790825" y="2476500"/>
                </a:lnTo>
                <a:lnTo>
                  <a:pt x="0" y="24765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grpSp>
        <p:nvGrpSpPr>
          <p:cNvPr name="Group 13" id="13"/>
          <p:cNvGrpSpPr>
            <a:grpSpLocks noChangeAspect="true"/>
          </p:cNvGrpSpPr>
          <p:nvPr/>
        </p:nvGrpSpPr>
        <p:grpSpPr>
          <a:xfrm rot="0">
            <a:off x="0" y="313858"/>
            <a:ext cx="1127503" cy="57150"/>
            <a:chOff x="0" y="0"/>
            <a:chExt cx="1127506" cy="5715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127506" cy="57150"/>
            </a:xfrm>
            <a:custGeom>
              <a:avLst/>
              <a:gdLst/>
              <a:ahLst/>
              <a:cxnLst/>
              <a:rect r="r" b="b" t="t" l="l"/>
              <a:pathLst>
                <a:path h="57150" w="1127506">
                  <a:moveTo>
                    <a:pt x="0" y="0"/>
                  </a:moveTo>
                  <a:lnTo>
                    <a:pt x="0" y="57150"/>
                  </a:lnTo>
                  <a:lnTo>
                    <a:pt x="1127506" y="57150"/>
                  </a:lnTo>
                  <a:lnTo>
                    <a:pt x="1127506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5" id="15"/>
          <p:cNvGrpSpPr>
            <a:grpSpLocks noChangeAspect="true"/>
          </p:cNvGrpSpPr>
          <p:nvPr/>
        </p:nvGrpSpPr>
        <p:grpSpPr>
          <a:xfrm rot="0">
            <a:off x="-63503" y="9842173"/>
            <a:ext cx="8769496" cy="427415"/>
            <a:chOff x="0" y="0"/>
            <a:chExt cx="8769502" cy="427418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63500" y="63500"/>
              <a:ext cx="1672336" cy="295656"/>
            </a:xfrm>
            <a:custGeom>
              <a:avLst/>
              <a:gdLst/>
              <a:ahLst/>
              <a:cxnLst/>
              <a:rect r="r" b="b" t="t" l="l"/>
              <a:pathLst>
                <a:path h="295656" w="1672336">
                  <a:moveTo>
                    <a:pt x="0" y="295656"/>
                  </a:moveTo>
                  <a:lnTo>
                    <a:pt x="1672336" y="295656"/>
                  </a:lnTo>
                  <a:lnTo>
                    <a:pt x="167233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177800" y="325755"/>
              <a:ext cx="8528177" cy="38100"/>
            </a:xfrm>
            <a:custGeom>
              <a:avLst/>
              <a:gdLst/>
              <a:ahLst/>
              <a:cxnLst/>
              <a:rect r="r" b="b" t="t" l="l"/>
              <a:pathLst>
                <a:path h="38100" w="8528177">
                  <a:moveTo>
                    <a:pt x="0" y="38100"/>
                  </a:moveTo>
                  <a:lnTo>
                    <a:pt x="8528177" y="38100"/>
                  </a:lnTo>
                  <a:lnTo>
                    <a:pt x="852817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8" id="18"/>
          <p:cNvGrpSpPr>
            <a:grpSpLocks noChangeAspect="true"/>
          </p:cNvGrpSpPr>
          <p:nvPr/>
        </p:nvGrpSpPr>
        <p:grpSpPr>
          <a:xfrm rot="0">
            <a:off x="2665343" y="2719864"/>
            <a:ext cx="1230011" cy="1336967"/>
            <a:chOff x="0" y="0"/>
            <a:chExt cx="1230008" cy="1336967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229995" cy="1336929"/>
            </a:xfrm>
            <a:custGeom>
              <a:avLst/>
              <a:gdLst/>
              <a:ahLst/>
              <a:cxnLst/>
              <a:rect r="r" b="b" t="t" l="l"/>
              <a:pathLst>
                <a:path h="1336929" w="1229995">
                  <a:moveTo>
                    <a:pt x="0" y="1336929"/>
                  </a:moveTo>
                  <a:lnTo>
                    <a:pt x="1229995" y="1336929"/>
                  </a:lnTo>
                  <a:lnTo>
                    <a:pt x="122999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0" id="20"/>
          <p:cNvGrpSpPr>
            <a:grpSpLocks noChangeAspect="true"/>
          </p:cNvGrpSpPr>
          <p:nvPr/>
        </p:nvGrpSpPr>
        <p:grpSpPr>
          <a:xfrm rot="0">
            <a:off x="14471018" y="5987244"/>
            <a:ext cx="2788282" cy="2480415"/>
            <a:chOff x="0" y="0"/>
            <a:chExt cx="2788285" cy="2480412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2788285" cy="2480437"/>
            </a:xfrm>
            <a:custGeom>
              <a:avLst/>
              <a:gdLst/>
              <a:ahLst/>
              <a:cxnLst/>
              <a:rect r="r" b="b" t="t" l="l"/>
              <a:pathLst>
                <a:path h="2480437" w="2788285">
                  <a:moveTo>
                    <a:pt x="0" y="2480437"/>
                  </a:moveTo>
                  <a:lnTo>
                    <a:pt x="2788285" y="2480437"/>
                  </a:lnTo>
                  <a:lnTo>
                    <a:pt x="278828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2" id="22"/>
          <p:cNvGrpSpPr>
            <a:grpSpLocks noChangeAspect="true"/>
          </p:cNvGrpSpPr>
          <p:nvPr/>
        </p:nvGrpSpPr>
        <p:grpSpPr>
          <a:xfrm rot="0">
            <a:off x="14581594" y="0"/>
            <a:ext cx="3706406" cy="1897675"/>
            <a:chOff x="0" y="0"/>
            <a:chExt cx="3706406" cy="1897685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706368" cy="1897634"/>
            </a:xfrm>
            <a:custGeom>
              <a:avLst/>
              <a:gdLst/>
              <a:ahLst/>
              <a:cxnLst/>
              <a:rect r="r" b="b" t="t" l="l"/>
              <a:pathLst>
                <a:path h="1897634" w="3706368">
                  <a:moveTo>
                    <a:pt x="0" y="0"/>
                  </a:moveTo>
                  <a:lnTo>
                    <a:pt x="0" y="1897634"/>
                  </a:lnTo>
                  <a:lnTo>
                    <a:pt x="3706368" y="1897634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4" id="24"/>
          <p:cNvGrpSpPr>
            <a:grpSpLocks noChangeAspect="true"/>
          </p:cNvGrpSpPr>
          <p:nvPr/>
        </p:nvGrpSpPr>
        <p:grpSpPr>
          <a:xfrm rot="0">
            <a:off x="17259300" y="9438627"/>
            <a:ext cx="697040" cy="848373"/>
            <a:chOff x="0" y="0"/>
            <a:chExt cx="697040" cy="848373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697103" cy="848360"/>
            </a:xfrm>
            <a:custGeom>
              <a:avLst/>
              <a:gdLst/>
              <a:ahLst/>
              <a:cxnLst/>
              <a:rect r="r" b="b" t="t" l="l"/>
              <a:pathLst>
                <a:path h="848360" w="697103">
                  <a:moveTo>
                    <a:pt x="0" y="0"/>
                  </a:moveTo>
                  <a:lnTo>
                    <a:pt x="0" y="848360"/>
                  </a:lnTo>
                  <a:lnTo>
                    <a:pt x="697103" y="848360"/>
                  </a:lnTo>
                  <a:lnTo>
                    <a:pt x="697103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TextBox 26" id="26"/>
          <p:cNvSpPr txBox="true"/>
          <p:nvPr/>
        </p:nvSpPr>
        <p:spPr>
          <a:xfrm rot="0">
            <a:off x="1298953" y="132998"/>
            <a:ext cx="5394522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2.2.1. Ramazan Ayı ve Oruçla İlgili Kavramlar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831619" y="9870338"/>
            <a:ext cx="6910730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2. Ünite: Ramazan ve Oruç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8397183" y="1475594"/>
            <a:ext cx="1523248" cy="7238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b="true" sz="3999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Sahur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7397774" y="9522209"/>
            <a:ext cx="452399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13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2665343" y="6703276"/>
            <a:ext cx="11451612" cy="6333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74"/>
              </a:lnSpc>
            </a:pPr>
            <a:r>
              <a:rPr lang="en-US" sz="34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 “Sahura kalkınız. Çünkü sahurda bereket vardır.” 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9552365" y="7322401"/>
            <a:ext cx="4574591" cy="6333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74"/>
              </a:lnSpc>
            </a:pPr>
            <a:r>
              <a:rPr lang="en-US" sz="34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(Buhârî, “Savm”, 20)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4543473" y="2763888"/>
            <a:ext cx="11006900" cy="12524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74"/>
              </a:lnSpc>
            </a:pPr>
            <a:r>
              <a:rPr lang="en-US" sz="34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Müslümanların oruç tutmak için imsaktan önce kalktıkları ve yemek yedikleri vakte </a:t>
            </a:r>
            <a:r>
              <a:rPr lang="en-US" b="true" sz="3499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sahur </a:t>
            </a:r>
            <a:r>
              <a:rPr lang="en-US" sz="34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denir.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1659" y="9842173"/>
            <a:ext cx="8717651" cy="427415"/>
          </a:xfrm>
          <a:custGeom>
            <a:avLst/>
            <a:gdLst/>
            <a:ahLst/>
            <a:cxnLst/>
            <a:rect r="r" b="b" t="t" l="l"/>
            <a:pathLst>
              <a:path h="427415" w="8717651">
                <a:moveTo>
                  <a:pt x="0" y="0"/>
                </a:moveTo>
                <a:lnTo>
                  <a:pt x="8717652" y="0"/>
                </a:lnTo>
                <a:lnTo>
                  <a:pt x="8717652" y="427415"/>
                </a:lnTo>
                <a:lnTo>
                  <a:pt x="0" y="4274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4518434" y="-63475"/>
            <a:ext cx="3832593" cy="2024529"/>
            <a:chOff x="0" y="0"/>
            <a:chExt cx="3832593" cy="202453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64262" y="65532"/>
              <a:ext cx="3704082" cy="1288415"/>
            </a:xfrm>
            <a:custGeom>
              <a:avLst/>
              <a:gdLst/>
              <a:ahLst/>
              <a:cxnLst/>
              <a:rect r="r" b="b" t="t" l="l"/>
              <a:pathLst>
                <a:path h="1288415" w="3704082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90117" y="459740"/>
                    <a:pt x="1713357" y="338963"/>
                    <a:pt x="2645918" y="493268"/>
                  </a:cubicBezTo>
                  <a:cubicBezTo>
                    <a:pt x="3539617" y="641096"/>
                    <a:pt x="3692906" y="1238885"/>
                    <a:pt x="3704082" y="1288415"/>
                  </a:cubicBezTo>
                  <a:lnTo>
                    <a:pt x="3704082" y="1288415"/>
                  </a:lnTo>
                  <a:lnTo>
                    <a:pt x="3704082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710438" y="65532"/>
              <a:ext cx="3057906" cy="1890395"/>
            </a:xfrm>
            <a:custGeom>
              <a:avLst/>
              <a:gdLst/>
              <a:ahLst/>
              <a:cxnLst/>
              <a:rect r="r" b="b" t="t" l="l"/>
              <a:pathLst>
                <a:path h="1890395" w="3057906">
                  <a:moveTo>
                    <a:pt x="0" y="0"/>
                  </a:moveTo>
                  <a:cubicBezTo>
                    <a:pt x="208534" y="33782"/>
                    <a:pt x="2860040" y="489331"/>
                    <a:pt x="3057906" y="1890395"/>
                  </a:cubicBezTo>
                  <a:lnTo>
                    <a:pt x="3057906" y="1890395"/>
                  </a:lnTo>
                  <a:lnTo>
                    <a:pt x="3057906" y="0"/>
                  </a:lnTo>
                  <a:close/>
                </a:path>
              </a:pathLst>
            </a:custGeom>
            <a:solidFill>
              <a:srgbClr val="C76F15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64262" y="65532"/>
              <a:ext cx="3704209" cy="1288415"/>
            </a:xfrm>
            <a:custGeom>
              <a:avLst/>
              <a:gdLst/>
              <a:ahLst/>
              <a:cxnLst/>
              <a:rect r="r" b="b" t="t" l="l"/>
              <a:pathLst>
                <a:path h="1288415" w="3704209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38301" y="430784"/>
                    <a:pt x="1533017" y="373253"/>
                    <a:pt x="2181860" y="433451"/>
                  </a:cubicBezTo>
                  <a:cubicBezTo>
                    <a:pt x="2181860" y="433451"/>
                    <a:pt x="2181987" y="433451"/>
                    <a:pt x="2181987" y="433451"/>
                  </a:cubicBezTo>
                  <a:cubicBezTo>
                    <a:pt x="2324100" y="446659"/>
                    <a:pt x="2478532" y="465455"/>
                    <a:pt x="2646045" y="493268"/>
                  </a:cubicBezTo>
                  <a:cubicBezTo>
                    <a:pt x="3539998" y="641223"/>
                    <a:pt x="3693160" y="1239139"/>
                    <a:pt x="3704209" y="1288415"/>
                  </a:cubicBezTo>
                  <a:lnTo>
                    <a:pt x="3704209" y="1288415"/>
                  </a:lnTo>
                  <a:lnTo>
                    <a:pt x="3704209" y="0"/>
                  </a:lnTo>
                  <a:close/>
                </a:path>
              </a:pathLst>
            </a:custGeom>
            <a:solidFill>
              <a:srgbClr val="FFAD5A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2246122" y="498983"/>
              <a:ext cx="1522222" cy="857250"/>
            </a:xfrm>
            <a:custGeom>
              <a:avLst/>
              <a:gdLst/>
              <a:ahLst/>
              <a:cxnLst/>
              <a:rect r="r" b="b" t="t" l="l"/>
              <a:pathLst>
                <a:path h="857250" w="1522222">
                  <a:moveTo>
                    <a:pt x="0" y="127"/>
                  </a:moveTo>
                  <a:cubicBezTo>
                    <a:pt x="394335" y="67818"/>
                    <a:pt x="1076452" y="246761"/>
                    <a:pt x="1522222" y="857250"/>
                  </a:cubicBezTo>
                  <a:lnTo>
                    <a:pt x="1522222" y="857250"/>
                  </a:lnTo>
                  <a:lnTo>
                    <a:pt x="1522222" y="854964"/>
                  </a:lnTo>
                  <a:lnTo>
                    <a:pt x="1522222" y="854964"/>
                  </a:lnTo>
                  <a:cubicBezTo>
                    <a:pt x="1511046" y="805815"/>
                    <a:pt x="1358011" y="207772"/>
                    <a:pt x="464058" y="59817"/>
                  </a:cubicBezTo>
                  <a:cubicBezTo>
                    <a:pt x="296545" y="32131"/>
                    <a:pt x="142113" y="13208"/>
                    <a:pt x="0" y="0"/>
                  </a:cubicBezTo>
                  <a:close/>
                </a:path>
              </a:pathLst>
            </a:custGeom>
            <a:solidFill>
              <a:srgbClr val="C76F15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899412" y="65532"/>
              <a:ext cx="1869059" cy="686435"/>
            </a:xfrm>
            <a:custGeom>
              <a:avLst/>
              <a:gdLst/>
              <a:ahLst/>
              <a:cxnLst/>
              <a:rect r="r" b="b" t="t" l="l"/>
              <a:pathLst>
                <a:path h="686435" w="1869059">
                  <a:moveTo>
                    <a:pt x="0" y="0"/>
                  </a:moveTo>
                  <a:cubicBezTo>
                    <a:pt x="257810" y="14224"/>
                    <a:pt x="1598803" y="115189"/>
                    <a:pt x="1869059" y="686435"/>
                  </a:cubicBezTo>
                  <a:lnTo>
                    <a:pt x="1869059" y="686435"/>
                  </a:lnTo>
                  <a:lnTo>
                    <a:pt x="1869059" y="0"/>
                  </a:lnTo>
                  <a:close/>
                </a:path>
              </a:pathLst>
            </a:custGeom>
            <a:solidFill>
              <a:srgbClr val="FFAD5A"/>
            </a:solid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7259224" y="9438789"/>
            <a:ext cx="697039" cy="857688"/>
          </a:xfrm>
          <a:custGeom>
            <a:avLst/>
            <a:gdLst/>
            <a:ahLst/>
            <a:cxnLst/>
            <a:rect r="r" b="b" t="t" l="l"/>
            <a:pathLst>
              <a:path h="857688" w="697039">
                <a:moveTo>
                  <a:pt x="0" y="0"/>
                </a:moveTo>
                <a:lnTo>
                  <a:pt x="697039" y="0"/>
                </a:lnTo>
                <a:lnTo>
                  <a:pt x="697039" y="857688"/>
                </a:lnTo>
                <a:lnTo>
                  <a:pt x="0" y="8576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0">
            <a:off x="2669810" y="4616739"/>
            <a:ext cx="1424283" cy="1562100"/>
          </a:xfrm>
          <a:custGeom>
            <a:avLst/>
            <a:gdLst/>
            <a:ahLst/>
            <a:cxnLst/>
            <a:rect r="r" b="b" t="t" l="l"/>
            <a:pathLst>
              <a:path h="1562100" w="1424283">
                <a:moveTo>
                  <a:pt x="1424283" y="0"/>
                </a:moveTo>
                <a:lnTo>
                  <a:pt x="0" y="0"/>
                </a:lnTo>
                <a:lnTo>
                  <a:pt x="0" y="1562100"/>
                </a:lnTo>
                <a:lnTo>
                  <a:pt x="1424283" y="1562100"/>
                </a:lnTo>
                <a:lnTo>
                  <a:pt x="1424283" y="0"/>
                </a:lnTo>
                <a:close/>
              </a:path>
            </a:pathLst>
          </a:custGeom>
          <a:blipFill>
            <a:blip r:embed="rId8"/>
            <a:stretch>
              <a:fillRect l="0" t="0" r="-313" b="0"/>
            </a:stretch>
          </a:blipFill>
        </p:spPr>
      </p:sp>
      <p:grpSp>
        <p:nvGrpSpPr>
          <p:cNvPr name="Group 12" id="12"/>
          <p:cNvGrpSpPr>
            <a:grpSpLocks noChangeAspect="true"/>
          </p:cNvGrpSpPr>
          <p:nvPr/>
        </p:nvGrpSpPr>
        <p:grpSpPr>
          <a:xfrm rot="0">
            <a:off x="0" y="313858"/>
            <a:ext cx="1127503" cy="57150"/>
            <a:chOff x="0" y="0"/>
            <a:chExt cx="1127506" cy="5715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127506" cy="57150"/>
            </a:xfrm>
            <a:custGeom>
              <a:avLst/>
              <a:gdLst/>
              <a:ahLst/>
              <a:cxnLst/>
              <a:rect r="r" b="b" t="t" l="l"/>
              <a:pathLst>
                <a:path h="57150" w="1127506">
                  <a:moveTo>
                    <a:pt x="0" y="0"/>
                  </a:moveTo>
                  <a:lnTo>
                    <a:pt x="0" y="57150"/>
                  </a:lnTo>
                  <a:lnTo>
                    <a:pt x="1127506" y="57150"/>
                  </a:lnTo>
                  <a:lnTo>
                    <a:pt x="1127506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4" id="14"/>
          <p:cNvGrpSpPr>
            <a:grpSpLocks noChangeAspect="true"/>
          </p:cNvGrpSpPr>
          <p:nvPr/>
        </p:nvGrpSpPr>
        <p:grpSpPr>
          <a:xfrm rot="0">
            <a:off x="-63503" y="9842173"/>
            <a:ext cx="8769496" cy="427415"/>
            <a:chOff x="0" y="0"/>
            <a:chExt cx="8769502" cy="427418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63500" y="63500"/>
              <a:ext cx="1672336" cy="295656"/>
            </a:xfrm>
            <a:custGeom>
              <a:avLst/>
              <a:gdLst/>
              <a:ahLst/>
              <a:cxnLst/>
              <a:rect r="r" b="b" t="t" l="l"/>
              <a:pathLst>
                <a:path h="295656" w="1672336">
                  <a:moveTo>
                    <a:pt x="0" y="295656"/>
                  </a:moveTo>
                  <a:lnTo>
                    <a:pt x="1672336" y="295656"/>
                  </a:lnTo>
                  <a:lnTo>
                    <a:pt x="167233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177800" y="325755"/>
              <a:ext cx="8528177" cy="38100"/>
            </a:xfrm>
            <a:custGeom>
              <a:avLst/>
              <a:gdLst/>
              <a:ahLst/>
              <a:cxnLst/>
              <a:rect r="r" b="b" t="t" l="l"/>
              <a:pathLst>
                <a:path h="38100" w="8528177">
                  <a:moveTo>
                    <a:pt x="0" y="38100"/>
                  </a:moveTo>
                  <a:lnTo>
                    <a:pt x="8528177" y="38100"/>
                  </a:lnTo>
                  <a:lnTo>
                    <a:pt x="852817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7" id="17"/>
          <p:cNvGrpSpPr>
            <a:grpSpLocks noChangeAspect="true"/>
          </p:cNvGrpSpPr>
          <p:nvPr/>
        </p:nvGrpSpPr>
        <p:grpSpPr>
          <a:xfrm rot="0">
            <a:off x="2665343" y="4616739"/>
            <a:ext cx="1433332" cy="1557966"/>
            <a:chOff x="0" y="0"/>
            <a:chExt cx="1433335" cy="155796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433322" cy="1557909"/>
            </a:xfrm>
            <a:custGeom>
              <a:avLst/>
              <a:gdLst/>
              <a:ahLst/>
              <a:cxnLst/>
              <a:rect r="r" b="b" t="t" l="l"/>
              <a:pathLst>
                <a:path h="1557909" w="1433322">
                  <a:moveTo>
                    <a:pt x="0" y="1557909"/>
                  </a:moveTo>
                  <a:lnTo>
                    <a:pt x="1433322" y="1557909"/>
                  </a:lnTo>
                  <a:lnTo>
                    <a:pt x="14333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9" id="19"/>
          <p:cNvGrpSpPr>
            <a:grpSpLocks noChangeAspect="true"/>
          </p:cNvGrpSpPr>
          <p:nvPr/>
        </p:nvGrpSpPr>
        <p:grpSpPr>
          <a:xfrm rot="0">
            <a:off x="14581594" y="0"/>
            <a:ext cx="3706406" cy="1897675"/>
            <a:chOff x="0" y="0"/>
            <a:chExt cx="3706406" cy="1897685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3706368" cy="1897634"/>
            </a:xfrm>
            <a:custGeom>
              <a:avLst/>
              <a:gdLst/>
              <a:ahLst/>
              <a:cxnLst/>
              <a:rect r="r" b="b" t="t" l="l"/>
              <a:pathLst>
                <a:path h="1897634" w="3706368">
                  <a:moveTo>
                    <a:pt x="0" y="0"/>
                  </a:moveTo>
                  <a:lnTo>
                    <a:pt x="0" y="1897634"/>
                  </a:lnTo>
                  <a:lnTo>
                    <a:pt x="3706368" y="1897634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1" id="21"/>
          <p:cNvGrpSpPr>
            <a:grpSpLocks noChangeAspect="true"/>
          </p:cNvGrpSpPr>
          <p:nvPr/>
        </p:nvGrpSpPr>
        <p:grpSpPr>
          <a:xfrm rot="0">
            <a:off x="17259300" y="9438627"/>
            <a:ext cx="697040" cy="848373"/>
            <a:chOff x="0" y="0"/>
            <a:chExt cx="697040" cy="848373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697103" cy="848360"/>
            </a:xfrm>
            <a:custGeom>
              <a:avLst/>
              <a:gdLst/>
              <a:ahLst/>
              <a:cxnLst/>
              <a:rect r="r" b="b" t="t" l="l"/>
              <a:pathLst>
                <a:path h="848360" w="697103">
                  <a:moveTo>
                    <a:pt x="0" y="0"/>
                  </a:moveTo>
                  <a:lnTo>
                    <a:pt x="0" y="848360"/>
                  </a:lnTo>
                  <a:lnTo>
                    <a:pt x="697103" y="848360"/>
                  </a:lnTo>
                  <a:lnTo>
                    <a:pt x="697103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TextBox 23" id="23"/>
          <p:cNvSpPr txBox="true"/>
          <p:nvPr/>
        </p:nvSpPr>
        <p:spPr>
          <a:xfrm rot="0">
            <a:off x="1298953" y="132998"/>
            <a:ext cx="5394522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2.2.1. Ramazan Ayı ve Oruçla İlgili Kavramlar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831619" y="9870338"/>
            <a:ext cx="6910730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2. Ünite: Ramazan ve Oruç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8396888" y="1475594"/>
            <a:ext cx="1523771" cy="7238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b="true" sz="3999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İmsak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7397774" y="9522209"/>
            <a:ext cx="466001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14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4543473" y="2535288"/>
            <a:ext cx="9536306" cy="17779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12"/>
              </a:lnSpc>
            </a:pPr>
            <a:r>
              <a:rPr lang="en-US" sz="34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Oruca başlama vaktine </a:t>
            </a:r>
            <a:r>
              <a:rPr lang="en-US" b="true" sz="3499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imsak </a:t>
            </a:r>
            <a:r>
              <a:rPr lang="en-US" sz="34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denir. Sabah namazının vakti de imsakla başlar.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4543473" y="6311379"/>
            <a:ext cx="9802806" cy="12524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74"/>
              </a:lnSpc>
            </a:pPr>
            <a:r>
              <a:rPr lang="en-US" sz="34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Oruca başlama, iftar ve namaz vakitlerini gösteren çizelgeye imsakiye denilmektedir.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1659" y="9842173"/>
            <a:ext cx="8717651" cy="427415"/>
          </a:xfrm>
          <a:custGeom>
            <a:avLst/>
            <a:gdLst/>
            <a:ahLst/>
            <a:cxnLst/>
            <a:rect r="r" b="b" t="t" l="l"/>
            <a:pathLst>
              <a:path h="427415" w="8717651">
                <a:moveTo>
                  <a:pt x="0" y="0"/>
                </a:moveTo>
                <a:lnTo>
                  <a:pt x="8717652" y="0"/>
                </a:lnTo>
                <a:lnTo>
                  <a:pt x="8717652" y="427415"/>
                </a:lnTo>
                <a:lnTo>
                  <a:pt x="0" y="4274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4518434" y="-63475"/>
            <a:ext cx="3832593" cy="2024529"/>
            <a:chOff x="0" y="0"/>
            <a:chExt cx="3832593" cy="202453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64262" y="65532"/>
              <a:ext cx="3704082" cy="1288415"/>
            </a:xfrm>
            <a:custGeom>
              <a:avLst/>
              <a:gdLst/>
              <a:ahLst/>
              <a:cxnLst/>
              <a:rect r="r" b="b" t="t" l="l"/>
              <a:pathLst>
                <a:path h="1288415" w="3704082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90117" y="459740"/>
                    <a:pt x="1713357" y="338963"/>
                    <a:pt x="2645918" y="493268"/>
                  </a:cubicBezTo>
                  <a:cubicBezTo>
                    <a:pt x="3539617" y="641096"/>
                    <a:pt x="3692906" y="1238885"/>
                    <a:pt x="3704082" y="1288415"/>
                  </a:cubicBezTo>
                  <a:lnTo>
                    <a:pt x="3704082" y="1288415"/>
                  </a:lnTo>
                  <a:lnTo>
                    <a:pt x="3704082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710438" y="65532"/>
              <a:ext cx="3057906" cy="1890395"/>
            </a:xfrm>
            <a:custGeom>
              <a:avLst/>
              <a:gdLst/>
              <a:ahLst/>
              <a:cxnLst/>
              <a:rect r="r" b="b" t="t" l="l"/>
              <a:pathLst>
                <a:path h="1890395" w="3057906">
                  <a:moveTo>
                    <a:pt x="0" y="0"/>
                  </a:moveTo>
                  <a:cubicBezTo>
                    <a:pt x="208534" y="33782"/>
                    <a:pt x="2860040" y="489331"/>
                    <a:pt x="3057906" y="1890395"/>
                  </a:cubicBezTo>
                  <a:lnTo>
                    <a:pt x="3057906" y="1890395"/>
                  </a:lnTo>
                  <a:lnTo>
                    <a:pt x="3057906" y="0"/>
                  </a:lnTo>
                  <a:close/>
                </a:path>
              </a:pathLst>
            </a:custGeom>
            <a:solidFill>
              <a:srgbClr val="C76F15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64262" y="65532"/>
              <a:ext cx="3704209" cy="1288415"/>
            </a:xfrm>
            <a:custGeom>
              <a:avLst/>
              <a:gdLst/>
              <a:ahLst/>
              <a:cxnLst/>
              <a:rect r="r" b="b" t="t" l="l"/>
              <a:pathLst>
                <a:path h="1288415" w="3704209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38301" y="430784"/>
                    <a:pt x="1533017" y="373253"/>
                    <a:pt x="2181860" y="433451"/>
                  </a:cubicBezTo>
                  <a:cubicBezTo>
                    <a:pt x="2181860" y="433451"/>
                    <a:pt x="2181987" y="433451"/>
                    <a:pt x="2181987" y="433451"/>
                  </a:cubicBezTo>
                  <a:cubicBezTo>
                    <a:pt x="2324100" y="446659"/>
                    <a:pt x="2478532" y="465455"/>
                    <a:pt x="2646045" y="493268"/>
                  </a:cubicBezTo>
                  <a:cubicBezTo>
                    <a:pt x="3539998" y="641223"/>
                    <a:pt x="3693160" y="1239139"/>
                    <a:pt x="3704209" y="1288415"/>
                  </a:cubicBezTo>
                  <a:lnTo>
                    <a:pt x="3704209" y="1288415"/>
                  </a:lnTo>
                  <a:lnTo>
                    <a:pt x="3704209" y="0"/>
                  </a:lnTo>
                  <a:close/>
                </a:path>
              </a:pathLst>
            </a:custGeom>
            <a:solidFill>
              <a:srgbClr val="FFAD5A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2246122" y="498983"/>
              <a:ext cx="1522222" cy="857250"/>
            </a:xfrm>
            <a:custGeom>
              <a:avLst/>
              <a:gdLst/>
              <a:ahLst/>
              <a:cxnLst/>
              <a:rect r="r" b="b" t="t" l="l"/>
              <a:pathLst>
                <a:path h="857250" w="1522222">
                  <a:moveTo>
                    <a:pt x="0" y="127"/>
                  </a:moveTo>
                  <a:cubicBezTo>
                    <a:pt x="394335" y="67818"/>
                    <a:pt x="1076452" y="246761"/>
                    <a:pt x="1522222" y="857250"/>
                  </a:cubicBezTo>
                  <a:lnTo>
                    <a:pt x="1522222" y="857250"/>
                  </a:lnTo>
                  <a:lnTo>
                    <a:pt x="1522222" y="854964"/>
                  </a:lnTo>
                  <a:lnTo>
                    <a:pt x="1522222" y="854964"/>
                  </a:lnTo>
                  <a:cubicBezTo>
                    <a:pt x="1511046" y="805815"/>
                    <a:pt x="1358011" y="207772"/>
                    <a:pt x="464058" y="59817"/>
                  </a:cubicBezTo>
                  <a:cubicBezTo>
                    <a:pt x="296545" y="32131"/>
                    <a:pt x="142113" y="13208"/>
                    <a:pt x="0" y="0"/>
                  </a:cubicBezTo>
                  <a:close/>
                </a:path>
              </a:pathLst>
            </a:custGeom>
            <a:solidFill>
              <a:srgbClr val="C76F15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899412" y="65532"/>
              <a:ext cx="1869059" cy="686435"/>
            </a:xfrm>
            <a:custGeom>
              <a:avLst/>
              <a:gdLst/>
              <a:ahLst/>
              <a:cxnLst/>
              <a:rect r="r" b="b" t="t" l="l"/>
              <a:pathLst>
                <a:path h="686435" w="1869059">
                  <a:moveTo>
                    <a:pt x="0" y="0"/>
                  </a:moveTo>
                  <a:cubicBezTo>
                    <a:pt x="257810" y="14224"/>
                    <a:pt x="1598803" y="115189"/>
                    <a:pt x="1869059" y="686435"/>
                  </a:cubicBezTo>
                  <a:lnTo>
                    <a:pt x="1869059" y="686435"/>
                  </a:lnTo>
                  <a:lnTo>
                    <a:pt x="1869059" y="0"/>
                  </a:lnTo>
                  <a:close/>
                </a:path>
              </a:pathLst>
            </a:custGeom>
            <a:solidFill>
              <a:srgbClr val="FFAD5A"/>
            </a:solid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7259224" y="9438789"/>
            <a:ext cx="697039" cy="857688"/>
          </a:xfrm>
          <a:custGeom>
            <a:avLst/>
            <a:gdLst/>
            <a:ahLst/>
            <a:cxnLst/>
            <a:rect r="r" b="b" t="t" l="l"/>
            <a:pathLst>
              <a:path h="857688" w="697039">
                <a:moveTo>
                  <a:pt x="0" y="0"/>
                </a:moveTo>
                <a:lnTo>
                  <a:pt x="697039" y="0"/>
                </a:lnTo>
                <a:lnTo>
                  <a:pt x="697039" y="857688"/>
                </a:lnTo>
                <a:lnTo>
                  <a:pt x="0" y="8576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3856284" y="6140644"/>
            <a:ext cx="2790825" cy="2476500"/>
          </a:xfrm>
          <a:custGeom>
            <a:avLst/>
            <a:gdLst/>
            <a:ahLst/>
            <a:cxnLst/>
            <a:rect r="r" b="b" t="t" l="l"/>
            <a:pathLst>
              <a:path h="2476500" w="2790825">
                <a:moveTo>
                  <a:pt x="0" y="0"/>
                </a:moveTo>
                <a:lnTo>
                  <a:pt x="2790825" y="0"/>
                </a:lnTo>
                <a:lnTo>
                  <a:pt x="2790825" y="2476500"/>
                </a:lnTo>
                <a:lnTo>
                  <a:pt x="0" y="24765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grpSp>
        <p:nvGrpSpPr>
          <p:cNvPr name="Group 12" id="12"/>
          <p:cNvGrpSpPr>
            <a:grpSpLocks noChangeAspect="true"/>
          </p:cNvGrpSpPr>
          <p:nvPr/>
        </p:nvGrpSpPr>
        <p:grpSpPr>
          <a:xfrm rot="0">
            <a:off x="0" y="313858"/>
            <a:ext cx="1127503" cy="57150"/>
            <a:chOff x="0" y="0"/>
            <a:chExt cx="1127506" cy="5715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127506" cy="57150"/>
            </a:xfrm>
            <a:custGeom>
              <a:avLst/>
              <a:gdLst/>
              <a:ahLst/>
              <a:cxnLst/>
              <a:rect r="r" b="b" t="t" l="l"/>
              <a:pathLst>
                <a:path h="57150" w="1127506">
                  <a:moveTo>
                    <a:pt x="0" y="0"/>
                  </a:moveTo>
                  <a:lnTo>
                    <a:pt x="0" y="57150"/>
                  </a:lnTo>
                  <a:lnTo>
                    <a:pt x="1127506" y="57150"/>
                  </a:lnTo>
                  <a:lnTo>
                    <a:pt x="1127506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4" id="14"/>
          <p:cNvGrpSpPr>
            <a:grpSpLocks noChangeAspect="true"/>
          </p:cNvGrpSpPr>
          <p:nvPr/>
        </p:nvGrpSpPr>
        <p:grpSpPr>
          <a:xfrm rot="0">
            <a:off x="-63503" y="9842173"/>
            <a:ext cx="8769496" cy="427415"/>
            <a:chOff x="0" y="0"/>
            <a:chExt cx="8769502" cy="427418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63500" y="63500"/>
              <a:ext cx="1672336" cy="295656"/>
            </a:xfrm>
            <a:custGeom>
              <a:avLst/>
              <a:gdLst/>
              <a:ahLst/>
              <a:cxnLst/>
              <a:rect r="r" b="b" t="t" l="l"/>
              <a:pathLst>
                <a:path h="295656" w="1672336">
                  <a:moveTo>
                    <a:pt x="0" y="295656"/>
                  </a:moveTo>
                  <a:lnTo>
                    <a:pt x="1672336" y="295656"/>
                  </a:lnTo>
                  <a:lnTo>
                    <a:pt x="167233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177800" y="325755"/>
              <a:ext cx="8528177" cy="38100"/>
            </a:xfrm>
            <a:custGeom>
              <a:avLst/>
              <a:gdLst/>
              <a:ahLst/>
              <a:cxnLst/>
              <a:rect r="r" b="b" t="t" l="l"/>
              <a:pathLst>
                <a:path h="38100" w="8528177">
                  <a:moveTo>
                    <a:pt x="0" y="38100"/>
                  </a:moveTo>
                  <a:lnTo>
                    <a:pt x="8528177" y="38100"/>
                  </a:lnTo>
                  <a:lnTo>
                    <a:pt x="852817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7" id="17"/>
          <p:cNvGrpSpPr>
            <a:grpSpLocks noChangeAspect="true"/>
          </p:cNvGrpSpPr>
          <p:nvPr/>
        </p:nvGrpSpPr>
        <p:grpSpPr>
          <a:xfrm rot="0">
            <a:off x="13856284" y="6140644"/>
            <a:ext cx="2788282" cy="2480415"/>
            <a:chOff x="0" y="0"/>
            <a:chExt cx="2788285" cy="2480412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2788285" cy="2480437"/>
            </a:xfrm>
            <a:custGeom>
              <a:avLst/>
              <a:gdLst/>
              <a:ahLst/>
              <a:cxnLst/>
              <a:rect r="r" b="b" t="t" l="l"/>
              <a:pathLst>
                <a:path h="2480437" w="2788285">
                  <a:moveTo>
                    <a:pt x="0" y="2480437"/>
                  </a:moveTo>
                  <a:lnTo>
                    <a:pt x="2788285" y="2480437"/>
                  </a:lnTo>
                  <a:lnTo>
                    <a:pt x="278828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9" id="19"/>
          <p:cNvGrpSpPr>
            <a:grpSpLocks noChangeAspect="true"/>
          </p:cNvGrpSpPr>
          <p:nvPr/>
        </p:nvGrpSpPr>
        <p:grpSpPr>
          <a:xfrm rot="0">
            <a:off x="14581594" y="0"/>
            <a:ext cx="3706406" cy="1897675"/>
            <a:chOff x="0" y="0"/>
            <a:chExt cx="3706406" cy="1897685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3706368" cy="1897634"/>
            </a:xfrm>
            <a:custGeom>
              <a:avLst/>
              <a:gdLst/>
              <a:ahLst/>
              <a:cxnLst/>
              <a:rect r="r" b="b" t="t" l="l"/>
              <a:pathLst>
                <a:path h="1897634" w="3706368">
                  <a:moveTo>
                    <a:pt x="0" y="0"/>
                  </a:moveTo>
                  <a:lnTo>
                    <a:pt x="0" y="1897634"/>
                  </a:lnTo>
                  <a:lnTo>
                    <a:pt x="3706368" y="1897634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1" id="21"/>
          <p:cNvGrpSpPr>
            <a:grpSpLocks noChangeAspect="true"/>
          </p:cNvGrpSpPr>
          <p:nvPr/>
        </p:nvGrpSpPr>
        <p:grpSpPr>
          <a:xfrm rot="0">
            <a:off x="17259300" y="9438627"/>
            <a:ext cx="697040" cy="848373"/>
            <a:chOff x="0" y="0"/>
            <a:chExt cx="697040" cy="848373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697103" cy="848360"/>
            </a:xfrm>
            <a:custGeom>
              <a:avLst/>
              <a:gdLst/>
              <a:ahLst/>
              <a:cxnLst/>
              <a:rect r="r" b="b" t="t" l="l"/>
              <a:pathLst>
                <a:path h="848360" w="697103">
                  <a:moveTo>
                    <a:pt x="0" y="0"/>
                  </a:moveTo>
                  <a:lnTo>
                    <a:pt x="0" y="848360"/>
                  </a:lnTo>
                  <a:lnTo>
                    <a:pt x="697103" y="848360"/>
                  </a:lnTo>
                  <a:lnTo>
                    <a:pt x="697103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TextBox 23" id="23"/>
          <p:cNvSpPr txBox="true"/>
          <p:nvPr/>
        </p:nvSpPr>
        <p:spPr>
          <a:xfrm rot="0">
            <a:off x="1298953" y="132998"/>
            <a:ext cx="5394522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2.2.1. Ramazan Ayı ve Oruçla İlgili Kavramlar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831619" y="9870338"/>
            <a:ext cx="6910730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2. Ünite: Ramazan ve Oruç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8542439" y="1475594"/>
            <a:ext cx="1226887" cy="7238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b="true" sz="3999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İftar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7397774" y="9522209"/>
            <a:ext cx="437445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15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3582705" y="2564006"/>
            <a:ext cx="11077213" cy="3209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Oruç tutan bir kimsenin akşam vaktinin girmesiyle yiyip içmeye başlamasına </a:t>
            </a:r>
            <a:r>
              <a:rPr lang="en-US" b="true" sz="3000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iftar </a:t>
            </a:r>
            <a:r>
              <a:rPr lang="en-US" sz="30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denir.</a:t>
            </a:r>
          </a:p>
          <a:p>
            <a:pPr algn="l">
              <a:lnSpc>
                <a:spcPts val="7500"/>
              </a:lnSpc>
            </a:pPr>
            <a:r>
              <a:rPr lang="en-US" sz="30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İftar vakti girer girmez orucu açmak sünnettir.</a:t>
            </a:r>
          </a:p>
          <a:p>
            <a:pPr algn="l">
              <a:lnSpc>
                <a:spcPts val="1500"/>
              </a:lnSpc>
            </a:pPr>
            <a:r>
              <a:rPr lang="en-US" sz="30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İftar yemeği vermek insana sevap kazandıran bir</a:t>
            </a:r>
          </a:p>
          <a:p>
            <a:pPr algn="l">
              <a:lnSpc>
                <a:spcPts val="6900"/>
              </a:lnSpc>
            </a:pPr>
            <a:r>
              <a:rPr lang="en-US" sz="30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davranıştır.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3423552" y="6082646"/>
            <a:ext cx="9631156" cy="1924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500"/>
              </a:lnSpc>
            </a:pPr>
            <a:r>
              <a:rPr lang="en-US" sz="30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“Kim bir oruçluya iftar ettirirse iftar ettirdiği</a:t>
            </a:r>
          </a:p>
          <a:p>
            <a:pPr algn="l">
              <a:lnSpc>
                <a:spcPts val="1500"/>
              </a:lnSpc>
            </a:pPr>
            <a:r>
              <a:rPr lang="en-US" sz="30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kimsenin sevabı kadar sevap ona da yazılır, iftar</a:t>
            </a:r>
          </a:p>
          <a:p>
            <a:pPr algn="l">
              <a:lnSpc>
                <a:spcPts val="6900"/>
              </a:lnSpc>
            </a:pPr>
            <a:r>
              <a:rPr lang="en-US" sz="30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edenin sevabından da bir şey eksilmez.”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9408376" y="8254346"/>
            <a:ext cx="4053307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30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(Tirmizî, “Savm”, 82)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1659" y="9842173"/>
            <a:ext cx="8717651" cy="427415"/>
          </a:xfrm>
          <a:custGeom>
            <a:avLst/>
            <a:gdLst/>
            <a:ahLst/>
            <a:cxnLst/>
            <a:rect r="r" b="b" t="t" l="l"/>
            <a:pathLst>
              <a:path h="427415" w="8717651">
                <a:moveTo>
                  <a:pt x="0" y="0"/>
                </a:moveTo>
                <a:lnTo>
                  <a:pt x="8717652" y="0"/>
                </a:lnTo>
                <a:lnTo>
                  <a:pt x="8717652" y="427415"/>
                </a:lnTo>
                <a:lnTo>
                  <a:pt x="0" y="4274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4518434" y="-63475"/>
            <a:ext cx="3832593" cy="2024529"/>
            <a:chOff x="0" y="0"/>
            <a:chExt cx="3832593" cy="202453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64262" y="65532"/>
              <a:ext cx="3704082" cy="1288415"/>
            </a:xfrm>
            <a:custGeom>
              <a:avLst/>
              <a:gdLst/>
              <a:ahLst/>
              <a:cxnLst/>
              <a:rect r="r" b="b" t="t" l="l"/>
              <a:pathLst>
                <a:path h="1288415" w="3704082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90117" y="459740"/>
                    <a:pt x="1713357" y="338963"/>
                    <a:pt x="2645918" y="493268"/>
                  </a:cubicBezTo>
                  <a:cubicBezTo>
                    <a:pt x="3539617" y="641096"/>
                    <a:pt x="3692906" y="1238885"/>
                    <a:pt x="3704082" y="1288415"/>
                  </a:cubicBezTo>
                  <a:lnTo>
                    <a:pt x="3704082" y="1288415"/>
                  </a:lnTo>
                  <a:lnTo>
                    <a:pt x="3704082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710438" y="65532"/>
              <a:ext cx="3057906" cy="1890395"/>
            </a:xfrm>
            <a:custGeom>
              <a:avLst/>
              <a:gdLst/>
              <a:ahLst/>
              <a:cxnLst/>
              <a:rect r="r" b="b" t="t" l="l"/>
              <a:pathLst>
                <a:path h="1890395" w="3057906">
                  <a:moveTo>
                    <a:pt x="0" y="0"/>
                  </a:moveTo>
                  <a:cubicBezTo>
                    <a:pt x="208534" y="33782"/>
                    <a:pt x="2860040" y="489331"/>
                    <a:pt x="3057906" y="1890395"/>
                  </a:cubicBezTo>
                  <a:lnTo>
                    <a:pt x="3057906" y="1890395"/>
                  </a:lnTo>
                  <a:lnTo>
                    <a:pt x="3057906" y="0"/>
                  </a:lnTo>
                  <a:close/>
                </a:path>
              </a:pathLst>
            </a:custGeom>
            <a:solidFill>
              <a:srgbClr val="C76F15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64262" y="65532"/>
              <a:ext cx="3704209" cy="1288415"/>
            </a:xfrm>
            <a:custGeom>
              <a:avLst/>
              <a:gdLst/>
              <a:ahLst/>
              <a:cxnLst/>
              <a:rect r="r" b="b" t="t" l="l"/>
              <a:pathLst>
                <a:path h="1288415" w="3704209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38301" y="430784"/>
                    <a:pt x="1533017" y="373253"/>
                    <a:pt x="2181860" y="433451"/>
                  </a:cubicBezTo>
                  <a:cubicBezTo>
                    <a:pt x="2181860" y="433451"/>
                    <a:pt x="2181987" y="433451"/>
                    <a:pt x="2181987" y="433451"/>
                  </a:cubicBezTo>
                  <a:cubicBezTo>
                    <a:pt x="2324100" y="446659"/>
                    <a:pt x="2478532" y="465455"/>
                    <a:pt x="2646045" y="493268"/>
                  </a:cubicBezTo>
                  <a:cubicBezTo>
                    <a:pt x="3539998" y="641223"/>
                    <a:pt x="3693160" y="1239139"/>
                    <a:pt x="3704209" y="1288415"/>
                  </a:cubicBezTo>
                  <a:lnTo>
                    <a:pt x="3704209" y="1288415"/>
                  </a:lnTo>
                  <a:lnTo>
                    <a:pt x="3704209" y="0"/>
                  </a:lnTo>
                  <a:close/>
                </a:path>
              </a:pathLst>
            </a:custGeom>
            <a:solidFill>
              <a:srgbClr val="FFAD5A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2246122" y="498983"/>
              <a:ext cx="1522222" cy="857250"/>
            </a:xfrm>
            <a:custGeom>
              <a:avLst/>
              <a:gdLst/>
              <a:ahLst/>
              <a:cxnLst/>
              <a:rect r="r" b="b" t="t" l="l"/>
              <a:pathLst>
                <a:path h="857250" w="1522222">
                  <a:moveTo>
                    <a:pt x="0" y="127"/>
                  </a:moveTo>
                  <a:cubicBezTo>
                    <a:pt x="394335" y="67818"/>
                    <a:pt x="1076452" y="246761"/>
                    <a:pt x="1522222" y="857250"/>
                  </a:cubicBezTo>
                  <a:lnTo>
                    <a:pt x="1522222" y="857250"/>
                  </a:lnTo>
                  <a:lnTo>
                    <a:pt x="1522222" y="854964"/>
                  </a:lnTo>
                  <a:lnTo>
                    <a:pt x="1522222" y="854964"/>
                  </a:lnTo>
                  <a:cubicBezTo>
                    <a:pt x="1511046" y="805815"/>
                    <a:pt x="1358011" y="207772"/>
                    <a:pt x="464058" y="59817"/>
                  </a:cubicBezTo>
                  <a:cubicBezTo>
                    <a:pt x="296545" y="32131"/>
                    <a:pt x="142113" y="13208"/>
                    <a:pt x="0" y="0"/>
                  </a:cubicBezTo>
                  <a:close/>
                </a:path>
              </a:pathLst>
            </a:custGeom>
            <a:solidFill>
              <a:srgbClr val="C76F15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899412" y="65532"/>
              <a:ext cx="1869059" cy="686435"/>
            </a:xfrm>
            <a:custGeom>
              <a:avLst/>
              <a:gdLst/>
              <a:ahLst/>
              <a:cxnLst/>
              <a:rect r="r" b="b" t="t" l="l"/>
              <a:pathLst>
                <a:path h="686435" w="1869059">
                  <a:moveTo>
                    <a:pt x="0" y="0"/>
                  </a:moveTo>
                  <a:cubicBezTo>
                    <a:pt x="257810" y="14224"/>
                    <a:pt x="1598803" y="115189"/>
                    <a:pt x="1869059" y="686435"/>
                  </a:cubicBezTo>
                  <a:lnTo>
                    <a:pt x="1869059" y="686435"/>
                  </a:lnTo>
                  <a:lnTo>
                    <a:pt x="1869059" y="0"/>
                  </a:lnTo>
                  <a:close/>
                </a:path>
              </a:pathLst>
            </a:custGeom>
            <a:solidFill>
              <a:srgbClr val="FFAD5A"/>
            </a:solid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7259224" y="9438789"/>
            <a:ext cx="697039" cy="857688"/>
          </a:xfrm>
          <a:custGeom>
            <a:avLst/>
            <a:gdLst/>
            <a:ahLst/>
            <a:cxnLst/>
            <a:rect r="r" b="b" t="t" l="l"/>
            <a:pathLst>
              <a:path h="857688" w="697039">
                <a:moveTo>
                  <a:pt x="0" y="0"/>
                </a:moveTo>
                <a:lnTo>
                  <a:pt x="697039" y="0"/>
                </a:lnTo>
                <a:lnTo>
                  <a:pt x="697039" y="857688"/>
                </a:lnTo>
                <a:lnTo>
                  <a:pt x="0" y="8576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3773160" y="5517194"/>
            <a:ext cx="2790825" cy="2476500"/>
          </a:xfrm>
          <a:custGeom>
            <a:avLst/>
            <a:gdLst/>
            <a:ahLst/>
            <a:cxnLst/>
            <a:rect r="r" b="b" t="t" l="l"/>
            <a:pathLst>
              <a:path h="2476500" w="2790825">
                <a:moveTo>
                  <a:pt x="0" y="0"/>
                </a:moveTo>
                <a:lnTo>
                  <a:pt x="2790825" y="0"/>
                </a:lnTo>
                <a:lnTo>
                  <a:pt x="2790825" y="2476500"/>
                </a:lnTo>
                <a:lnTo>
                  <a:pt x="0" y="24765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grpSp>
        <p:nvGrpSpPr>
          <p:cNvPr name="Group 12" id="12"/>
          <p:cNvGrpSpPr>
            <a:grpSpLocks noChangeAspect="true"/>
          </p:cNvGrpSpPr>
          <p:nvPr/>
        </p:nvGrpSpPr>
        <p:grpSpPr>
          <a:xfrm rot="0">
            <a:off x="0" y="313858"/>
            <a:ext cx="1127503" cy="57150"/>
            <a:chOff x="0" y="0"/>
            <a:chExt cx="1127506" cy="5715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127506" cy="57150"/>
            </a:xfrm>
            <a:custGeom>
              <a:avLst/>
              <a:gdLst/>
              <a:ahLst/>
              <a:cxnLst/>
              <a:rect r="r" b="b" t="t" l="l"/>
              <a:pathLst>
                <a:path h="57150" w="1127506">
                  <a:moveTo>
                    <a:pt x="0" y="0"/>
                  </a:moveTo>
                  <a:lnTo>
                    <a:pt x="0" y="57150"/>
                  </a:lnTo>
                  <a:lnTo>
                    <a:pt x="1127506" y="57150"/>
                  </a:lnTo>
                  <a:lnTo>
                    <a:pt x="1127506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4" id="14"/>
          <p:cNvGrpSpPr>
            <a:grpSpLocks noChangeAspect="true"/>
          </p:cNvGrpSpPr>
          <p:nvPr/>
        </p:nvGrpSpPr>
        <p:grpSpPr>
          <a:xfrm rot="0">
            <a:off x="-63503" y="9842173"/>
            <a:ext cx="8769496" cy="427415"/>
            <a:chOff x="0" y="0"/>
            <a:chExt cx="8769502" cy="427418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63500" y="63500"/>
              <a:ext cx="1672336" cy="295656"/>
            </a:xfrm>
            <a:custGeom>
              <a:avLst/>
              <a:gdLst/>
              <a:ahLst/>
              <a:cxnLst/>
              <a:rect r="r" b="b" t="t" l="l"/>
              <a:pathLst>
                <a:path h="295656" w="1672336">
                  <a:moveTo>
                    <a:pt x="0" y="295656"/>
                  </a:moveTo>
                  <a:lnTo>
                    <a:pt x="1672336" y="295656"/>
                  </a:lnTo>
                  <a:lnTo>
                    <a:pt x="167233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177800" y="325755"/>
              <a:ext cx="8528177" cy="38100"/>
            </a:xfrm>
            <a:custGeom>
              <a:avLst/>
              <a:gdLst/>
              <a:ahLst/>
              <a:cxnLst/>
              <a:rect r="r" b="b" t="t" l="l"/>
              <a:pathLst>
                <a:path h="38100" w="8528177">
                  <a:moveTo>
                    <a:pt x="0" y="38100"/>
                  </a:moveTo>
                  <a:lnTo>
                    <a:pt x="8528177" y="38100"/>
                  </a:lnTo>
                  <a:lnTo>
                    <a:pt x="852817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7" id="17"/>
          <p:cNvGrpSpPr>
            <a:grpSpLocks noChangeAspect="true"/>
          </p:cNvGrpSpPr>
          <p:nvPr/>
        </p:nvGrpSpPr>
        <p:grpSpPr>
          <a:xfrm rot="0">
            <a:off x="13773160" y="5517194"/>
            <a:ext cx="2788282" cy="2480415"/>
            <a:chOff x="0" y="0"/>
            <a:chExt cx="2788285" cy="2480412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2788285" cy="2480437"/>
            </a:xfrm>
            <a:custGeom>
              <a:avLst/>
              <a:gdLst/>
              <a:ahLst/>
              <a:cxnLst/>
              <a:rect r="r" b="b" t="t" l="l"/>
              <a:pathLst>
                <a:path h="2480437" w="2788285">
                  <a:moveTo>
                    <a:pt x="0" y="2480437"/>
                  </a:moveTo>
                  <a:lnTo>
                    <a:pt x="2788285" y="2480437"/>
                  </a:lnTo>
                  <a:lnTo>
                    <a:pt x="278828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9" id="19"/>
          <p:cNvGrpSpPr>
            <a:grpSpLocks noChangeAspect="true"/>
          </p:cNvGrpSpPr>
          <p:nvPr/>
        </p:nvGrpSpPr>
        <p:grpSpPr>
          <a:xfrm rot="0">
            <a:off x="14581594" y="0"/>
            <a:ext cx="3706406" cy="1897675"/>
            <a:chOff x="0" y="0"/>
            <a:chExt cx="3706406" cy="1897685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3706368" cy="1897634"/>
            </a:xfrm>
            <a:custGeom>
              <a:avLst/>
              <a:gdLst/>
              <a:ahLst/>
              <a:cxnLst/>
              <a:rect r="r" b="b" t="t" l="l"/>
              <a:pathLst>
                <a:path h="1897634" w="3706368">
                  <a:moveTo>
                    <a:pt x="0" y="0"/>
                  </a:moveTo>
                  <a:lnTo>
                    <a:pt x="0" y="1897634"/>
                  </a:lnTo>
                  <a:lnTo>
                    <a:pt x="3706368" y="1897634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1" id="21"/>
          <p:cNvGrpSpPr>
            <a:grpSpLocks noChangeAspect="true"/>
          </p:cNvGrpSpPr>
          <p:nvPr/>
        </p:nvGrpSpPr>
        <p:grpSpPr>
          <a:xfrm rot="0">
            <a:off x="17259300" y="9438627"/>
            <a:ext cx="697040" cy="848373"/>
            <a:chOff x="0" y="0"/>
            <a:chExt cx="697040" cy="848373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697103" cy="848360"/>
            </a:xfrm>
            <a:custGeom>
              <a:avLst/>
              <a:gdLst/>
              <a:ahLst/>
              <a:cxnLst/>
              <a:rect r="r" b="b" t="t" l="l"/>
              <a:pathLst>
                <a:path h="848360" w="697103">
                  <a:moveTo>
                    <a:pt x="0" y="0"/>
                  </a:moveTo>
                  <a:lnTo>
                    <a:pt x="0" y="848360"/>
                  </a:lnTo>
                  <a:lnTo>
                    <a:pt x="697103" y="848360"/>
                  </a:lnTo>
                  <a:lnTo>
                    <a:pt x="697103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TextBox 23" id="23"/>
          <p:cNvSpPr txBox="true"/>
          <p:nvPr/>
        </p:nvSpPr>
        <p:spPr>
          <a:xfrm rot="0">
            <a:off x="1298953" y="132998"/>
            <a:ext cx="5394522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2.2.1. Ramazan Ayı ve Oruçla İlgili Kavramlar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831619" y="9870338"/>
            <a:ext cx="6910730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2. Ünite: Ramazan ve Oruç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8153105" y="1475594"/>
            <a:ext cx="2021157" cy="7238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b="true" sz="3999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Teravih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7397774" y="9522209"/>
            <a:ext cx="471897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16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3340417" y="5773522"/>
            <a:ext cx="9504083" cy="1609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9"/>
              </a:lnSpc>
            </a:pPr>
            <a:r>
              <a:rPr lang="en-US" sz="30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“Kim inanarak ve sevabını Allah’tan bekleyerek ramazan namazını (teravih) kılarsa onun geçmiş günahları bağışlanır.”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9349559" y="7375341"/>
            <a:ext cx="145075" cy="5105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28"/>
              </a:lnSpc>
            </a:pPr>
            <a:r>
              <a:rPr lang="en-US" sz="2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 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3340417" y="3092625"/>
            <a:ext cx="10738723" cy="1076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Ramazan ayında yatsı namazından sonra kılınan yirmi rekâtlık sünnet namaza </a:t>
            </a:r>
            <a:r>
              <a:rPr lang="en-US" b="true" sz="3000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teravih </a:t>
            </a:r>
            <a:r>
              <a:rPr lang="en-US" sz="30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denir.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7989218" y="7375341"/>
            <a:ext cx="5416010" cy="5105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(Buhârî,</a:t>
            </a:r>
            <a:r>
              <a:rPr lang="en-US" sz="2799">
                <a:solidFill>
                  <a:srgbClr val="FFFFFF"/>
                </a:solidFill>
                <a:latin typeface="Crusoe Text"/>
                <a:ea typeface="Crusoe Text"/>
                <a:cs typeface="Crusoe Text"/>
                <a:sym typeface="Crusoe Text"/>
              </a:rPr>
              <a:t> </a:t>
            </a:r>
            <a:r>
              <a:rPr lang="en-US" sz="2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“Salâtü’t-Teravih”,</a:t>
            </a:r>
            <a:r>
              <a:rPr lang="en-US" sz="2799">
                <a:solidFill>
                  <a:srgbClr val="FFFFFF"/>
                </a:solidFill>
                <a:latin typeface="Crusoe Text"/>
                <a:ea typeface="Crusoe Text"/>
                <a:cs typeface="Crusoe Text"/>
                <a:sym typeface="Crusoe Text"/>
              </a:rPr>
              <a:t> </a:t>
            </a:r>
            <a:r>
              <a:rPr lang="en-US" sz="2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1)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1659" y="9842173"/>
            <a:ext cx="8717651" cy="427415"/>
          </a:xfrm>
          <a:custGeom>
            <a:avLst/>
            <a:gdLst/>
            <a:ahLst/>
            <a:cxnLst/>
            <a:rect r="r" b="b" t="t" l="l"/>
            <a:pathLst>
              <a:path h="427415" w="8717651">
                <a:moveTo>
                  <a:pt x="0" y="0"/>
                </a:moveTo>
                <a:lnTo>
                  <a:pt x="8717652" y="0"/>
                </a:lnTo>
                <a:lnTo>
                  <a:pt x="8717652" y="427415"/>
                </a:lnTo>
                <a:lnTo>
                  <a:pt x="0" y="4274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4518434" y="-63475"/>
            <a:ext cx="3832593" cy="2024529"/>
            <a:chOff x="0" y="0"/>
            <a:chExt cx="3832593" cy="202453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64262" y="65532"/>
              <a:ext cx="3704082" cy="1288415"/>
            </a:xfrm>
            <a:custGeom>
              <a:avLst/>
              <a:gdLst/>
              <a:ahLst/>
              <a:cxnLst/>
              <a:rect r="r" b="b" t="t" l="l"/>
              <a:pathLst>
                <a:path h="1288415" w="3704082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90117" y="459740"/>
                    <a:pt x="1713357" y="338963"/>
                    <a:pt x="2645918" y="493268"/>
                  </a:cubicBezTo>
                  <a:cubicBezTo>
                    <a:pt x="3539617" y="641096"/>
                    <a:pt x="3692906" y="1238885"/>
                    <a:pt x="3704082" y="1288415"/>
                  </a:cubicBezTo>
                  <a:lnTo>
                    <a:pt x="3704082" y="1288415"/>
                  </a:lnTo>
                  <a:lnTo>
                    <a:pt x="3704082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710438" y="65532"/>
              <a:ext cx="3057906" cy="1890395"/>
            </a:xfrm>
            <a:custGeom>
              <a:avLst/>
              <a:gdLst/>
              <a:ahLst/>
              <a:cxnLst/>
              <a:rect r="r" b="b" t="t" l="l"/>
              <a:pathLst>
                <a:path h="1890395" w="3057906">
                  <a:moveTo>
                    <a:pt x="0" y="0"/>
                  </a:moveTo>
                  <a:cubicBezTo>
                    <a:pt x="208534" y="33782"/>
                    <a:pt x="2860040" y="489331"/>
                    <a:pt x="3057906" y="1890395"/>
                  </a:cubicBezTo>
                  <a:lnTo>
                    <a:pt x="3057906" y="1890395"/>
                  </a:lnTo>
                  <a:lnTo>
                    <a:pt x="3057906" y="0"/>
                  </a:lnTo>
                  <a:close/>
                </a:path>
              </a:pathLst>
            </a:custGeom>
            <a:solidFill>
              <a:srgbClr val="C76F15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64262" y="65532"/>
              <a:ext cx="3704209" cy="1288415"/>
            </a:xfrm>
            <a:custGeom>
              <a:avLst/>
              <a:gdLst/>
              <a:ahLst/>
              <a:cxnLst/>
              <a:rect r="r" b="b" t="t" l="l"/>
              <a:pathLst>
                <a:path h="1288415" w="3704209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38301" y="430784"/>
                    <a:pt x="1533017" y="373253"/>
                    <a:pt x="2181860" y="433451"/>
                  </a:cubicBezTo>
                  <a:cubicBezTo>
                    <a:pt x="2181860" y="433451"/>
                    <a:pt x="2181987" y="433451"/>
                    <a:pt x="2181987" y="433451"/>
                  </a:cubicBezTo>
                  <a:cubicBezTo>
                    <a:pt x="2324100" y="446659"/>
                    <a:pt x="2478532" y="465455"/>
                    <a:pt x="2646045" y="493268"/>
                  </a:cubicBezTo>
                  <a:cubicBezTo>
                    <a:pt x="3539998" y="641223"/>
                    <a:pt x="3693160" y="1239139"/>
                    <a:pt x="3704209" y="1288415"/>
                  </a:cubicBezTo>
                  <a:lnTo>
                    <a:pt x="3704209" y="1288415"/>
                  </a:lnTo>
                  <a:lnTo>
                    <a:pt x="3704209" y="0"/>
                  </a:lnTo>
                  <a:close/>
                </a:path>
              </a:pathLst>
            </a:custGeom>
            <a:solidFill>
              <a:srgbClr val="FFAD5A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2246122" y="498983"/>
              <a:ext cx="1522222" cy="857250"/>
            </a:xfrm>
            <a:custGeom>
              <a:avLst/>
              <a:gdLst/>
              <a:ahLst/>
              <a:cxnLst/>
              <a:rect r="r" b="b" t="t" l="l"/>
              <a:pathLst>
                <a:path h="857250" w="1522222">
                  <a:moveTo>
                    <a:pt x="0" y="127"/>
                  </a:moveTo>
                  <a:cubicBezTo>
                    <a:pt x="394335" y="67818"/>
                    <a:pt x="1076452" y="246761"/>
                    <a:pt x="1522222" y="857250"/>
                  </a:cubicBezTo>
                  <a:lnTo>
                    <a:pt x="1522222" y="857250"/>
                  </a:lnTo>
                  <a:lnTo>
                    <a:pt x="1522222" y="854964"/>
                  </a:lnTo>
                  <a:lnTo>
                    <a:pt x="1522222" y="854964"/>
                  </a:lnTo>
                  <a:cubicBezTo>
                    <a:pt x="1511046" y="805815"/>
                    <a:pt x="1358011" y="207772"/>
                    <a:pt x="464058" y="59817"/>
                  </a:cubicBezTo>
                  <a:cubicBezTo>
                    <a:pt x="296545" y="32131"/>
                    <a:pt x="142113" y="13208"/>
                    <a:pt x="0" y="0"/>
                  </a:cubicBezTo>
                  <a:close/>
                </a:path>
              </a:pathLst>
            </a:custGeom>
            <a:solidFill>
              <a:srgbClr val="C76F15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899412" y="65532"/>
              <a:ext cx="1869059" cy="686435"/>
            </a:xfrm>
            <a:custGeom>
              <a:avLst/>
              <a:gdLst/>
              <a:ahLst/>
              <a:cxnLst/>
              <a:rect r="r" b="b" t="t" l="l"/>
              <a:pathLst>
                <a:path h="686435" w="1869059">
                  <a:moveTo>
                    <a:pt x="0" y="0"/>
                  </a:moveTo>
                  <a:cubicBezTo>
                    <a:pt x="257810" y="14224"/>
                    <a:pt x="1598803" y="115189"/>
                    <a:pt x="1869059" y="686435"/>
                  </a:cubicBezTo>
                  <a:lnTo>
                    <a:pt x="1869059" y="686435"/>
                  </a:lnTo>
                  <a:lnTo>
                    <a:pt x="1869059" y="0"/>
                  </a:lnTo>
                  <a:close/>
                </a:path>
              </a:pathLst>
            </a:custGeom>
            <a:solidFill>
              <a:srgbClr val="FFAD5A"/>
            </a:solid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7259224" y="9438789"/>
            <a:ext cx="697039" cy="857688"/>
          </a:xfrm>
          <a:custGeom>
            <a:avLst/>
            <a:gdLst/>
            <a:ahLst/>
            <a:cxnLst/>
            <a:rect r="r" b="b" t="t" l="l"/>
            <a:pathLst>
              <a:path h="857688" w="697039">
                <a:moveTo>
                  <a:pt x="0" y="0"/>
                </a:moveTo>
                <a:lnTo>
                  <a:pt x="697039" y="0"/>
                </a:lnTo>
                <a:lnTo>
                  <a:pt x="697039" y="857688"/>
                </a:lnTo>
                <a:lnTo>
                  <a:pt x="0" y="8576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11720274" y="4573038"/>
            <a:ext cx="4269629" cy="4269619"/>
            <a:chOff x="0" y="0"/>
            <a:chExt cx="5692838" cy="5692826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5692775" cy="5692775"/>
            </a:xfrm>
            <a:custGeom>
              <a:avLst/>
              <a:gdLst/>
              <a:ahLst/>
              <a:cxnLst/>
              <a:rect r="r" b="b" t="t" l="l"/>
              <a:pathLst>
                <a:path h="5692775" w="5692775">
                  <a:moveTo>
                    <a:pt x="292100" y="0"/>
                  </a:moveTo>
                  <a:cubicBezTo>
                    <a:pt x="214630" y="0"/>
                    <a:pt x="140335" y="30734"/>
                    <a:pt x="85598" y="85598"/>
                  </a:cubicBezTo>
                  <a:cubicBezTo>
                    <a:pt x="30861" y="140462"/>
                    <a:pt x="0" y="214630"/>
                    <a:pt x="0" y="292100"/>
                  </a:cubicBezTo>
                  <a:lnTo>
                    <a:pt x="0" y="5400675"/>
                  </a:lnTo>
                  <a:cubicBezTo>
                    <a:pt x="0" y="5478145"/>
                    <a:pt x="30734" y="5552440"/>
                    <a:pt x="85598" y="5607177"/>
                  </a:cubicBezTo>
                  <a:cubicBezTo>
                    <a:pt x="140462" y="5661914"/>
                    <a:pt x="214630" y="5692775"/>
                    <a:pt x="292100" y="5692775"/>
                  </a:cubicBezTo>
                  <a:lnTo>
                    <a:pt x="5400675" y="5692775"/>
                  </a:lnTo>
                  <a:cubicBezTo>
                    <a:pt x="5478145" y="5692775"/>
                    <a:pt x="5552440" y="5662041"/>
                    <a:pt x="5607177" y="5607177"/>
                  </a:cubicBezTo>
                  <a:cubicBezTo>
                    <a:pt x="5661914" y="5552313"/>
                    <a:pt x="5692775" y="5478145"/>
                    <a:pt x="5692775" y="5400675"/>
                  </a:cubicBezTo>
                  <a:lnTo>
                    <a:pt x="5692775" y="292100"/>
                  </a:lnTo>
                  <a:cubicBezTo>
                    <a:pt x="5692775" y="214630"/>
                    <a:pt x="5662041" y="140335"/>
                    <a:pt x="5607177" y="85598"/>
                  </a:cubicBezTo>
                  <a:cubicBezTo>
                    <a:pt x="5552313" y="30861"/>
                    <a:pt x="5478145" y="0"/>
                    <a:pt x="5400675" y="0"/>
                  </a:cubicBezTo>
                  <a:close/>
                </a:path>
              </a:pathLst>
            </a:custGeom>
            <a:blipFill>
              <a:blip r:embed="rId8"/>
              <a:stretch>
                <a:fillRect l="-32598" t="0" r="-32637" b="-1"/>
              </a:stretch>
            </a:blipFill>
          </p:spPr>
        </p:sp>
      </p:grpSp>
      <p:grpSp>
        <p:nvGrpSpPr>
          <p:cNvPr name="Group 13" id="13"/>
          <p:cNvGrpSpPr>
            <a:grpSpLocks noChangeAspect="true"/>
          </p:cNvGrpSpPr>
          <p:nvPr/>
        </p:nvGrpSpPr>
        <p:grpSpPr>
          <a:xfrm rot="0">
            <a:off x="0" y="313858"/>
            <a:ext cx="1127503" cy="57150"/>
            <a:chOff x="0" y="0"/>
            <a:chExt cx="1127506" cy="5715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127506" cy="57150"/>
            </a:xfrm>
            <a:custGeom>
              <a:avLst/>
              <a:gdLst/>
              <a:ahLst/>
              <a:cxnLst/>
              <a:rect r="r" b="b" t="t" l="l"/>
              <a:pathLst>
                <a:path h="57150" w="1127506">
                  <a:moveTo>
                    <a:pt x="0" y="0"/>
                  </a:moveTo>
                  <a:lnTo>
                    <a:pt x="0" y="57150"/>
                  </a:lnTo>
                  <a:lnTo>
                    <a:pt x="1127506" y="57150"/>
                  </a:lnTo>
                  <a:lnTo>
                    <a:pt x="1127506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5" id="15"/>
          <p:cNvGrpSpPr>
            <a:grpSpLocks noChangeAspect="true"/>
          </p:cNvGrpSpPr>
          <p:nvPr/>
        </p:nvGrpSpPr>
        <p:grpSpPr>
          <a:xfrm rot="0">
            <a:off x="-63503" y="9842173"/>
            <a:ext cx="8769496" cy="427415"/>
            <a:chOff x="0" y="0"/>
            <a:chExt cx="8769502" cy="427418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63500" y="63500"/>
              <a:ext cx="1672336" cy="295656"/>
            </a:xfrm>
            <a:custGeom>
              <a:avLst/>
              <a:gdLst/>
              <a:ahLst/>
              <a:cxnLst/>
              <a:rect r="r" b="b" t="t" l="l"/>
              <a:pathLst>
                <a:path h="295656" w="1672336">
                  <a:moveTo>
                    <a:pt x="0" y="295656"/>
                  </a:moveTo>
                  <a:lnTo>
                    <a:pt x="1672336" y="295656"/>
                  </a:lnTo>
                  <a:lnTo>
                    <a:pt x="167233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177800" y="325755"/>
              <a:ext cx="8528177" cy="38100"/>
            </a:xfrm>
            <a:custGeom>
              <a:avLst/>
              <a:gdLst/>
              <a:ahLst/>
              <a:cxnLst/>
              <a:rect r="r" b="b" t="t" l="l"/>
              <a:pathLst>
                <a:path h="38100" w="8528177">
                  <a:moveTo>
                    <a:pt x="0" y="38100"/>
                  </a:moveTo>
                  <a:lnTo>
                    <a:pt x="8528177" y="38100"/>
                  </a:lnTo>
                  <a:lnTo>
                    <a:pt x="852817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8" id="18"/>
          <p:cNvGrpSpPr>
            <a:grpSpLocks noChangeAspect="true"/>
          </p:cNvGrpSpPr>
          <p:nvPr/>
        </p:nvGrpSpPr>
        <p:grpSpPr>
          <a:xfrm rot="0">
            <a:off x="11720274" y="4573038"/>
            <a:ext cx="4269619" cy="4269629"/>
            <a:chOff x="0" y="0"/>
            <a:chExt cx="4269626" cy="4269626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4269613" cy="4269613"/>
            </a:xfrm>
            <a:custGeom>
              <a:avLst/>
              <a:gdLst/>
              <a:ahLst/>
              <a:cxnLst/>
              <a:rect r="r" b="b" t="t" l="l"/>
              <a:pathLst>
                <a:path h="4269613" w="4269613">
                  <a:moveTo>
                    <a:pt x="0" y="4269613"/>
                  </a:moveTo>
                  <a:lnTo>
                    <a:pt x="4269613" y="4269613"/>
                  </a:lnTo>
                  <a:lnTo>
                    <a:pt x="426961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0" id="20"/>
          <p:cNvGrpSpPr>
            <a:grpSpLocks noChangeAspect="true"/>
          </p:cNvGrpSpPr>
          <p:nvPr/>
        </p:nvGrpSpPr>
        <p:grpSpPr>
          <a:xfrm rot="0">
            <a:off x="14581594" y="0"/>
            <a:ext cx="3706406" cy="1897675"/>
            <a:chOff x="0" y="0"/>
            <a:chExt cx="3706406" cy="1897685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3706368" cy="1897634"/>
            </a:xfrm>
            <a:custGeom>
              <a:avLst/>
              <a:gdLst/>
              <a:ahLst/>
              <a:cxnLst/>
              <a:rect r="r" b="b" t="t" l="l"/>
              <a:pathLst>
                <a:path h="1897634" w="3706368">
                  <a:moveTo>
                    <a:pt x="0" y="0"/>
                  </a:moveTo>
                  <a:lnTo>
                    <a:pt x="0" y="1897634"/>
                  </a:lnTo>
                  <a:lnTo>
                    <a:pt x="3706368" y="1897634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2" id="22"/>
          <p:cNvGrpSpPr>
            <a:grpSpLocks noChangeAspect="true"/>
          </p:cNvGrpSpPr>
          <p:nvPr/>
        </p:nvGrpSpPr>
        <p:grpSpPr>
          <a:xfrm rot="0">
            <a:off x="17259300" y="9438627"/>
            <a:ext cx="697040" cy="848373"/>
            <a:chOff x="0" y="0"/>
            <a:chExt cx="697040" cy="848373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697103" cy="848360"/>
            </a:xfrm>
            <a:custGeom>
              <a:avLst/>
              <a:gdLst/>
              <a:ahLst/>
              <a:cxnLst/>
              <a:rect r="r" b="b" t="t" l="l"/>
              <a:pathLst>
                <a:path h="848360" w="697103">
                  <a:moveTo>
                    <a:pt x="0" y="0"/>
                  </a:moveTo>
                  <a:lnTo>
                    <a:pt x="0" y="848360"/>
                  </a:lnTo>
                  <a:lnTo>
                    <a:pt x="697103" y="848360"/>
                  </a:lnTo>
                  <a:lnTo>
                    <a:pt x="697103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TextBox 24" id="24"/>
          <p:cNvSpPr txBox="true"/>
          <p:nvPr/>
        </p:nvSpPr>
        <p:spPr>
          <a:xfrm rot="0">
            <a:off x="1298953" y="132998"/>
            <a:ext cx="5394522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2.2.1. Ramazan Ayı ve Oruçla İlgili Kavramlar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831619" y="9870338"/>
            <a:ext cx="6910730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2. Ünite: Ramazan ve Oruç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7956204" y="1475594"/>
            <a:ext cx="2422684" cy="7238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b="true" sz="3999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Mukabele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3340417" y="6306922"/>
            <a:ext cx="7642593" cy="1609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Ramazan ayı boyunca cami, mescit ve evlerde mukabele okunarak Kur’an-ı Kerim hatmedilir.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3340417" y="3092625"/>
            <a:ext cx="11051953" cy="1609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Kur’an-ı Kerim’i birinin ezberden veya bakarak okuması, diğerlerinin de onu Kur’an-ı Kerim’den takip etmesine </a:t>
            </a:r>
            <a:r>
              <a:rPr lang="en-US" b="true" sz="3000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mukabele </a:t>
            </a:r>
            <a:r>
              <a:rPr lang="en-US" sz="30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denir. 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7397774" y="9522209"/>
            <a:ext cx="423843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3503" y="9842173"/>
            <a:ext cx="8769496" cy="427415"/>
          </a:xfrm>
          <a:custGeom>
            <a:avLst/>
            <a:gdLst/>
            <a:ahLst/>
            <a:cxnLst/>
            <a:rect r="r" b="b" t="t" l="l"/>
            <a:pathLst>
              <a:path h="427415" w="8769496">
                <a:moveTo>
                  <a:pt x="0" y="0"/>
                </a:moveTo>
                <a:lnTo>
                  <a:pt x="8769496" y="0"/>
                </a:lnTo>
                <a:lnTo>
                  <a:pt x="8769496" y="427415"/>
                </a:lnTo>
                <a:lnTo>
                  <a:pt x="0" y="4274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4518091" y="-63503"/>
            <a:ext cx="3833403" cy="2024682"/>
            <a:chOff x="0" y="0"/>
            <a:chExt cx="3833406" cy="202468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64516" y="65532"/>
              <a:ext cx="3704209" cy="1288542"/>
            </a:xfrm>
            <a:custGeom>
              <a:avLst/>
              <a:gdLst/>
              <a:ahLst/>
              <a:cxnLst/>
              <a:rect r="r" b="b" t="t" l="l"/>
              <a:pathLst>
                <a:path h="1288542" w="3704209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90117" y="459867"/>
                    <a:pt x="1713484" y="339090"/>
                    <a:pt x="2646045" y="493395"/>
                  </a:cubicBezTo>
                  <a:cubicBezTo>
                    <a:pt x="3539744" y="641223"/>
                    <a:pt x="3693033" y="1239012"/>
                    <a:pt x="3704209" y="1288542"/>
                  </a:cubicBezTo>
                  <a:lnTo>
                    <a:pt x="3704209" y="1288542"/>
                  </a:lnTo>
                  <a:lnTo>
                    <a:pt x="3704209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710819" y="65532"/>
              <a:ext cx="3057906" cy="1890522"/>
            </a:xfrm>
            <a:custGeom>
              <a:avLst/>
              <a:gdLst/>
              <a:ahLst/>
              <a:cxnLst/>
              <a:rect r="r" b="b" t="t" l="l"/>
              <a:pathLst>
                <a:path h="1890522" w="3057906">
                  <a:moveTo>
                    <a:pt x="0" y="0"/>
                  </a:moveTo>
                  <a:cubicBezTo>
                    <a:pt x="208534" y="33782"/>
                    <a:pt x="2859913" y="489331"/>
                    <a:pt x="3057906" y="1890522"/>
                  </a:cubicBezTo>
                  <a:lnTo>
                    <a:pt x="3057906" y="1890522"/>
                  </a:lnTo>
                  <a:lnTo>
                    <a:pt x="3057906" y="0"/>
                  </a:lnTo>
                  <a:close/>
                </a:path>
              </a:pathLst>
            </a:custGeom>
            <a:solidFill>
              <a:srgbClr val="C76F15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64516" y="65532"/>
              <a:ext cx="3704209" cy="1288415"/>
            </a:xfrm>
            <a:custGeom>
              <a:avLst/>
              <a:gdLst/>
              <a:ahLst/>
              <a:cxnLst/>
              <a:rect r="r" b="b" t="t" l="l"/>
              <a:pathLst>
                <a:path h="1288415" w="3704209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38301" y="430784"/>
                    <a:pt x="1533017" y="373253"/>
                    <a:pt x="2181860" y="433451"/>
                  </a:cubicBezTo>
                  <a:cubicBezTo>
                    <a:pt x="2181860" y="433451"/>
                    <a:pt x="2181987" y="433451"/>
                    <a:pt x="2181987" y="433451"/>
                  </a:cubicBezTo>
                  <a:cubicBezTo>
                    <a:pt x="2324100" y="446659"/>
                    <a:pt x="2478532" y="465455"/>
                    <a:pt x="2646045" y="493268"/>
                  </a:cubicBezTo>
                  <a:cubicBezTo>
                    <a:pt x="3539998" y="641223"/>
                    <a:pt x="3693160" y="1239139"/>
                    <a:pt x="3704209" y="1288415"/>
                  </a:cubicBezTo>
                  <a:lnTo>
                    <a:pt x="3704209" y="1288415"/>
                  </a:lnTo>
                  <a:lnTo>
                    <a:pt x="3704209" y="0"/>
                  </a:lnTo>
                  <a:close/>
                </a:path>
              </a:pathLst>
            </a:custGeom>
            <a:solidFill>
              <a:srgbClr val="FFAD5A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2246503" y="498983"/>
              <a:ext cx="1522222" cy="857250"/>
            </a:xfrm>
            <a:custGeom>
              <a:avLst/>
              <a:gdLst/>
              <a:ahLst/>
              <a:cxnLst/>
              <a:rect r="r" b="b" t="t" l="l"/>
              <a:pathLst>
                <a:path h="857250" w="1522222">
                  <a:moveTo>
                    <a:pt x="0" y="127"/>
                  </a:moveTo>
                  <a:cubicBezTo>
                    <a:pt x="394335" y="67818"/>
                    <a:pt x="1076452" y="246761"/>
                    <a:pt x="1522222" y="857250"/>
                  </a:cubicBezTo>
                  <a:lnTo>
                    <a:pt x="1522222" y="857250"/>
                  </a:lnTo>
                  <a:lnTo>
                    <a:pt x="1522222" y="854964"/>
                  </a:lnTo>
                  <a:lnTo>
                    <a:pt x="1522222" y="854964"/>
                  </a:lnTo>
                  <a:cubicBezTo>
                    <a:pt x="1511046" y="805815"/>
                    <a:pt x="1358011" y="207772"/>
                    <a:pt x="464058" y="59817"/>
                  </a:cubicBezTo>
                  <a:cubicBezTo>
                    <a:pt x="296545" y="32131"/>
                    <a:pt x="142113" y="13208"/>
                    <a:pt x="0" y="0"/>
                  </a:cubicBezTo>
                  <a:close/>
                </a:path>
              </a:pathLst>
            </a:custGeom>
            <a:solidFill>
              <a:srgbClr val="C76F15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899666" y="65532"/>
              <a:ext cx="1869059" cy="686435"/>
            </a:xfrm>
            <a:custGeom>
              <a:avLst/>
              <a:gdLst/>
              <a:ahLst/>
              <a:cxnLst/>
              <a:rect r="r" b="b" t="t" l="l"/>
              <a:pathLst>
                <a:path h="686435" w="1869059">
                  <a:moveTo>
                    <a:pt x="0" y="0"/>
                  </a:moveTo>
                  <a:cubicBezTo>
                    <a:pt x="257810" y="14224"/>
                    <a:pt x="1598803" y="115189"/>
                    <a:pt x="1869059" y="686435"/>
                  </a:cubicBezTo>
                  <a:lnTo>
                    <a:pt x="1869059" y="686435"/>
                  </a:lnTo>
                  <a:lnTo>
                    <a:pt x="1869059" y="0"/>
                  </a:lnTo>
                  <a:close/>
                </a:path>
              </a:pathLst>
            </a:custGeom>
            <a:solidFill>
              <a:srgbClr val="FFAD5A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63500" y="63500"/>
              <a:ext cx="3706368" cy="1897634"/>
            </a:xfrm>
            <a:custGeom>
              <a:avLst/>
              <a:gdLst/>
              <a:ahLst/>
              <a:cxnLst/>
              <a:rect r="r" b="b" t="t" l="l"/>
              <a:pathLst>
                <a:path h="1897634" w="3706368">
                  <a:moveTo>
                    <a:pt x="0" y="0"/>
                  </a:moveTo>
                  <a:lnTo>
                    <a:pt x="0" y="1897634"/>
                  </a:lnTo>
                  <a:lnTo>
                    <a:pt x="3706368" y="1897634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Freeform 11" id="11"/>
          <p:cNvSpPr/>
          <p:nvPr/>
        </p:nvSpPr>
        <p:spPr>
          <a:xfrm flipH="false" flipV="false" rot="0">
            <a:off x="17195721" y="9375124"/>
            <a:ext cx="824122" cy="984847"/>
          </a:xfrm>
          <a:custGeom>
            <a:avLst/>
            <a:gdLst/>
            <a:ahLst/>
            <a:cxnLst/>
            <a:rect r="r" b="b" t="t" l="l"/>
            <a:pathLst>
              <a:path h="984847" w="824122">
                <a:moveTo>
                  <a:pt x="0" y="0"/>
                </a:moveTo>
                <a:lnTo>
                  <a:pt x="824122" y="0"/>
                </a:lnTo>
                <a:lnTo>
                  <a:pt x="824122" y="984847"/>
                </a:lnTo>
                <a:lnTo>
                  <a:pt x="0" y="9848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298953" y="132998"/>
            <a:ext cx="5394522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2.2.1. Ramazan Ayı ve Oruçla İlgili Kavramlar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831619" y="9870338"/>
            <a:ext cx="6910730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2. Ünite: Ramazan ve Oruç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8522646" y="1475594"/>
            <a:ext cx="1267301" cy="7238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b="true" sz="3999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Fitre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841660" y="2498979"/>
            <a:ext cx="12623921" cy="5876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Maddi durumu uygun olan Müslümanların sağlıklı olmalarının bir şükrü olarak vermekle yükümlü oldukları vacip sadakaya </a:t>
            </a:r>
            <a:r>
              <a:rPr lang="en-US" b="true" sz="3000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fitre </a:t>
            </a:r>
            <a:r>
              <a:rPr lang="en-US" sz="30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denir. Fitre, ramazan ayının başlangıcından bayram namazına kadar verilebilir. Fitrenin miktarı, kişinin bir günlük yiyeceğinin maddi karşılığı hesaplanarak belirlenir. Fitreye “fıtır sadakası” da denilmektedir.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7397774" y="9522209"/>
            <a:ext cx="469630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1659" y="9842173"/>
            <a:ext cx="8717651" cy="427415"/>
          </a:xfrm>
          <a:custGeom>
            <a:avLst/>
            <a:gdLst/>
            <a:ahLst/>
            <a:cxnLst/>
            <a:rect r="r" b="b" t="t" l="l"/>
            <a:pathLst>
              <a:path h="427415" w="8717651">
                <a:moveTo>
                  <a:pt x="0" y="0"/>
                </a:moveTo>
                <a:lnTo>
                  <a:pt x="8717652" y="0"/>
                </a:lnTo>
                <a:lnTo>
                  <a:pt x="8717652" y="427415"/>
                </a:lnTo>
                <a:lnTo>
                  <a:pt x="0" y="4274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4518434" y="-63475"/>
            <a:ext cx="3832593" cy="2024529"/>
            <a:chOff x="0" y="0"/>
            <a:chExt cx="3832593" cy="202453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64262" y="65532"/>
              <a:ext cx="3704082" cy="1288415"/>
            </a:xfrm>
            <a:custGeom>
              <a:avLst/>
              <a:gdLst/>
              <a:ahLst/>
              <a:cxnLst/>
              <a:rect r="r" b="b" t="t" l="l"/>
              <a:pathLst>
                <a:path h="1288415" w="3704082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90117" y="459740"/>
                    <a:pt x="1713357" y="338963"/>
                    <a:pt x="2645918" y="493268"/>
                  </a:cubicBezTo>
                  <a:cubicBezTo>
                    <a:pt x="3539617" y="641096"/>
                    <a:pt x="3692906" y="1238885"/>
                    <a:pt x="3704082" y="1288415"/>
                  </a:cubicBezTo>
                  <a:lnTo>
                    <a:pt x="3704082" y="1288415"/>
                  </a:lnTo>
                  <a:lnTo>
                    <a:pt x="3704082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710438" y="65532"/>
              <a:ext cx="3057906" cy="1890395"/>
            </a:xfrm>
            <a:custGeom>
              <a:avLst/>
              <a:gdLst/>
              <a:ahLst/>
              <a:cxnLst/>
              <a:rect r="r" b="b" t="t" l="l"/>
              <a:pathLst>
                <a:path h="1890395" w="3057906">
                  <a:moveTo>
                    <a:pt x="0" y="0"/>
                  </a:moveTo>
                  <a:cubicBezTo>
                    <a:pt x="208534" y="33782"/>
                    <a:pt x="2860040" y="489331"/>
                    <a:pt x="3057906" y="1890395"/>
                  </a:cubicBezTo>
                  <a:lnTo>
                    <a:pt x="3057906" y="1890395"/>
                  </a:lnTo>
                  <a:lnTo>
                    <a:pt x="3057906" y="0"/>
                  </a:lnTo>
                  <a:close/>
                </a:path>
              </a:pathLst>
            </a:custGeom>
            <a:solidFill>
              <a:srgbClr val="C76F15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64262" y="65532"/>
              <a:ext cx="3704209" cy="1288415"/>
            </a:xfrm>
            <a:custGeom>
              <a:avLst/>
              <a:gdLst/>
              <a:ahLst/>
              <a:cxnLst/>
              <a:rect r="r" b="b" t="t" l="l"/>
              <a:pathLst>
                <a:path h="1288415" w="3704209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38301" y="430784"/>
                    <a:pt x="1533017" y="373253"/>
                    <a:pt x="2181860" y="433451"/>
                  </a:cubicBezTo>
                  <a:cubicBezTo>
                    <a:pt x="2181860" y="433451"/>
                    <a:pt x="2181987" y="433451"/>
                    <a:pt x="2181987" y="433451"/>
                  </a:cubicBezTo>
                  <a:cubicBezTo>
                    <a:pt x="2324100" y="446659"/>
                    <a:pt x="2478532" y="465455"/>
                    <a:pt x="2646045" y="493268"/>
                  </a:cubicBezTo>
                  <a:cubicBezTo>
                    <a:pt x="3539998" y="641223"/>
                    <a:pt x="3693160" y="1239139"/>
                    <a:pt x="3704209" y="1288415"/>
                  </a:cubicBezTo>
                  <a:lnTo>
                    <a:pt x="3704209" y="1288415"/>
                  </a:lnTo>
                  <a:lnTo>
                    <a:pt x="3704209" y="0"/>
                  </a:lnTo>
                  <a:close/>
                </a:path>
              </a:pathLst>
            </a:custGeom>
            <a:solidFill>
              <a:srgbClr val="FFAD5A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2246122" y="498983"/>
              <a:ext cx="1522222" cy="857250"/>
            </a:xfrm>
            <a:custGeom>
              <a:avLst/>
              <a:gdLst/>
              <a:ahLst/>
              <a:cxnLst/>
              <a:rect r="r" b="b" t="t" l="l"/>
              <a:pathLst>
                <a:path h="857250" w="1522222">
                  <a:moveTo>
                    <a:pt x="0" y="127"/>
                  </a:moveTo>
                  <a:cubicBezTo>
                    <a:pt x="394335" y="67818"/>
                    <a:pt x="1076452" y="246761"/>
                    <a:pt x="1522222" y="857250"/>
                  </a:cubicBezTo>
                  <a:lnTo>
                    <a:pt x="1522222" y="857250"/>
                  </a:lnTo>
                  <a:lnTo>
                    <a:pt x="1522222" y="854964"/>
                  </a:lnTo>
                  <a:lnTo>
                    <a:pt x="1522222" y="854964"/>
                  </a:lnTo>
                  <a:cubicBezTo>
                    <a:pt x="1511046" y="805815"/>
                    <a:pt x="1358011" y="207772"/>
                    <a:pt x="464058" y="59817"/>
                  </a:cubicBezTo>
                  <a:cubicBezTo>
                    <a:pt x="296545" y="32131"/>
                    <a:pt x="142113" y="13208"/>
                    <a:pt x="0" y="0"/>
                  </a:cubicBezTo>
                  <a:close/>
                </a:path>
              </a:pathLst>
            </a:custGeom>
            <a:solidFill>
              <a:srgbClr val="C76F15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899412" y="65532"/>
              <a:ext cx="1869059" cy="686435"/>
            </a:xfrm>
            <a:custGeom>
              <a:avLst/>
              <a:gdLst/>
              <a:ahLst/>
              <a:cxnLst/>
              <a:rect r="r" b="b" t="t" l="l"/>
              <a:pathLst>
                <a:path h="686435" w="1869059">
                  <a:moveTo>
                    <a:pt x="0" y="0"/>
                  </a:moveTo>
                  <a:cubicBezTo>
                    <a:pt x="257810" y="14224"/>
                    <a:pt x="1598803" y="115189"/>
                    <a:pt x="1869059" y="686435"/>
                  </a:cubicBezTo>
                  <a:lnTo>
                    <a:pt x="1869059" y="686435"/>
                  </a:lnTo>
                  <a:lnTo>
                    <a:pt x="1869059" y="0"/>
                  </a:lnTo>
                  <a:close/>
                </a:path>
              </a:pathLst>
            </a:custGeom>
            <a:solidFill>
              <a:srgbClr val="FFAD5A"/>
            </a:solid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7259224" y="9438789"/>
            <a:ext cx="697039" cy="857688"/>
          </a:xfrm>
          <a:custGeom>
            <a:avLst/>
            <a:gdLst/>
            <a:ahLst/>
            <a:cxnLst/>
            <a:rect r="r" b="b" t="t" l="l"/>
            <a:pathLst>
              <a:path h="857688" w="697039">
                <a:moveTo>
                  <a:pt x="0" y="0"/>
                </a:moveTo>
                <a:lnTo>
                  <a:pt x="697039" y="0"/>
                </a:lnTo>
                <a:lnTo>
                  <a:pt x="697039" y="857688"/>
                </a:lnTo>
                <a:lnTo>
                  <a:pt x="0" y="8576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2964228" y="2311222"/>
            <a:ext cx="12363450" cy="7296150"/>
          </a:xfrm>
          <a:custGeom>
            <a:avLst/>
            <a:gdLst/>
            <a:ahLst/>
            <a:cxnLst/>
            <a:rect r="r" b="b" t="t" l="l"/>
            <a:pathLst>
              <a:path h="7296150" w="12363450">
                <a:moveTo>
                  <a:pt x="0" y="0"/>
                </a:moveTo>
                <a:lnTo>
                  <a:pt x="12363450" y="0"/>
                </a:lnTo>
                <a:lnTo>
                  <a:pt x="12363450" y="7296150"/>
                </a:lnTo>
                <a:lnTo>
                  <a:pt x="0" y="729615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grpSp>
        <p:nvGrpSpPr>
          <p:cNvPr name="Group 12" id="12"/>
          <p:cNvGrpSpPr>
            <a:grpSpLocks noChangeAspect="true"/>
          </p:cNvGrpSpPr>
          <p:nvPr/>
        </p:nvGrpSpPr>
        <p:grpSpPr>
          <a:xfrm rot="0">
            <a:off x="0" y="313858"/>
            <a:ext cx="1127503" cy="57150"/>
            <a:chOff x="0" y="0"/>
            <a:chExt cx="1127506" cy="5715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127506" cy="57150"/>
            </a:xfrm>
            <a:custGeom>
              <a:avLst/>
              <a:gdLst/>
              <a:ahLst/>
              <a:cxnLst/>
              <a:rect r="r" b="b" t="t" l="l"/>
              <a:pathLst>
                <a:path h="57150" w="1127506">
                  <a:moveTo>
                    <a:pt x="0" y="0"/>
                  </a:moveTo>
                  <a:lnTo>
                    <a:pt x="0" y="57150"/>
                  </a:lnTo>
                  <a:lnTo>
                    <a:pt x="1127506" y="57150"/>
                  </a:lnTo>
                  <a:lnTo>
                    <a:pt x="1127506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4" id="14"/>
          <p:cNvGrpSpPr>
            <a:grpSpLocks noChangeAspect="true"/>
          </p:cNvGrpSpPr>
          <p:nvPr/>
        </p:nvGrpSpPr>
        <p:grpSpPr>
          <a:xfrm rot="0">
            <a:off x="-63503" y="9842173"/>
            <a:ext cx="8769496" cy="427415"/>
            <a:chOff x="0" y="0"/>
            <a:chExt cx="8769502" cy="427418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63500" y="63500"/>
              <a:ext cx="1672336" cy="295656"/>
            </a:xfrm>
            <a:custGeom>
              <a:avLst/>
              <a:gdLst/>
              <a:ahLst/>
              <a:cxnLst/>
              <a:rect r="r" b="b" t="t" l="l"/>
              <a:pathLst>
                <a:path h="295656" w="1672336">
                  <a:moveTo>
                    <a:pt x="0" y="295656"/>
                  </a:moveTo>
                  <a:lnTo>
                    <a:pt x="1672336" y="295656"/>
                  </a:lnTo>
                  <a:lnTo>
                    <a:pt x="167233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177800" y="325755"/>
              <a:ext cx="8528177" cy="38100"/>
            </a:xfrm>
            <a:custGeom>
              <a:avLst/>
              <a:gdLst/>
              <a:ahLst/>
              <a:cxnLst/>
              <a:rect r="r" b="b" t="t" l="l"/>
              <a:pathLst>
                <a:path h="38100" w="8528177">
                  <a:moveTo>
                    <a:pt x="0" y="38100"/>
                  </a:moveTo>
                  <a:lnTo>
                    <a:pt x="8528177" y="38100"/>
                  </a:lnTo>
                  <a:lnTo>
                    <a:pt x="852817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7" id="17"/>
          <p:cNvGrpSpPr>
            <a:grpSpLocks noChangeAspect="true"/>
          </p:cNvGrpSpPr>
          <p:nvPr/>
        </p:nvGrpSpPr>
        <p:grpSpPr>
          <a:xfrm rot="0">
            <a:off x="2964228" y="2311222"/>
            <a:ext cx="12359535" cy="7292130"/>
            <a:chOff x="0" y="0"/>
            <a:chExt cx="12359538" cy="7292124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2359513" cy="7292086"/>
            </a:xfrm>
            <a:custGeom>
              <a:avLst/>
              <a:gdLst/>
              <a:ahLst/>
              <a:cxnLst/>
              <a:rect r="r" b="b" t="t" l="l"/>
              <a:pathLst>
                <a:path h="7292086" w="12359513">
                  <a:moveTo>
                    <a:pt x="0" y="7292086"/>
                  </a:moveTo>
                  <a:lnTo>
                    <a:pt x="12359513" y="7292086"/>
                  </a:lnTo>
                  <a:lnTo>
                    <a:pt x="1235951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9" id="19"/>
          <p:cNvGrpSpPr>
            <a:grpSpLocks noChangeAspect="true"/>
          </p:cNvGrpSpPr>
          <p:nvPr/>
        </p:nvGrpSpPr>
        <p:grpSpPr>
          <a:xfrm rot="0">
            <a:off x="14581594" y="0"/>
            <a:ext cx="3706406" cy="1897675"/>
            <a:chOff x="0" y="0"/>
            <a:chExt cx="3706406" cy="1897685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3706368" cy="1897634"/>
            </a:xfrm>
            <a:custGeom>
              <a:avLst/>
              <a:gdLst/>
              <a:ahLst/>
              <a:cxnLst/>
              <a:rect r="r" b="b" t="t" l="l"/>
              <a:pathLst>
                <a:path h="1897634" w="3706368">
                  <a:moveTo>
                    <a:pt x="0" y="0"/>
                  </a:moveTo>
                  <a:lnTo>
                    <a:pt x="0" y="1897634"/>
                  </a:lnTo>
                  <a:lnTo>
                    <a:pt x="3706368" y="1897634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1" id="21"/>
          <p:cNvGrpSpPr>
            <a:grpSpLocks noChangeAspect="true"/>
          </p:cNvGrpSpPr>
          <p:nvPr/>
        </p:nvGrpSpPr>
        <p:grpSpPr>
          <a:xfrm rot="0">
            <a:off x="17259300" y="9438627"/>
            <a:ext cx="697040" cy="848373"/>
            <a:chOff x="0" y="0"/>
            <a:chExt cx="697040" cy="848373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697103" cy="848360"/>
            </a:xfrm>
            <a:custGeom>
              <a:avLst/>
              <a:gdLst/>
              <a:ahLst/>
              <a:cxnLst/>
              <a:rect r="r" b="b" t="t" l="l"/>
              <a:pathLst>
                <a:path h="848360" w="697103">
                  <a:moveTo>
                    <a:pt x="0" y="0"/>
                  </a:moveTo>
                  <a:lnTo>
                    <a:pt x="0" y="848360"/>
                  </a:lnTo>
                  <a:lnTo>
                    <a:pt x="697103" y="848360"/>
                  </a:lnTo>
                  <a:lnTo>
                    <a:pt x="697103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TextBox 23" id="23"/>
          <p:cNvSpPr txBox="true"/>
          <p:nvPr/>
        </p:nvSpPr>
        <p:spPr>
          <a:xfrm rot="0">
            <a:off x="1298953" y="132998"/>
            <a:ext cx="5807392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2.2.2. Oruçlunun Dikkat Etmesi Gereken Hususlar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831619" y="9870338"/>
            <a:ext cx="6910730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2. Ünite: Ramazan ve Oruç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2701557" y="1255366"/>
            <a:ext cx="13142347" cy="7238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b="true" sz="3999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2.2.2. Oruçlunun Dikkat Etmesi Gereken Hususlar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7397774" y="9522209"/>
            <a:ext cx="471897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1659" y="9842173"/>
            <a:ext cx="8717651" cy="427415"/>
          </a:xfrm>
          <a:custGeom>
            <a:avLst/>
            <a:gdLst/>
            <a:ahLst/>
            <a:cxnLst/>
            <a:rect r="r" b="b" t="t" l="l"/>
            <a:pathLst>
              <a:path h="427415" w="8717651">
                <a:moveTo>
                  <a:pt x="0" y="0"/>
                </a:moveTo>
                <a:lnTo>
                  <a:pt x="8717652" y="0"/>
                </a:lnTo>
                <a:lnTo>
                  <a:pt x="8717652" y="427415"/>
                </a:lnTo>
                <a:lnTo>
                  <a:pt x="0" y="4274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4518434" y="-63475"/>
            <a:ext cx="3832593" cy="2024529"/>
            <a:chOff x="0" y="0"/>
            <a:chExt cx="3832593" cy="202453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64262" y="65532"/>
              <a:ext cx="3704082" cy="1288415"/>
            </a:xfrm>
            <a:custGeom>
              <a:avLst/>
              <a:gdLst/>
              <a:ahLst/>
              <a:cxnLst/>
              <a:rect r="r" b="b" t="t" l="l"/>
              <a:pathLst>
                <a:path h="1288415" w="3704082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90117" y="459740"/>
                    <a:pt x="1713357" y="338963"/>
                    <a:pt x="2645918" y="493268"/>
                  </a:cubicBezTo>
                  <a:cubicBezTo>
                    <a:pt x="3539617" y="641096"/>
                    <a:pt x="3692906" y="1238885"/>
                    <a:pt x="3704082" y="1288415"/>
                  </a:cubicBezTo>
                  <a:lnTo>
                    <a:pt x="3704082" y="1288415"/>
                  </a:lnTo>
                  <a:lnTo>
                    <a:pt x="3704082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710438" y="65532"/>
              <a:ext cx="3057906" cy="1890395"/>
            </a:xfrm>
            <a:custGeom>
              <a:avLst/>
              <a:gdLst/>
              <a:ahLst/>
              <a:cxnLst/>
              <a:rect r="r" b="b" t="t" l="l"/>
              <a:pathLst>
                <a:path h="1890395" w="3057906">
                  <a:moveTo>
                    <a:pt x="0" y="0"/>
                  </a:moveTo>
                  <a:cubicBezTo>
                    <a:pt x="208534" y="33782"/>
                    <a:pt x="2860040" y="489331"/>
                    <a:pt x="3057906" y="1890395"/>
                  </a:cubicBezTo>
                  <a:lnTo>
                    <a:pt x="3057906" y="1890395"/>
                  </a:lnTo>
                  <a:lnTo>
                    <a:pt x="3057906" y="0"/>
                  </a:lnTo>
                  <a:close/>
                </a:path>
              </a:pathLst>
            </a:custGeom>
            <a:solidFill>
              <a:srgbClr val="C76F15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64262" y="65532"/>
              <a:ext cx="3704209" cy="1288415"/>
            </a:xfrm>
            <a:custGeom>
              <a:avLst/>
              <a:gdLst/>
              <a:ahLst/>
              <a:cxnLst/>
              <a:rect r="r" b="b" t="t" l="l"/>
              <a:pathLst>
                <a:path h="1288415" w="3704209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38301" y="430784"/>
                    <a:pt x="1533017" y="373253"/>
                    <a:pt x="2181860" y="433451"/>
                  </a:cubicBezTo>
                  <a:cubicBezTo>
                    <a:pt x="2181860" y="433451"/>
                    <a:pt x="2181987" y="433451"/>
                    <a:pt x="2181987" y="433451"/>
                  </a:cubicBezTo>
                  <a:cubicBezTo>
                    <a:pt x="2324100" y="446659"/>
                    <a:pt x="2478532" y="465455"/>
                    <a:pt x="2646045" y="493268"/>
                  </a:cubicBezTo>
                  <a:cubicBezTo>
                    <a:pt x="3539998" y="641223"/>
                    <a:pt x="3693160" y="1239139"/>
                    <a:pt x="3704209" y="1288415"/>
                  </a:cubicBezTo>
                  <a:lnTo>
                    <a:pt x="3704209" y="1288415"/>
                  </a:lnTo>
                  <a:lnTo>
                    <a:pt x="3704209" y="0"/>
                  </a:lnTo>
                  <a:close/>
                </a:path>
              </a:pathLst>
            </a:custGeom>
            <a:solidFill>
              <a:srgbClr val="FFAD5A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2246122" y="498983"/>
              <a:ext cx="1522222" cy="857250"/>
            </a:xfrm>
            <a:custGeom>
              <a:avLst/>
              <a:gdLst/>
              <a:ahLst/>
              <a:cxnLst/>
              <a:rect r="r" b="b" t="t" l="l"/>
              <a:pathLst>
                <a:path h="857250" w="1522222">
                  <a:moveTo>
                    <a:pt x="0" y="127"/>
                  </a:moveTo>
                  <a:cubicBezTo>
                    <a:pt x="394335" y="67818"/>
                    <a:pt x="1076452" y="246761"/>
                    <a:pt x="1522222" y="857250"/>
                  </a:cubicBezTo>
                  <a:lnTo>
                    <a:pt x="1522222" y="857250"/>
                  </a:lnTo>
                  <a:lnTo>
                    <a:pt x="1522222" y="854964"/>
                  </a:lnTo>
                  <a:lnTo>
                    <a:pt x="1522222" y="854964"/>
                  </a:lnTo>
                  <a:cubicBezTo>
                    <a:pt x="1511046" y="805815"/>
                    <a:pt x="1358011" y="207772"/>
                    <a:pt x="464058" y="59817"/>
                  </a:cubicBezTo>
                  <a:cubicBezTo>
                    <a:pt x="296545" y="32131"/>
                    <a:pt x="142113" y="13208"/>
                    <a:pt x="0" y="0"/>
                  </a:cubicBezTo>
                  <a:close/>
                </a:path>
              </a:pathLst>
            </a:custGeom>
            <a:solidFill>
              <a:srgbClr val="C76F15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899412" y="65532"/>
              <a:ext cx="1869059" cy="686435"/>
            </a:xfrm>
            <a:custGeom>
              <a:avLst/>
              <a:gdLst/>
              <a:ahLst/>
              <a:cxnLst/>
              <a:rect r="r" b="b" t="t" l="l"/>
              <a:pathLst>
                <a:path h="686435" w="1869059">
                  <a:moveTo>
                    <a:pt x="0" y="0"/>
                  </a:moveTo>
                  <a:cubicBezTo>
                    <a:pt x="257810" y="14224"/>
                    <a:pt x="1598803" y="115189"/>
                    <a:pt x="1869059" y="686435"/>
                  </a:cubicBezTo>
                  <a:lnTo>
                    <a:pt x="1869059" y="686435"/>
                  </a:lnTo>
                  <a:lnTo>
                    <a:pt x="1869059" y="0"/>
                  </a:lnTo>
                  <a:close/>
                </a:path>
              </a:pathLst>
            </a:custGeom>
            <a:solidFill>
              <a:srgbClr val="FFAD5A"/>
            </a:solid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7259224" y="9438789"/>
            <a:ext cx="697039" cy="857688"/>
          </a:xfrm>
          <a:custGeom>
            <a:avLst/>
            <a:gdLst/>
            <a:ahLst/>
            <a:cxnLst/>
            <a:rect r="r" b="b" t="t" l="l"/>
            <a:pathLst>
              <a:path h="857688" w="697039">
                <a:moveTo>
                  <a:pt x="0" y="0"/>
                </a:moveTo>
                <a:lnTo>
                  <a:pt x="697039" y="0"/>
                </a:lnTo>
                <a:lnTo>
                  <a:pt x="697039" y="857688"/>
                </a:lnTo>
                <a:lnTo>
                  <a:pt x="0" y="8576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519018" y="4106485"/>
            <a:ext cx="2790825" cy="2476500"/>
          </a:xfrm>
          <a:custGeom>
            <a:avLst/>
            <a:gdLst/>
            <a:ahLst/>
            <a:cxnLst/>
            <a:rect r="r" b="b" t="t" l="l"/>
            <a:pathLst>
              <a:path h="2476500" w="2790825">
                <a:moveTo>
                  <a:pt x="0" y="0"/>
                </a:moveTo>
                <a:lnTo>
                  <a:pt x="2790825" y="0"/>
                </a:lnTo>
                <a:lnTo>
                  <a:pt x="2790825" y="2476500"/>
                </a:lnTo>
                <a:lnTo>
                  <a:pt x="0" y="24765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grpSp>
        <p:nvGrpSpPr>
          <p:cNvPr name="Group 12" id="12"/>
          <p:cNvGrpSpPr>
            <a:grpSpLocks noChangeAspect="true"/>
          </p:cNvGrpSpPr>
          <p:nvPr/>
        </p:nvGrpSpPr>
        <p:grpSpPr>
          <a:xfrm rot="0">
            <a:off x="0" y="313858"/>
            <a:ext cx="1127503" cy="57150"/>
            <a:chOff x="0" y="0"/>
            <a:chExt cx="1127506" cy="5715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127506" cy="57150"/>
            </a:xfrm>
            <a:custGeom>
              <a:avLst/>
              <a:gdLst/>
              <a:ahLst/>
              <a:cxnLst/>
              <a:rect r="r" b="b" t="t" l="l"/>
              <a:pathLst>
                <a:path h="57150" w="1127506">
                  <a:moveTo>
                    <a:pt x="0" y="0"/>
                  </a:moveTo>
                  <a:lnTo>
                    <a:pt x="0" y="57150"/>
                  </a:lnTo>
                  <a:lnTo>
                    <a:pt x="1127506" y="57150"/>
                  </a:lnTo>
                  <a:lnTo>
                    <a:pt x="1127506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4" id="14"/>
          <p:cNvGrpSpPr>
            <a:grpSpLocks noChangeAspect="true"/>
          </p:cNvGrpSpPr>
          <p:nvPr/>
        </p:nvGrpSpPr>
        <p:grpSpPr>
          <a:xfrm rot="0">
            <a:off x="-63503" y="9842173"/>
            <a:ext cx="8769496" cy="427415"/>
            <a:chOff x="0" y="0"/>
            <a:chExt cx="8769502" cy="427418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63500" y="63500"/>
              <a:ext cx="1672336" cy="295656"/>
            </a:xfrm>
            <a:custGeom>
              <a:avLst/>
              <a:gdLst/>
              <a:ahLst/>
              <a:cxnLst/>
              <a:rect r="r" b="b" t="t" l="l"/>
              <a:pathLst>
                <a:path h="295656" w="1672336">
                  <a:moveTo>
                    <a:pt x="0" y="295656"/>
                  </a:moveTo>
                  <a:lnTo>
                    <a:pt x="1672336" y="295656"/>
                  </a:lnTo>
                  <a:lnTo>
                    <a:pt x="167233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177800" y="325755"/>
              <a:ext cx="8528177" cy="38100"/>
            </a:xfrm>
            <a:custGeom>
              <a:avLst/>
              <a:gdLst/>
              <a:ahLst/>
              <a:cxnLst/>
              <a:rect r="r" b="b" t="t" l="l"/>
              <a:pathLst>
                <a:path h="38100" w="8528177">
                  <a:moveTo>
                    <a:pt x="0" y="38100"/>
                  </a:moveTo>
                  <a:lnTo>
                    <a:pt x="8528177" y="38100"/>
                  </a:lnTo>
                  <a:lnTo>
                    <a:pt x="852817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7" id="17"/>
          <p:cNvGrpSpPr>
            <a:grpSpLocks noChangeAspect="true"/>
          </p:cNvGrpSpPr>
          <p:nvPr/>
        </p:nvGrpSpPr>
        <p:grpSpPr>
          <a:xfrm rot="0">
            <a:off x="1519018" y="4106485"/>
            <a:ext cx="2788282" cy="2480415"/>
            <a:chOff x="0" y="0"/>
            <a:chExt cx="2788285" cy="2480412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2788285" cy="2480437"/>
            </a:xfrm>
            <a:custGeom>
              <a:avLst/>
              <a:gdLst/>
              <a:ahLst/>
              <a:cxnLst/>
              <a:rect r="r" b="b" t="t" l="l"/>
              <a:pathLst>
                <a:path h="2480437" w="2788285">
                  <a:moveTo>
                    <a:pt x="0" y="2480437"/>
                  </a:moveTo>
                  <a:lnTo>
                    <a:pt x="2788285" y="2480437"/>
                  </a:lnTo>
                  <a:lnTo>
                    <a:pt x="278828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9" id="19"/>
          <p:cNvGrpSpPr>
            <a:grpSpLocks noChangeAspect="true"/>
          </p:cNvGrpSpPr>
          <p:nvPr/>
        </p:nvGrpSpPr>
        <p:grpSpPr>
          <a:xfrm rot="0">
            <a:off x="14581594" y="0"/>
            <a:ext cx="3706406" cy="1897675"/>
            <a:chOff x="0" y="0"/>
            <a:chExt cx="3706406" cy="1897685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3706368" cy="1897634"/>
            </a:xfrm>
            <a:custGeom>
              <a:avLst/>
              <a:gdLst/>
              <a:ahLst/>
              <a:cxnLst/>
              <a:rect r="r" b="b" t="t" l="l"/>
              <a:pathLst>
                <a:path h="1897634" w="3706368">
                  <a:moveTo>
                    <a:pt x="0" y="0"/>
                  </a:moveTo>
                  <a:lnTo>
                    <a:pt x="0" y="1897634"/>
                  </a:lnTo>
                  <a:lnTo>
                    <a:pt x="3706368" y="1897634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1" id="21"/>
          <p:cNvGrpSpPr>
            <a:grpSpLocks noChangeAspect="true"/>
          </p:cNvGrpSpPr>
          <p:nvPr/>
        </p:nvGrpSpPr>
        <p:grpSpPr>
          <a:xfrm rot="0">
            <a:off x="17259300" y="9438627"/>
            <a:ext cx="697040" cy="848373"/>
            <a:chOff x="0" y="0"/>
            <a:chExt cx="697040" cy="848373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697103" cy="848360"/>
            </a:xfrm>
            <a:custGeom>
              <a:avLst/>
              <a:gdLst/>
              <a:ahLst/>
              <a:cxnLst/>
              <a:rect r="r" b="b" t="t" l="l"/>
              <a:pathLst>
                <a:path h="848360" w="697103">
                  <a:moveTo>
                    <a:pt x="0" y="0"/>
                  </a:moveTo>
                  <a:lnTo>
                    <a:pt x="0" y="848360"/>
                  </a:lnTo>
                  <a:lnTo>
                    <a:pt x="697103" y="848360"/>
                  </a:lnTo>
                  <a:lnTo>
                    <a:pt x="697103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TextBox 23" id="23"/>
          <p:cNvSpPr txBox="true"/>
          <p:nvPr/>
        </p:nvSpPr>
        <p:spPr>
          <a:xfrm rot="0">
            <a:off x="1298953" y="132998"/>
            <a:ext cx="5807392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2.2.2. Oruçlunun Dikkat Etmesi Gereken Hususlar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831619" y="9870338"/>
            <a:ext cx="6910730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2. Ünite: Ramazan ve Oruç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5758472" y="2561320"/>
            <a:ext cx="8601713" cy="1609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“Yalan söylemeyi ve yalan ile amel etmeyi bırakmayanın yemeyi, içmeyi terk etmesine Allah’ın ihtiyacı yoktur.”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1968029" y="4161520"/>
            <a:ext cx="3673231" cy="542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(Buhârî, “Savm”, 8)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5758472" y="5545293"/>
            <a:ext cx="9501749" cy="2676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“Oruç (sahibini koruyan) bir kalkandır. Oruçlu; saygısızlık yapmasın, kötü konuşmasın. Eğer biri kendisiyle kavga etmeye veya ona kötü söz söylemeye kalkışırsa iki defa ‘Ben oruçluyum.’ desin.”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1968029" y="8212293"/>
            <a:ext cx="3673231" cy="542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(Buhârî, “Savm”, 2)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7369199" y="9522209"/>
            <a:ext cx="551221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9842173"/>
            <a:ext cx="8769496" cy="427415"/>
          </a:xfrm>
          <a:custGeom>
            <a:avLst/>
            <a:gdLst/>
            <a:ahLst/>
            <a:cxnLst/>
            <a:rect r="r" b="b" t="t" l="l"/>
            <a:pathLst>
              <a:path h="427415" w="8769496">
                <a:moveTo>
                  <a:pt x="0" y="0"/>
                </a:moveTo>
                <a:lnTo>
                  <a:pt x="8769496" y="0"/>
                </a:lnTo>
                <a:lnTo>
                  <a:pt x="8769496" y="427415"/>
                </a:lnTo>
                <a:lnTo>
                  <a:pt x="0" y="4274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162432" y="4073738"/>
            <a:ext cx="5034115" cy="967283"/>
          </a:xfrm>
          <a:custGeom>
            <a:avLst/>
            <a:gdLst/>
            <a:ahLst/>
            <a:cxnLst/>
            <a:rect r="r" b="b" t="t" l="l"/>
            <a:pathLst>
              <a:path h="967283" w="5034115">
                <a:moveTo>
                  <a:pt x="0" y="0"/>
                </a:moveTo>
                <a:lnTo>
                  <a:pt x="5034115" y="0"/>
                </a:lnTo>
                <a:lnTo>
                  <a:pt x="5034115" y="967283"/>
                </a:lnTo>
                <a:lnTo>
                  <a:pt x="0" y="96728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162432" y="5256924"/>
            <a:ext cx="5034115" cy="967283"/>
          </a:xfrm>
          <a:custGeom>
            <a:avLst/>
            <a:gdLst/>
            <a:ahLst/>
            <a:cxnLst/>
            <a:rect r="r" b="b" t="t" l="l"/>
            <a:pathLst>
              <a:path h="967283" w="5034115">
                <a:moveTo>
                  <a:pt x="0" y="0"/>
                </a:moveTo>
                <a:lnTo>
                  <a:pt x="5034115" y="0"/>
                </a:lnTo>
                <a:lnTo>
                  <a:pt x="5034115" y="967282"/>
                </a:lnTo>
                <a:lnTo>
                  <a:pt x="0" y="96728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162432" y="6440100"/>
            <a:ext cx="5034115" cy="967283"/>
          </a:xfrm>
          <a:custGeom>
            <a:avLst/>
            <a:gdLst/>
            <a:ahLst/>
            <a:cxnLst/>
            <a:rect r="r" b="b" t="t" l="l"/>
            <a:pathLst>
              <a:path h="967283" w="5034115">
                <a:moveTo>
                  <a:pt x="0" y="0"/>
                </a:moveTo>
                <a:lnTo>
                  <a:pt x="5034115" y="0"/>
                </a:lnTo>
                <a:lnTo>
                  <a:pt x="5034115" y="967283"/>
                </a:lnTo>
                <a:lnTo>
                  <a:pt x="0" y="96728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2162432" y="7623286"/>
            <a:ext cx="5034115" cy="967283"/>
          </a:xfrm>
          <a:custGeom>
            <a:avLst/>
            <a:gdLst/>
            <a:ahLst/>
            <a:cxnLst/>
            <a:rect r="r" b="b" t="t" l="l"/>
            <a:pathLst>
              <a:path h="967283" w="5034115">
                <a:moveTo>
                  <a:pt x="0" y="0"/>
                </a:moveTo>
                <a:lnTo>
                  <a:pt x="5034115" y="0"/>
                </a:lnTo>
                <a:lnTo>
                  <a:pt x="5034115" y="967283"/>
                </a:lnTo>
                <a:lnTo>
                  <a:pt x="0" y="96728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2416664" y="3208306"/>
            <a:ext cx="4779874" cy="780469"/>
          </a:xfrm>
          <a:custGeom>
            <a:avLst/>
            <a:gdLst/>
            <a:ahLst/>
            <a:cxnLst/>
            <a:rect r="r" b="b" t="t" l="l"/>
            <a:pathLst>
              <a:path h="780469" w="4779874">
                <a:moveTo>
                  <a:pt x="0" y="0"/>
                </a:moveTo>
                <a:lnTo>
                  <a:pt x="4779874" y="0"/>
                </a:lnTo>
                <a:lnTo>
                  <a:pt x="4779874" y="780469"/>
                </a:lnTo>
                <a:lnTo>
                  <a:pt x="0" y="78046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0928995" y="4073738"/>
            <a:ext cx="5034115" cy="967283"/>
          </a:xfrm>
          <a:custGeom>
            <a:avLst/>
            <a:gdLst/>
            <a:ahLst/>
            <a:cxnLst/>
            <a:rect r="r" b="b" t="t" l="l"/>
            <a:pathLst>
              <a:path h="967283" w="5034115">
                <a:moveTo>
                  <a:pt x="0" y="0"/>
                </a:moveTo>
                <a:lnTo>
                  <a:pt x="5034114" y="0"/>
                </a:lnTo>
                <a:lnTo>
                  <a:pt x="5034114" y="967283"/>
                </a:lnTo>
                <a:lnTo>
                  <a:pt x="0" y="96728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0928995" y="5256924"/>
            <a:ext cx="5034115" cy="967283"/>
          </a:xfrm>
          <a:custGeom>
            <a:avLst/>
            <a:gdLst/>
            <a:ahLst/>
            <a:cxnLst/>
            <a:rect r="r" b="b" t="t" l="l"/>
            <a:pathLst>
              <a:path h="967283" w="5034115">
                <a:moveTo>
                  <a:pt x="0" y="0"/>
                </a:moveTo>
                <a:lnTo>
                  <a:pt x="5034114" y="0"/>
                </a:lnTo>
                <a:lnTo>
                  <a:pt x="5034114" y="967282"/>
                </a:lnTo>
                <a:lnTo>
                  <a:pt x="0" y="96728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0928995" y="6440100"/>
            <a:ext cx="5034115" cy="967283"/>
          </a:xfrm>
          <a:custGeom>
            <a:avLst/>
            <a:gdLst/>
            <a:ahLst/>
            <a:cxnLst/>
            <a:rect r="r" b="b" t="t" l="l"/>
            <a:pathLst>
              <a:path h="967283" w="5034115">
                <a:moveTo>
                  <a:pt x="0" y="0"/>
                </a:moveTo>
                <a:lnTo>
                  <a:pt x="5034114" y="0"/>
                </a:lnTo>
                <a:lnTo>
                  <a:pt x="5034114" y="967283"/>
                </a:lnTo>
                <a:lnTo>
                  <a:pt x="0" y="96728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0928995" y="7623286"/>
            <a:ext cx="5034115" cy="967283"/>
          </a:xfrm>
          <a:custGeom>
            <a:avLst/>
            <a:gdLst/>
            <a:ahLst/>
            <a:cxnLst/>
            <a:rect r="r" b="b" t="t" l="l"/>
            <a:pathLst>
              <a:path h="967283" w="5034115">
                <a:moveTo>
                  <a:pt x="0" y="0"/>
                </a:moveTo>
                <a:lnTo>
                  <a:pt x="5034114" y="0"/>
                </a:lnTo>
                <a:lnTo>
                  <a:pt x="5034114" y="967283"/>
                </a:lnTo>
                <a:lnTo>
                  <a:pt x="0" y="96728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1183236" y="3208306"/>
            <a:ext cx="4779874" cy="780469"/>
          </a:xfrm>
          <a:custGeom>
            <a:avLst/>
            <a:gdLst/>
            <a:ahLst/>
            <a:cxnLst/>
            <a:rect r="r" b="b" t="t" l="l"/>
            <a:pathLst>
              <a:path h="780469" w="4779874">
                <a:moveTo>
                  <a:pt x="0" y="0"/>
                </a:moveTo>
                <a:lnTo>
                  <a:pt x="4779873" y="0"/>
                </a:lnTo>
                <a:lnTo>
                  <a:pt x="4779873" y="780469"/>
                </a:lnTo>
                <a:lnTo>
                  <a:pt x="0" y="780469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4" id="14"/>
          <p:cNvGrpSpPr>
            <a:grpSpLocks noChangeAspect="true"/>
          </p:cNvGrpSpPr>
          <p:nvPr/>
        </p:nvGrpSpPr>
        <p:grpSpPr>
          <a:xfrm rot="0">
            <a:off x="14518091" y="-63503"/>
            <a:ext cx="3833403" cy="2024682"/>
            <a:chOff x="0" y="0"/>
            <a:chExt cx="3833406" cy="2024685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64516" y="65532"/>
              <a:ext cx="3704209" cy="1288542"/>
            </a:xfrm>
            <a:custGeom>
              <a:avLst/>
              <a:gdLst/>
              <a:ahLst/>
              <a:cxnLst/>
              <a:rect r="r" b="b" t="t" l="l"/>
              <a:pathLst>
                <a:path h="1288542" w="3704209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90117" y="459867"/>
                    <a:pt x="1713484" y="339090"/>
                    <a:pt x="2646045" y="493395"/>
                  </a:cubicBezTo>
                  <a:cubicBezTo>
                    <a:pt x="3539744" y="641223"/>
                    <a:pt x="3693033" y="1239012"/>
                    <a:pt x="3704209" y="1288542"/>
                  </a:cubicBezTo>
                  <a:lnTo>
                    <a:pt x="3704209" y="1288542"/>
                  </a:lnTo>
                  <a:lnTo>
                    <a:pt x="3704209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710819" y="65532"/>
              <a:ext cx="3057906" cy="1890522"/>
            </a:xfrm>
            <a:custGeom>
              <a:avLst/>
              <a:gdLst/>
              <a:ahLst/>
              <a:cxnLst/>
              <a:rect r="r" b="b" t="t" l="l"/>
              <a:pathLst>
                <a:path h="1890522" w="3057906">
                  <a:moveTo>
                    <a:pt x="0" y="0"/>
                  </a:moveTo>
                  <a:cubicBezTo>
                    <a:pt x="208534" y="33782"/>
                    <a:pt x="2859913" y="489331"/>
                    <a:pt x="3057906" y="1890522"/>
                  </a:cubicBezTo>
                  <a:lnTo>
                    <a:pt x="3057906" y="1890522"/>
                  </a:lnTo>
                  <a:lnTo>
                    <a:pt x="3057906" y="0"/>
                  </a:lnTo>
                  <a:close/>
                </a:path>
              </a:pathLst>
            </a:custGeom>
            <a:solidFill>
              <a:srgbClr val="C76F15"/>
            </a:solid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64516" y="65532"/>
              <a:ext cx="3704209" cy="1288415"/>
            </a:xfrm>
            <a:custGeom>
              <a:avLst/>
              <a:gdLst/>
              <a:ahLst/>
              <a:cxnLst/>
              <a:rect r="r" b="b" t="t" l="l"/>
              <a:pathLst>
                <a:path h="1288415" w="3704209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38301" y="430784"/>
                    <a:pt x="1533017" y="373253"/>
                    <a:pt x="2181860" y="433451"/>
                  </a:cubicBezTo>
                  <a:cubicBezTo>
                    <a:pt x="2181860" y="433451"/>
                    <a:pt x="2181987" y="433451"/>
                    <a:pt x="2181987" y="433451"/>
                  </a:cubicBezTo>
                  <a:cubicBezTo>
                    <a:pt x="2324100" y="446659"/>
                    <a:pt x="2478532" y="465455"/>
                    <a:pt x="2646045" y="493268"/>
                  </a:cubicBezTo>
                  <a:cubicBezTo>
                    <a:pt x="3539998" y="641223"/>
                    <a:pt x="3693160" y="1239139"/>
                    <a:pt x="3704209" y="1288415"/>
                  </a:cubicBezTo>
                  <a:lnTo>
                    <a:pt x="3704209" y="1288415"/>
                  </a:lnTo>
                  <a:lnTo>
                    <a:pt x="3704209" y="0"/>
                  </a:lnTo>
                  <a:close/>
                </a:path>
              </a:pathLst>
            </a:custGeom>
            <a:solidFill>
              <a:srgbClr val="FFAD5A"/>
            </a:solid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2246503" y="498983"/>
              <a:ext cx="1522222" cy="857250"/>
            </a:xfrm>
            <a:custGeom>
              <a:avLst/>
              <a:gdLst/>
              <a:ahLst/>
              <a:cxnLst/>
              <a:rect r="r" b="b" t="t" l="l"/>
              <a:pathLst>
                <a:path h="857250" w="1522222">
                  <a:moveTo>
                    <a:pt x="0" y="127"/>
                  </a:moveTo>
                  <a:cubicBezTo>
                    <a:pt x="394335" y="67818"/>
                    <a:pt x="1076452" y="246761"/>
                    <a:pt x="1522222" y="857250"/>
                  </a:cubicBezTo>
                  <a:lnTo>
                    <a:pt x="1522222" y="857250"/>
                  </a:lnTo>
                  <a:lnTo>
                    <a:pt x="1522222" y="854964"/>
                  </a:lnTo>
                  <a:lnTo>
                    <a:pt x="1522222" y="854964"/>
                  </a:lnTo>
                  <a:cubicBezTo>
                    <a:pt x="1511046" y="805815"/>
                    <a:pt x="1358011" y="207772"/>
                    <a:pt x="464058" y="59817"/>
                  </a:cubicBezTo>
                  <a:cubicBezTo>
                    <a:pt x="296545" y="32131"/>
                    <a:pt x="142113" y="13208"/>
                    <a:pt x="0" y="0"/>
                  </a:cubicBezTo>
                  <a:close/>
                </a:path>
              </a:pathLst>
            </a:custGeom>
            <a:solidFill>
              <a:srgbClr val="C76F15"/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1899666" y="65532"/>
              <a:ext cx="1869059" cy="686435"/>
            </a:xfrm>
            <a:custGeom>
              <a:avLst/>
              <a:gdLst/>
              <a:ahLst/>
              <a:cxnLst/>
              <a:rect r="r" b="b" t="t" l="l"/>
              <a:pathLst>
                <a:path h="686435" w="1869059">
                  <a:moveTo>
                    <a:pt x="0" y="0"/>
                  </a:moveTo>
                  <a:cubicBezTo>
                    <a:pt x="257810" y="14224"/>
                    <a:pt x="1598803" y="115189"/>
                    <a:pt x="1869059" y="686435"/>
                  </a:cubicBezTo>
                  <a:lnTo>
                    <a:pt x="1869059" y="686435"/>
                  </a:lnTo>
                  <a:lnTo>
                    <a:pt x="1869059" y="0"/>
                  </a:lnTo>
                  <a:close/>
                </a:path>
              </a:pathLst>
            </a:custGeom>
            <a:solidFill>
              <a:srgbClr val="FFAD5A"/>
            </a:solidFill>
          </p:spPr>
        </p:sp>
        <p:sp>
          <p:nvSpPr>
            <p:cNvPr name="Freeform 20" id="20"/>
            <p:cNvSpPr/>
            <p:nvPr/>
          </p:nvSpPr>
          <p:spPr>
            <a:xfrm flipH="false" flipV="false" rot="0">
              <a:off x="63500" y="63500"/>
              <a:ext cx="3706368" cy="1897634"/>
            </a:xfrm>
            <a:custGeom>
              <a:avLst/>
              <a:gdLst/>
              <a:ahLst/>
              <a:cxnLst/>
              <a:rect r="r" b="b" t="t" l="l"/>
              <a:pathLst>
                <a:path h="1897634" w="3706368">
                  <a:moveTo>
                    <a:pt x="0" y="0"/>
                  </a:moveTo>
                  <a:lnTo>
                    <a:pt x="0" y="1897634"/>
                  </a:lnTo>
                  <a:lnTo>
                    <a:pt x="3706368" y="1897634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Freeform 21" id="21"/>
          <p:cNvSpPr/>
          <p:nvPr/>
        </p:nvSpPr>
        <p:spPr>
          <a:xfrm flipH="false" flipV="false" rot="0">
            <a:off x="17195721" y="9375124"/>
            <a:ext cx="824122" cy="984847"/>
          </a:xfrm>
          <a:custGeom>
            <a:avLst/>
            <a:gdLst/>
            <a:ahLst/>
            <a:cxnLst/>
            <a:rect r="r" b="b" t="t" l="l"/>
            <a:pathLst>
              <a:path h="984847" w="824122">
                <a:moveTo>
                  <a:pt x="0" y="0"/>
                </a:moveTo>
                <a:lnTo>
                  <a:pt x="824122" y="0"/>
                </a:lnTo>
                <a:lnTo>
                  <a:pt x="824122" y="984847"/>
                </a:lnTo>
                <a:lnTo>
                  <a:pt x="0" y="984847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1298953" y="132998"/>
            <a:ext cx="5807392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2.2.2. Oruçlunun Dikkat Etmesi Gereken Hususlar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831619" y="9870338"/>
            <a:ext cx="6910730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2. Ünite: Ramazan ve Oruç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7397774" y="9522209"/>
            <a:ext cx="442874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21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3001042" y="3288230"/>
            <a:ext cx="3806914" cy="4428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b="true" sz="2499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Orucu Bozan Durumlar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1357353" y="3297755"/>
            <a:ext cx="4519917" cy="4428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b="true" sz="2499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Orucu Bozmayan Durumlar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3558207" y="1095832"/>
            <a:ext cx="11394757" cy="6333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b="true" sz="3499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Orucu Bozan ve Bozmayan Durumlardan Bazıları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2394328" y="4410075"/>
            <a:ext cx="165773" cy="2570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09"/>
              </a:lnSpc>
            </a:pPr>
            <a:r>
              <a:rPr lang="en-US" b="true" sz="1999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1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2847175" y="4261942"/>
            <a:ext cx="3585048" cy="6095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09"/>
              </a:lnSpc>
            </a:pPr>
            <a:r>
              <a:rPr lang="en-US" sz="19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Oruçlu olduğunu bilerek bir şeyler yemek, içmek.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2394328" y="5278926"/>
            <a:ext cx="165773" cy="5714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98"/>
              </a:lnSpc>
            </a:pPr>
            <a:r>
              <a:rPr lang="en-US" b="true" sz="1999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2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2847175" y="5130803"/>
            <a:ext cx="3810876" cy="9238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98"/>
              </a:lnSpc>
            </a:pPr>
            <a:r>
              <a:rPr lang="en-US" sz="19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Güneşin battığını zannederek</a:t>
            </a:r>
          </a:p>
          <a:p>
            <a:pPr algn="l">
              <a:lnSpc>
                <a:spcPts val="999"/>
              </a:lnSpc>
            </a:pPr>
            <a:r>
              <a:rPr lang="en-US" sz="19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iftar etmek.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2394328" y="6462112"/>
            <a:ext cx="165773" cy="5714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98"/>
              </a:lnSpc>
            </a:pPr>
            <a:r>
              <a:rPr lang="en-US" b="true" sz="1999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3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2847175" y="6313980"/>
            <a:ext cx="3810095" cy="9238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98"/>
              </a:lnSpc>
            </a:pPr>
            <a:r>
              <a:rPr lang="en-US" sz="19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Ağza giren yağmur veya karı</a:t>
            </a:r>
          </a:p>
          <a:p>
            <a:pPr algn="l">
              <a:lnSpc>
                <a:spcPts val="999"/>
              </a:lnSpc>
            </a:pPr>
            <a:r>
              <a:rPr lang="en-US" sz="19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isteyerek yutmak.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2394328" y="7645298"/>
            <a:ext cx="165773" cy="5714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98"/>
              </a:lnSpc>
            </a:pPr>
            <a:r>
              <a:rPr lang="en-US" b="true" sz="1999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4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2847175" y="7497166"/>
            <a:ext cx="3466700" cy="9238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98"/>
              </a:lnSpc>
            </a:pPr>
            <a:r>
              <a:rPr lang="en-US" sz="19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Kendi isteğiyle ağız dolusu</a:t>
            </a:r>
          </a:p>
          <a:p>
            <a:pPr algn="l">
              <a:lnSpc>
                <a:spcPts val="999"/>
              </a:lnSpc>
            </a:pPr>
            <a:r>
              <a:rPr lang="en-US" sz="19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kusmak.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11160890" y="6671662"/>
            <a:ext cx="165773" cy="3618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b="true" sz="1999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3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11160890" y="7854848"/>
            <a:ext cx="165773" cy="3618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b="true" sz="1999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4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11615271" y="7854848"/>
            <a:ext cx="1762096" cy="3618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Koku sürmek.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11615271" y="6655527"/>
            <a:ext cx="2018481" cy="3618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Banyo yapmak.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11160890" y="4410075"/>
            <a:ext cx="165773" cy="2570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09"/>
              </a:lnSpc>
            </a:pPr>
            <a:r>
              <a:rPr lang="en-US" b="true" sz="1999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1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1613737" y="4261942"/>
            <a:ext cx="3893487" cy="6095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09"/>
              </a:lnSpc>
            </a:pPr>
            <a:r>
              <a:rPr lang="en-US" sz="19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Oruçlu olduğunu unutarak bir şey yemek, içmek.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1160890" y="5278926"/>
            <a:ext cx="165773" cy="5714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98"/>
              </a:lnSpc>
            </a:pPr>
            <a:r>
              <a:rPr lang="en-US" b="true" sz="1999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2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1613737" y="5130803"/>
            <a:ext cx="3914718" cy="9238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98"/>
              </a:lnSpc>
            </a:pPr>
            <a:r>
              <a:rPr lang="en-US" sz="19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Suyu yutmadan ağzı</a:t>
            </a:r>
          </a:p>
          <a:p>
            <a:pPr algn="l">
              <a:lnSpc>
                <a:spcPts val="999"/>
              </a:lnSpc>
            </a:pPr>
            <a:r>
              <a:rPr lang="en-US" sz="19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çalkalamak, burna su çekmek.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1659" y="9842173"/>
            <a:ext cx="8717651" cy="427415"/>
          </a:xfrm>
          <a:custGeom>
            <a:avLst/>
            <a:gdLst/>
            <a:ahLst/>
            <a:cxnLst/>
            <a:rect r="r" b="b" t="t" l="l"/>
            <a:pathLst>
              <a:path h="427415" w="8717651">
                <a:moveTo>
                  <a:pt x="0" y="0"/>
                </a:moveTo>
                <a:lnTo>
                  <a:pt x="8717652" y="0"/>
                </a:lnTo>
                <a:lnTo>
                  <a:pt x="8717652" y="427415"/>
                </a:lnTo>
                <a:lnTo>
                  <a:pt x="0" y="4274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4518434" y="-63475"/>
            <a:ext cx="3832593" cy="2024529"/>
            <a:chOff x="0" y="0"/>
            <a:chExt cx="3832593" cy="202453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64262" y="65532"/>
              <a:ext cx="3704082" cy="1288415"/>
            </a:xfrm>
            <a:custGeom>
              <a:avLst/>
              <a:gdLst/>
              <a:ahLst/>
              <a:cxnLst/>
              <a:rect r="r" b="b" t="t" l="l"/>
              <a:pathLst>
                <a:path h="1288415" w="3704082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90117" y="459740"/>
                    <a:pt x="1713357" y="338963"/>
                    <a:pt x="2645918" y="493268"/>
                  </a:cubicBezTo>
                  <a:cubicBezTo>
                    <a:pt x="3539617" y="641096"/>
                    <a:pt x="3692906" y="1238885"/>
                    <a:pt x="3704082" y="1288415"/>
                  </a:cubicBezTo>
                  <a:lnTo>
                    <a:pt x="3704082" y="1288415"/>
                  </a:lnTo>
                  <a:lnTo>
                    <a:pt x="3704082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710438" y="65532"/>
              <a:ext cx="3057906" cy="1890395"/>
            </a:xfrm>
            <a:custGeom>
              <a:avLst/>
              <a:gdLst/>
              <a:ahLst/>
              <a:cxnLst/>
              <a:rect r="r" b="b" t="t" l="l"/>
              <a:pathLst>
                <a:path h="1890395" w="3057906">
                  <a:moveTo>
                    <a:pt x="0" y="0"/>
                  </a:moveTo>
                  <a:cubicBezTo>
                    <a:pt x="208534" y="33782"/>
                    <a:pt x="2860040" y="489331"/>
                    <a:pt x="3057906" y="1890395"/>
                  </a:cubicBezTo>
                  <a:lnTo>
                    <a:pt x="3057906" y="1890395"/>
                  </a:lnTo>
                  <a:lnTo>
                    <a:pt x="3057906" y="0"/>
                  </a:lnTo>
                  <a:close/>
                </a:path>
              </a:pathLst>
            </a:custGeom>
            <a:solidFill>
              <a:srgbClr val="C76F15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64262" y="65532"/>
              <a:ext cx="3704209" cy="1288415"/>
            </a:xfrm>
            <a:custGeom>
              <a:avLst/>
              <a:gdLst/>
              <a:ahLst/>
              <a:cxnLst/>
              <a:rect r="r" b="b" t="t" l="l"/>
              <a:pathLst>
                <a:path h="1288415" w="3704209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38301" y="430784"/>
                    <a:pt x="1533017" y="373253"/>
                    <a:pt x="2181860" y="433451"/>
                  </a:cubicBezTo>
                  <a:cubicBezTo>
                    <a:pt x="2181860" y="433451"/>
                    <a:pt x="2181987" y="433451"/>
                    <a:pt x="2181987" y="433451"/>
                  </a:cubicBezTo>
                  <a:cubicBezTo>
                    <a:pt x="2324100" y="446659"/>
                    <a:pt x="2478532" y="465455"/>
                    <a:pt x="2646045" y="493268"/>
                  </a:cubicBezTo>
                  <a:cubicBezTo>
                    <a:pt x="3539998" y="641223"/>
                    <a:pt x="3693160" y="1239139"/>
                    <a:pt x="3704209" y="1288415"/>
                  </a:cubicBezTo>
                  <a:lnTo>
                    <a:pt x="3704209" y="1288415"/>
                  </a:lnTo>
                  <a:lnTo>
                    <a:pt x="3704209" y="0"/>
                  </a:lnTo>
                  <a:close/>
                </a:path>
              </a:pathLst>
            </a:custGeom>
            <a:solidFill>
              <a:srgbClr val="FFAD5A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2246122" y="498983"/>
              <a:ext cx="1522222" cy="857250"/>
            </a:xfrm>
            <a:custGeom>
              <a:avLst/>
              <a:gdLst/>
              <a:ahLst/>
              <a:cxnLst/>
              <a:rect r="r" b="b" t="t" l="l"/>
              <a:pathLst>
                <a:path h="857250" w="1522222">
                  <a:moveTo>
                    <a:pt x="0" y="127"/>
                  </a:moveTo>
                  <a:cubicBezTo>
                    <a:pt x="394335" y="67818"/>
                    <a:pt x="1076452" y="246761"/>
                    <a:pt x="1522222" y="857250"/>
                  </a:cubicBezTo>
                  <a:lnTo>
                    <a:pt x="1522222" y="857250"/>
                  </a:lnTo>
                  <a:lnTo>
                    <a:pt x="1522222" y="854964"/>
                  </a:lnTo>
                  <a:lnTo>
                    <a:pt x="1522222" y="854964"/>
                  </a:lnTo>
                  <a:cubicBezTo>
                    <a:pt x="1511046" y="805815"/>
                    <a:pt x="1358011" y="207772"/>
                    <a:pt x="464058" y="59817"/>
                  </a:cubicBezTo>
                  <a:cubicBezTo>
                    <a:pt x="296545" y="32131"/>
                    <a:pt x="142113" y="13208"/>
                    <a:pt x="0" y="0"/>
                  </a:cubicBezTo>
                  <a:close/>
                </a:path>
              </a:pathLst>
            </a:custGeom>
            <a:solidFill>
              <a:srgbClr val="C76F15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899412" y="65532"/>
              <a:ext cx="1869059" cy="686435"/>
            </a:xfrm>
            <a:custGeom>
              <a:avLst/>
              <a:gdLst/>
              <a:ahLst/>
              <a:cxnLst/>
              <a:rect r="r" b="b" t="t" l="l"/>
              <a:pathLst>
                <a:path h="686435" w="1869059">
                  <a:moveTo>
                    <a:pt x="0" y="0"/>
                  </a:moveTo>
                  <a:cubicBezTo>
                    <a:pt x="257810" y="14224"/>
                    <a:pt x="1598803" y="115189"/>
                    <a:pt x="1869059" y="686435"/>
                  </a:cubicBezTo>
                  <a:lnTo>
                    <a:pt x="1869059" y="686435"/>
                  </a:lnTo>
                  <a:lnTo>
                    <a:pt x="1869059" y="0"/>
                  </a:lnTo>
                  <a:close/>
                </a:path>
              </a:pathLst>
            </a:custGeom>
            <a:solidFill>
              <a:srgbClr val="FFAD5A"/>
            </a:solid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7259224" y="9438789"/>
            <a:ext cx="697039" cy="857688"/>
          </a:xfrm>
          <a:custGeom>
            <a:avLst/>
            <a:gdLst/>
            <a:ahLst/>
            <a:cxnLst/>
            <a:rect r="r" b="b" t="t" l="l"/>
            <a:pathLst>
              <a:path h="857688" w="697039">
                <a:moveTo>
                  <a:pt x="0" y="0"/>
                </a:moveTo>
                <a:lnTo>
                  <a:pt x="697039" y="0"/>
                </a:lnTo>
                <a:lnTo>
                  <a:pt x="697039" y="857688"/>
                </a:lnTo>
                <a:lnTo>
                  <a:pt x="0" y="8576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3152499" y="4207678"/>
            <a:ext cx="1905000" cy="1524000"/>
          </a:xfrm>
          <a:custGeom>
            <a:avLst/>
            <a:gdLst/>
            <a:ahLst/>
            <a:cxnLst/>
            <a:rect r="r" b="b" t="t" l="l"/>
            <a:pathLst>
              <a:path h="1524000" w="1905000">
                <a:moveTo>
                  <a:pt x="0" y="0"/>
                </a:moveTo>
                <a:lnTo>
                  <a:pt x="1905000" y="0"/>
                </a:lnTo>
                <a:lnTo>
                  <a:pt x="1905000" y="1524000"/>
                </a:lnTo>
                <a:lnTo>
                  <a:pt x="0" y="1524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grpSp>
        <p:nvGrpSpPr>
          <p:cNvPr name="Group 12" id="12"/>
          <p:cNvGrpSpPr>
            <a:grpSpLocks noChangeAspect="true"/>
          </p:cNvGrpSpPr>
          <p:nvPr/>
        </p:nvGrpSpPr>
        <p:grpSpPr>
          <a:xfrm rot="0">
            <a:off x="0" y="313858"/>
            <a:ext cx="1127503" cy="57150"/>
            <a:chOff x="0" y="0"/>
            <a:chExt cx="1127506" cy="5715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127506" cy="57150"/>
            </a:xfrm>
            <a:custGeom>
              <a:avLst/>
              <a:gdLst/>
              <a:ahLst/>
              <a:cxnLst/>
              <a:rect r="r" b="b" t="t" l="l"/>
              <a:pathLst>
                <a:path h="57150" w="1127506">
                  <a:moveTo>
                    <a:pt x="0" y="0"/>
                  </a:moveTo>
                  <a:lnTo>
                    <a:pt x="0" y="57150"/>
                  </a:lnTo>
                  <a:lnTo>
                    <a:pt x="1127506" y="57150"/>
                  </a:lnTo>
                  <a:lnTo>
                    <a:pt x="1127506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4" id="14"/>
          <p:cNvGrpSpPr>
            <a:grpSpLocks noChangeAspect="true"/>
          </p:cNvGrpSpPr>
          <p:nvPr/>
        </p:nvGrpSpPr>
        <p:grpSpPr>
          <a:xfrm rot="0">
            <a:off x="-63503" y="9842173"/>
            <a:ext cx="8769496" cy="427415"/>
            <a:chOff x="0" y="0"/>
            <a:chExt cx="8769502" cy="427418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63500" y="63500"/>
              <a:ext cx="1672336" cy="295656"/>
            </a:xfrm>
            <a:custGeom>
              <a:avLst/>
              <a:gdLst/>
              <a:ahLst/>
              <a:cxnLst/>
              <a:rect r="r" b="b" t="t" l="l"/>
              <a:pathLst>
                <a:path h="295656" w="1672336">
                  <a:moveTo>
                    <a:pt x="0" y="295656"/>
                  </a:moveTo>
                  <a:lnTo>
                    <a:pt x="1672336" y="295656"/>
                  </a:lnTo>
                  <a:lnTo>
                    <a:pt x="167233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177800" y="325755"/>
              <a:ext cx="8528177" cy="38100"/>
            </a:xfrm>
            <a:custGeom>
              <a:avLst/>
              <a:gdLst/>
              <a:ahLst/>
              <a:cxnLst/>
              <a:rect r="r" b="b" t="t" l="l"/>
              <a:pathLst>
                <a:path h="38100" w="8528177">
                  <a:moveTo>
                    <a:pt x="0" y="38100"/>
                  </a:moveTo>
                  <a:lnTo>
                    <a:pt x="8528177" y="38100"/>
                  </a:lnTo>
                  <a:lnTo>
                    <a:pt x="852817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7" id="17"/>
          <p:cNvGrpSpPr>
            <a:grpSpLocks noChangeAspect="true"/>
          </p:cNvGrpSpPr>
          <p:nvPr/>
        </p:nvGrpSpPr>
        <p:grpSpPr>
          <a:xfrm rot="0">
            <a:off x="3152499" y="4207678"/>
            <a:ext cx="1905676" cy="1522162"/>
            <a:chOff x="0" y="0"/>
            <a:chExt cx="1905673" cy="1522158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905635" cy="1522222"/>
            </a:xfrm>
            <a:custGeom>
              <a:avLst/>
              <a:gdLst/>
              <a:ahLst/>
              <a:cxnLst/>
              <a:rect r="r" b="b" t="t" l="l"/>
              <a:pathLst>
                <a:path h="1522222" w="1905635">
                  <a:moveTo>
                    <a:pt x="0" y="1522222"/>
                  </a:moveTo>
                  <a:lnTo>
                    <a:pt x="1905635" y="1522222"/>
                  </a:lnTo>
                  <a:lnTo>
                    <a:pt x="190563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9" id="19"/>
          <p:cNvGrpSpPr>
            <a:grpSpLocks noChangeAspect="true"/>
          </p:cNvGrpSpPr>
          <p:nvPr/>
        </p:nvGrpSpPr>
        <p:grpSpPr>
          <a:xfrm rot="0">
            <a:off x="14581594" y="0"/>
            <a:ext cx="3706406" cy="1897675"/>
            <a:chOff x="0" y="0"/>
            <a:chExt cx="3706406" cy="1897685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3706368" cy="1897634"/>
            </a:xfrm>
            <a:custGeom>
              <a:avLst/>
              <a:gdLst/>
              <a:ahLst/>
              <a:cxnLst/>
              <a:rect r="r" b="b" t="t" l="l"/>
              <a:pathLst>
                <a:path h="1897634" w="3706368">
                  <a:moveTo>
                    <a:pt x="0" y="0"/>
                  </a:moveTo>
                  <a:lnTo>
                    <a:pt x="0" y="1897634"/>
                  </a:lnTo>
                  <a:lnTo>
                    <a:pt x="3706368" y="1897634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1" id="21"/>
          <p:cNvGrpSpPr>
            <a:grpSpLocks noChangeAspect="true"/>
          </p:cNvGrpSpPr>
          <p:nvPr/>
        </p:nvGrpSpPr>
        <p:grpSpPr>
          <a:xfrm rot="0">
            <a:off x="17259300" y="9438627"/>
            <a:ext cx="697040" cy="848373"/>
            <a:chOff x="0" y="0"/>
            <a:chExt cx="697040" cy="848373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697103" cy="848360"/>
            </a:xfrm>
            <a:custGeom>
              <a:avLst/>
              <a:gdLst/>
              <a:ahLst/>
              <a:cxnLst/>
              <a:rect r="r" b="b" t="t" l="l"/>
              <a:pathLst>
                <a:path h="848360" w="697103">
                  <a:moveTo>
                    <a:pt x="0" y="0"/>
                  </a:moveTo>
                  <a:lnTo>
                    <a:pt x="0" y="848360"/>
                  </a:lnTo>
                  <a:lnTo>
                    <a:pt x="697103" y="848360"/>
                  </a:lnTo>
                  <a:lnTo>
                    <a:pt x="697103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TextBox 23" id="23"/>
          <p:cNvSpPr txBox="true"/>
          <p:nvPr/>
        </p:nvSpPr>
        <p:spPr>
          <a:xfrm rot="0">
            <a:off x="1298953" y="132998"/>
            <a:ext cx="2347236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2.2.3. Oruç Çeşitleri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831619" y="9870338"/>
            <a:ext cx="6910730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2. Ünite: Ramazan ve Oruç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7378724" y="9522209"/>
            <a:ext cx="500453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22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5572201" y="4416771"/>
            <a:ext cx="8061217" cy="11730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74"/>
              </a:lnSpc>
            </a:pPr>
            <a:r>
              <a:rPr lang="en-US" b="true" sz="3302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Ramazan ayı dışında tutulan oruçlar hakkında neler biliyorsunuz?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6830111" y="1095832"/>
            <a:ext cx="4720095" cy="6333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b="true" sz="3499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2.2.3. Oruç Çeşitleri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9842173"/>
            <a:ext cx="8769496" cy="427415"/>
          </a:xfrm>
          <a:custGeom>
            <a:avLst/>
            <a:gdLst/>
            <a:ahLst/>
            <a:cxnLst/>
            <a:rect r="r" b="b" t="t" l="l"/>
            <a:pathLst>
              <a:path h="427415" w="8769496">
                <a:moveTo>
                  <a:pt x="0" y="0"/>
                </a:moveTo>
                <a:lnTo>
                  <a:pt x="8769496" y="0"/>
                </a:lnTo>
                <a:lnTo>
                  <a:pt x="8769496" y="427415"/>
                </a:lnTo>
                <a:lnTo>
                  <a:pt x="0" y="4274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457011" y="2451602"/>
            <a:ext cx="7462828" cy="2126828"/>
          </a:xfrm>
          <a:custGeom>
            <a:avLst/>
            <a:gdLst/>
            <a:ahLst/>
            <a:cxnLst/>
            <a:rect r="r" b="b" t="t" l="l"/>
            <a:pathLst>
              <a:path h="2126828" w="7462828">
                <a:moveTo>
                  <a:pt x="0" y="0"/>
                </a:moveTo>
                <a:lnTo>
                  <a:pt x="7462828" y="0"/>
                </a:lnTo>
                <a:lnTo>
                  <a:pt x="7462828" y="2126827"/>
                </a:lnTo>
                <a:lnTo>
                  <a:pt x="0" y="212682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9427045" y="6051842"/>
            <a:ext cx="7462828" cy="2126828"/>
          </a:xfrm>
          <a:custGeom>
            <a:avLst/>
            <a:gdLst/>
            <a:ahLst/>
            <a:cxnLst/>
            <a:rect r="r" b="b" t="t" l="l"/>
            <a:pathLst>
              <a:path h="2126828" w="7462828">
                <a:moveTo>
                  <a:pt x="0" y="0"/>
                </a:moveTo>
                <a:lnTo>
                  <a:pt x="7462828" y="0"/>
                </a:lnTo>
                <a:lnTo>
                  <a:pt x="7462828" y="2126828"/>
                </a:lnTo>
                <a:lnTo>
                  <a:pt x="0" y="212682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>
            <a:grpSpLocks noChangeAspect="true"/>
          </p:cNvGrpSpPr>
          <p:nvPr/>
        </p:nvGrpSpPr>
        <p:grpSpPr>
          <a:xfrm rot="0">
            <a:off x="14518091" y="-63503"/>
            <a:ext cx="3833403" cy="2024682"/>
            <a:chOff x="0" y="0"/>
            <a:chExt cx="3833406" cy="202468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64516" y="65532"/>
              <a:ext cx="3704209" cy="1288542"/>
            </a:xfrm>
            <a:custGeom>
              <a:avLst/>
              <a:gdLst/>
              <a:ahLst/>
              <a:cxnLst/>
              <a:rect r="r" b="b" t="t" l="l"/>
              <a:pathLst>
                <a:path h="1288542" w="3704209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90117" y="459867"/>
                    <a:pt x="1713484" y="339090"/>
                    <a:pt x="2646045" y="493395"/>
                  </a:cubicBezTo>
                  <a:cubicBezTo>
                    <a:pt x="3539744" y="641223"/>
                    <a:pt x="3693033" y="1239012"/>
                    <a:pt x="3704209" y="1288542"/>
                  </a:cubicBezTo>
                  <a:lnTo>
                    <a:pt x="3704209" y="1288542"/>
                  </a:lnTo>
                  <a:lnTo>
                    <a:pt x="3704209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710819" y="65532"/>
              <a:ext cx="3057906" cy="1890522"/>
            </a:xfrm>
            <a:custGeom>
              <a:avLst/>
              <a:gdLst/>
              <a:ahLst/>
              <a:cxnLst/>
              <a:rect r="r" b="b" t="t" l="l"/>
              <a:pathLst>
                <a:path h="1890522" w="3057906">
                  <a:moveTo>
                    <a:pt x="0" y="0"/>
                  </a:moveTo>
                  <a:cubicBezTo>
                    <a:pt x="208534" y="33782"/>
                    <a:pt x="2859913" y="489331"/>
                    <a:pt x="3057906" y="1890522"/>
                  </a:cubicBezTo>
                  <a:lnTo>
                    <a:pt x="3057906" y="1890522"/>
                  </a:lnTo>
                  <a:lnTo>
                    <a:pt x="3057906" y="0"/>
                  </a:lnTo>
                  <a:close/>
                </a:path>
              </a:pathLst>
            </a:custGeom>
            <a:solidFill>
              <a:srgbClr val="C76F15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64516" y="65532"/>
              <a:ext cx="3704209" cy="1288415"/>
            </a:xfrm>
            <a:custGeom>
              <a:avLst/>
              <a:gdLst/>
              <a:ahLst/>
              <a:cxnLst/>
              <a:rect r="r" b="b" t="t" l="l"/>
              <a:pathLst>
                <a:path h="1288415" w="3704209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38301" y="430784"/>
                    <a:pt x="1533017" y="373253"/>
                    <a:pt x="2181860" y="433451"/>
                  </a:cubicBezTo>
                  <a:cubicBezTo>
                    <a:pt x="2181860" y="433451"/>
                    <a:pt x="2181987" y="433451"/>
                    <a:pt x="2181987" y="433451"/>
                  </a:cubicBezTo>
                  <a:cubicBezTo>
                    <a:pt x="2324100" y="446659"/>
                    <a:pt x="2478532" y="465455"/>
                    <a:pt x="2646045" y="493268"/>
                  </a:cubicBezTo>
                  <a:cubicBezTo>
                    <a:pt x="3539998" y="641223"/>
                    <a:pt x="3693160" y="1239139"/>
                    <a:pt x="3704209" y="1288415"/>
                  </a:cubicBezTo>
                  <a:lnTo>
                    <a:pt x="3704209" y="1288415"/>
                  </a:lnTo>
                  <a:lnTo>
                    <a:pt x="3704209" y="0"/>
                  </a:lnTo>
                  <a:close/>
                </a:path>
              </a:pathLst>
            </a:custGeom>
            <a:solidFill>
              <a:srgbClr val="FFAD5A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2246503" y="498983"/>
              <a:ext cx="1522222" cy="857250"/>
            </a:xfrm>
            <a:custGeom>
              <a:avLst/>
              <a:gdLst/>
              <a:ahLst/>
              <a:cxnLst/>
              <a:rect r="r" b="b" t="t" l="l"/>
              <a:pathLst>
                <a:path h="857250" w="1522222">
                  <a:moveTo>
                    <a:pt x="0" y="127"/>
                  </a:moveTo>
                  <a:cubicBezTo>
                    <a:pt x="394335" y="67818"/>
                    <a:pt x="1076452" y="246761"/>
                    <a:pt x="1522222" y="857250"/>
                  </a:cubicBezTo>
                  <a:lnTo>
                    <a:pt x="1522222" y="857250"/>
                  </a:lnTo>
                  <a:lnTo>
                    <a:pt x="1522222" y="854964"/>
                  </a:lnTo>
                  <a:lnTo>
                    <a:pt x="1522222" y="854964"/>
                  </a:lnTo>
                  <a:cubicBezTo>
                    <a:pt x="1511046" y="805815"/>
                    <a:pt x="1358011" y="207772"/>
                    <a:pt x="464058" y="59817"/>
                  </a:cubicBezTo>
                  <a:cubicBezTo>
                    <a:pt x="296545" y="32131"/>
                    <a:pt x="142113" y="13208"/>
                    <a:pt x="0" y="0"/>
                  </a:cubicBezTo>
                  <a:close/>
                </a:path>
              </a:pathLst>
            </a:custGeom>
            <a:solidFill>
              <a:srgbClr val="C76F15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1899666" y="65532"/>
              <a:ext cx="1869059" cy="686435"/>
            </a:xfrm>
            <a:custGeom>
              <a:avLst/>
              <a:gdLst/>
              <a:ahLst/>
              <a:cxnLst/>
              <a:rect r="r" b="b" t="t" l="l"/>
              <a:pathLst>
                <a:path h="686435" w="1869059">
                  <a:moveTo>
                    <a:pt x="0" y="0"/>
                  </a:moveTo>
                  <a:cubicBezTo>
                    <a:pt x="257810" y="14224"/>
                    <a:pt x="1598803" y="115189"/>
                    <a:pt x="1869059" y="686435"/>
                  </a:cubicBezTo>
                  <a:lnTo>
                    <a:pt x="1869059" y="686435"/>
                  </a:lnTo>
                  <a:lnTo>
                    <a:pt x="1869059" y="0"/>
                  </a:lnTo>
                  <a:close/>
                </a:path>
              </a:pathLst>
            </a:custGeom>
            <a:solidFill>
              <a:srgbClr val="FFAD5A"/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63500" y="63500"/>
              <a:ext cx="3706368" cy="1897634"/>
            </a:xfrm>
            <a:custGeom>
              <a:avLst/>
              <a:gdLst/>
              <a:ahLst/>
              <a:cxnLst/>
              <a:rect r="r" b="b" t="t" l="l"/>
              <a:pathLst>
                <a:path h="1897634" w="3706368">
                  <a:moveTo>
                    <a:pt x="0" y="0"/>
                  </a:moveTo>
                  <a:lnTo>
                    <a:pt x="0" y="1897634"/>
                  </a:lnTo>
                  <a:lnTo>
                    <a:pt x="3706368" y="1897634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Freeform 13" id="13"/>
          <p:cNvSpPr/>
          <p:nvPr/>
        </p:nvSpPr>
        <p:spPr>
          <a:xfrm flipH="false" flipV="false" rot="0">
            <a:off x="17195721" y="9375124"/>
            <a:ext cx="824122" cy="984847"/>
          </a:xfrm>
          <a:custGeom>
            <a:avLst/>
            <a:gdLst/>
            <a:ahLst/>
            <a:cxnLst/>
            <a:rect r="r" b="b" t="t" l="l"/>
            <a:pathLst>
              <a:path h="984847" w="824122">
                <a:moveTo>
                  <a:pt x="0" y="0"/>
                </a:moveTo>
                <a:lnTo>
                  <a:pt x="824122" y="0"/>
                </a:lnTo>
                <a:lnTo>
                  <a:pt x="824122" y="984847"/>
                </a:lnTo>
                <a:lnTo>
                  <a:pt x="0" y="98484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298953" y="132998"/>
            <a:ext cx="2347236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2.2.3. Oruç Çeşitleri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831619" y="9870338"/>
            <a:ext cx="6910730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2. Ünite: Ramazan ve Oruç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8012173" y="1123550"/>
            <a:ext cx="2308612" cy="6333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b="true" sz="3499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Farz Oruç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7369199" y="9522209"/>
            <a:ext cx="509968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23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776212" y="5633857"/>
            <a:ext cx="6383503" cy="3209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Ramazan ayında başlanmış bir orucu geçerli bir mazeret olmaksızın bilerek bozanların tutmaları gereken oruca </a:t>
            </a:r>
            <a:r>
              <a:rPr lang="en-US" b="true" sz="3000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kefaret orucu</a:t>
            </a:r>
            <a:r>
              <a:rPr lang="en-US" sz="30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 denir. Kefaret orucunun tutulması da farzdır.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776212" y="2835412"/>
            <a:ext cx="1979238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38"/>
              </a:lnSpc>
            </a:pPr>
            <a:r>
              <a:rPr lang="en-US" sz="3000">
                <a:solidFill>
                  <a:srgbClr val="FFFFFF"/>
                </a:solidFill>
                <a:latin typeface="Crusoe Text"/>
                <a:ea typeface="Crusoe Text"/>
                <a:cs typeface="Crusoe Text"/>
                <a:sym typeface="Crusoe Text"/>
              </a:rPr>
              <a:t>Farz Oruç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4053392" y="2700623"/>
            <a:ext cx="4379747" cy="1504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38"/>
              </a:lnSpc>
            </a:pPr>
            <a:r>
              <a:rPr lang="en-US" sz="3000">
                <a:solidFill>
                  <a:srgbClr val="FFFFFF"/>
                </a:solidFill>
                <a:latin typeface="Crusoe Text"/>
                <a:ea typeface="Crusoe Text"/>
                <a:cs typeface="Crusoe Text"/>
                <a:sym typeface="Crusoe Text"/>
              </a:rPr>
              <a:t>Yüce Allah’ın kesinlikle tutulmasını emrettiği</a:t>
            </a:r>
          </a:p>
          <a:p>
            <a:pPr algn="l">
              <a:lnSpc>
                <a:spcPts val="5262"/>
              </a:lnSpc>
            </a:pPr>
            <a:r>
              <a:rPr lang="en-US" sz="3000">
                <a:solidFill>
                  <a:srgbClr val="FFFFFF"/>
                </a:solidFill>
                <a:latin typeface="Crusoe Text"/>
                <a:ea typeface="Crusoe Text"/>
                <a:cs typeface="Crusoe Text"/>
                <a:sym typeface="Crusoe Text"/>
              </a:rPr>
              <a:t>oruçtur. 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2246369" y="6453264"/>
            <a:ext cx="3588906" cy="1076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Crusoe Text"/>
                <a:ea typeface="Crusoe Text"/>
                <a:cs typeface="Crusoe Text"/>
                <a:sym typeface="Crusoe Text"/>
              </a:rPr>
              <a:t>Ramazan orucunu tutmak farzdır. 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0108635" y="2348408"/>
            <a:ext cx="6435928" cy="2676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Hastalık ve yolculuk sebebiyle oruç tutamayanlar bu oruçları ramazan ayından sonra tutarlar. Buna “</a:t>
            </a:r>
            <a:r>
              <a:rPr lang="en-US" b="true" sz="3000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kaza orucu</a:t>
            </a:r>
            <a:r>
              <a:rPr lang="en-US" sz="30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” denir. Bu orucun tutulması da farzdır.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9842173"/>
            <a:ext cx="8769496" cy="427415"/>
          </a:xfrm>
          <a:custGeom>
            <a:avLst/>
            <a:gdLst/>
            <a:ahLst/>
            <a:cxnLst/>
            <a:rect r="r" b="b" t="t" l="l"/>
            <a:pathLst>
              <a:path h="427415" w="8769496">
                <a:moveTo>
                  <a:pt x="0" y="0"/>
                </a:moveTo>
                <a:lnTo>
                  <a:pt x="8769496" y="0"/>
                </a:lnTo>
                <a:lnTo>
                  <a:pt x="8769496" y="427415"/>
                </a:lnTo>
                <a:lnTo>
                  <a:pt x="0" y="4274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920764" y="2585656"/>
            <a:ext cx="568985" cy="501482"/>
            <a:chOff x="0" y="0"/>
            <a:chExt cx="568985" cy="50148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63373" y="63500"/>
              <a:ext cx="441833" cy="374269"/>
            </a:xfrm>
            <a:custGeom>
              <a:avLst/>
              <a:gdLst/>
              <a:ahLst/>
              <a:cxnLst/>
              <a:rect r="r" b="b" t="t" l="l"/>
              <a:pathLst>
                <a:path h="374269" w="441833">
                  <a:moveTo>
                    <a:pt x="12065" y="42545"/>
                  </a:moveTo>
                  <a:cubicBezTo>
                    <a:pt x="33655" y="72898"/>
                    <a:pt x="56134" y="102616"/>
                    <a:pt x="78486" y="132207"/>
                  </a:cubicBezTo>
                  <a:cubicBezTo>
                    <a:pt x="89281" y="146558"/>
                    <a:pt x="100203" y="160782"/>
                    <a:pt x="110998" y="175133"/>
                  </a:cubicBezTo>
                  <a:cubicBezTo>
                    <a:pt x="118237" y="184531"/>
                    <a:pt x="127889" y="194183"/>
                    <a:pt x="132969" y="204978"/>
                  </a:cubicBezTo>
                  <a:cubicBezTo>
                    <a:pt x="132334" y="202311"/>
                    <a:pt x="131445" y="199644"/>
                    <a:pt x="130810" y="196977"/>
                  </a:cubicBezTo>
                  <a:cubicBezTo>
                    <a:pt x="130683" y="194945"/>
                    <a:pt x="132588" y="193929"/>
                    <a:pt x="130556" y="197104"/>
                  </a:cubicBezTo>
                  <a:cubicBezTo>
                    <a:pt x="129159" y="199263"/>
                    <a:pt x="127762" y="201549"/>
                    <a:pt x="126365" y="203835"/>
                  </a:cubicBezTo>
                  <a:cubicBezTo>
                    <a:pt x="121539" y="211582"/>
                    <a:pt x="116840" y="219329"/>
                    <a:pt x="112014" y="226822"/>
                  </a:cubicBezTo>
                  <a:cubicBezTo>
                    <a:pt x="99441" y="247142"/>
                    <a:pt x="86741" y="267462"/>
                    <a:pt x="74168" y="287782"/>
                  </a:cubicBezTo>
                  <a:cubicBezTo>
                    <a:pt x="65151" y="302133"/>
                    <a:pt x="55626" y="316230"/>
                    <a:pt x="47371" y="330835"/>
                  </a:cubicBezTo>
                  <a:cubicBezTo>
                    <a:pt x="36195" y="350393"/>
                    <a:pt x="51181" y="374269"/>
                    <a:pt x="74549" y="366903"/>
                  </a:cubicBezTo>
                  <a:cubicBezTo>
                    <a:pt x="100711" y="358521"/>
                    <a:pt x="126492" y="346964"/>
                    <a:pt x="152273" y="337185"/>
                  </a:cubicBezTo>
                  <a:cubicBezTo>
                    <a:pt x="197739" y="319786"/>
                    <a:pt x="242951" y="302514"/>
                    <a:pt x="288417" y="285115"/>
                  </a:cubicBezTo>
                  <a:cubicBezTo>
                    <a:pt x="325501" y="270891"/>
                    <a:pt x="362839" y="256667"/>
                    <a:pt x="399923" y="242443"/>
                  </a:cubicBezTo>
                  <a:cubicBezTo>
                    <a:pt x="406781" y="239776"/>
                    <a:pt x="413766" y="237363"/>
                    <a:pt x="420497" y="234569"/>
                  </a:cubicBezTo>
                  <a:cubicBezTo>
                    <a:pt x="441579" y="226187"/>
                    <a:pt x="441833" y="200152"/>
                    <a:pt x="422275" y="190246"/>
                  </a:cubicBezTo>
                  <a:cubicBezTo>
                    <a:pt x="355727" y="156464"/>
                    <a:pt x="287147" y="125984"/>
                    <a:pt x="219837" y="93853"/>
                  </a:cubicBezTo>
                  <a:cubicBezTo>
                    <a:pt x="178943" y="74422"/>
                    <a:pt x="138176" y="54991"/>
                    <a:pt x="97282" y="35433"/>
                  </a:cubicBezTo>
                  <a:cubicBezTo>
                    <a:pt x="78740" y="26543"/>
                    <a:pt x="60452" y="16510"/>
                    <a:pt x="41402" y="8890"/>
                  </a:cubicBezTo>
                  <a:cubicBezTo>
                    <a:pt x="19177" y="0"/>
                    <a:pt x="2540" y="22733"/>
                    <a:pt x="12065" y="42545"/>
                  </a:cubicBezTo>
                  <a:cubicBezTo>
                    <a:pt x="21082" y="61087"/>
                    <a:pt x="48641" y="44831"/>
                    <a:pt x="39624" y="26416"/>
                  </a:cubicBezTo>
                  <a:cubicBezTo>
                    <a:pt x="39243" y="25527"/>
                    <a:pt x="38735" y="24765"/>
                    <a:pt x="38481" y="24130"/>
                  </a:cubicBezTo>
                  <a:cubicBezTo>
                    <a:pt x="39116" y="26797"/>
                    <a:pt x="40005" y="29464"/>
                    <a:pt x="40640" y="32131"/>
                  </a:cubicBezTo>
                  <a:cubicBezTo>
                    <a:pt x="39751" y="33655"/>
                    <a:pt x="38989" y="35179"/>
                    <a:pt x="38100" y="36703"/>
                  </a:cubicBezTo>
                  <a:cubicBezTo>
                    <a:pt x="35433" y="37338"/>
                    <a:pt x="32766" y="38227"/>
                    <a:pt x="30099" y="38862"/>
                  </a:cubicBezTo>
                  <a:cubicBezTo>
                    <a:pt x="28321" y="38989"/>
                    <a:pt x="25400" y="36576"/>
                    <a:pt x="29591" y="38481"/>
                  </a:cubicBezTo>
                  <a:cubicBezTo>
                    <a:pt x="31750" y="39497"/>
                    <a:pt x="34036" y="40513"/>
                    <a:pt x="36322" y="41656"/>
                  </a:cubicBezTo>
                  <a:cubicBezTo>
                    <a:pt x="44704" y="45720"/>
                    <a:pt x="53086" y="49657"/>
                    <a:pt x="61468" y="53721"/>
                  </a:cubicBezTo>
                  <a:cubicBezTo>
                    <a:pt x="88900" y="66802"/>
                    <a:pt x="116586" y="79883"/>
                    <a:pt x="144018" y="93091"/>
                  </a:cubicBezTo>
                  <a:cubicBezTo>
                    <a:pt x="210312" y="124714"/>
                    <a:pt x="276479" y="156337"/>
                    <a:pt x="342773" y="187960"/>
                  </a:cubicBezTo>
                  <a:cubicBezTo>
                    <a:pt x="362331" y="197358"/>
                    <a:pt x="382143" y="206756"/>
                    <a:pt x="401701" y="216154"/>
                  </a:cubicBezTo>
                  <a:cubicBezTo>
                    <a:pt x="403352" y="217043"/>
                    <a:pt x="405892" y="218821"/>
                    <a:pt x="407670" y="218948"/>
                  </a:cubicBezTo>
                  <a:cubicBezTo>
                    <a:pt x="413893" y="219583"/>
                    <a:pt x="409194" y="203327"/>
                    <a:pt x="412242" y="204216"/>
                  </a:cubicBezTo>
                  <a:cubicBezTo>
                    <a:pt x="409575" y="203581"/>
                    <a:pt x="401701" y="208280"/>
                    <a:pt x="399415" y="209169"/>
                  </a:cubicBezTo>
                  <a:cubicBezTo>
                    <a:pt x="339979" y="231902"/>
                    <a:pt x="280289" y="254762"/>
                    <a:pt x="220853" y="277495"/>
                  </a:cubicBezTo>
                  <a:cubicBezTo>
                    <a:pt x="187960" y="290068"/>
                    <a:pt x="155194" y="302641"/>
                    <a:pt x="122301" y="315214"/>
                  </a:cubicBezTo>
                  <a:cubicBezTo>
                    <a:pt x="104394" y="322072"/>
                    <a:pt x="84328" y="327533"/>
                    <a:pt x="67183" y="336169"/>
                  </a:cubicBezTo>
                  <a:cubicBezTo>
                    <a:pt x="65913" y="336677"/>
                    <a:pt x="65405" y="336804"/>
                    <a:pt x="64389" y="336677"/>
                  </a:cubicBezTo>
                  <a:cubicBezTo>
                    <a:pt x="67056" y="337312"/>
                    <a:pt x="69723" y="338201"/>
                    <a:pt x="72390" y="338836"/>
                  </a:cubicBezTo>
                  <a:cubicBezTo>
                    <a:pt x="102362" y="352933"/>
                    <a:pt x="70231" y="352171"/>
                    <a:pt x="74295" y="348742"/>
                  </a:cubicBezTo>
                  <a:cubicBezTo>
                    <a:pt x="74803" y="348361"/>
                    <a:pt x="75184" y="347091"/>
                    <a:pt x="75692" y="346583"/>
                  </a:cubicBezTo>
                  <a:cubicBezTo>
                    <a:pt x="77724" y="343916"/>
                    <a:pt x="79248" y="340741"/>
                    <a:pt x="81026" y="337947"/>
                  </a:cubicBezTo>
                  <a:cubicBezTo>
                    <a:pt x="86868" y="328676"/>
                    <a:pt x="92456" y="319405"/>
                    <a:pt x="98298" y="310261"/>
                  </a:cubicBezTo>
                  <a:cubicBezTo>
                    <a:pt x="112776" y="286893"/>
                    <a:pt x="127254" y="263652"/>
                    <a:pt x="141605" y="240411"/>
                  </a:cubicBezTo>
                  <a:cubicBezTo>
                    <a:pt x="149987" y="226695"/>
                    <a:pt x="168529" y="206375"/>
                    <a:pt x="160655" y="189357"/>
                  </a:cubicBezTo>
                  <a:cubicBezTo>
                    <a:pt x="156210" y="179832"/>
                    <a:pt x="147574" y="171323"/>
                    <a:pt x="141351" y="162941"/>
                  </a:cubicBezTo>
                  <a:cubicBezTo>
                    <a:pt x="131318" y="149733"/>
                    <a:pt x="121158" y="136398"/>
                    <a:pt x="111252" y="123190"/>
                  </a:cubicBezTo>
                  <a:cubicBezTo>
                    <a:pt x="87122" y="91313"/>
                    <a:pt x="62992" y="59436"/>
                    <a:pt x="39751" y="26797"/>
                  </a:cubicBezTo>
                  <a:cubicBezTo>
                    <a:pt x="27686" y="10033"/>
                    <a:pt x="0" y="25908"/>
                    <a:pt x="11811" y="42799"/>
                  </a:cubicBezTo>
                  <a:close/>
                </a:path>
              </a:pathLst>
            </a:custGeom>
            <a:solidFill>
              <a:srgbClr val="139E1C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63500" y="63500"/>
              <a:ext cx="441960" cy="374523"/>
            </a:xfrm>
            <a:custGeom>
              <a:avLst/>
              <a:gdLst/>
              <a:ahLst/>
              <a:cxnLst/>
              <a:rect r="r" b="b" t="t" l="l"/>
              <a:pathLst>
                <a:path h="374523" w="441960">
                  <a:moveTo>
                    <a:pt x="0" y="374523"/>
                  </a:moveTo>
                  <a:lnTo>
                    <a:pt x="441960" y="374523"/>
                  </a:lnTo>
                  <a:lnTo>
                    <a:pt x="44196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1920764" y="4836919"/>
            <a:ext cx="568985" cy="501482"/>
            <a:chOff x="0" y="0"/>
            <a:chExt cx="568985" cy="50148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63373" y="63500"/>
              <a:ext cx="441833" cy="374269"/>
            </a:xfrm>
            <a:custGeom>
              <a:avLst/>
              <a:gdLst/>
              <a:ahLst/>
              <a:cxnLst/>
              <a:rect r="r" b="b" t="t" l="l"/>
              <a:pathLst>
                <a:path h="374269" w="441833">
                  <a:moveTo>
                    <a:pt x="12065" y="42545"/>
                  </a:moveTo>
                  <a:cubicBezTo>
                    <a:pt x="33655" y="72898"/>
                    <a:pt x="56134" y="102616"/>
                    <a:pt x="78486" y="132207"/>
                  </a:cubicBezTo>
                  <a:cubicBezTo>
                    <a:pt x="89281" y="146558"/>
                    <a:pt x="100203" y="160782"/>
                    <a:pt x="110998" y="175133"/>
                  </a:cubicBezTo>
                  <a:cubicBezTo>
                    <a:pt x="118237" y="184531"/>
                    <a:pt x="127889" y="194183"/>
                    <a:pt x="132969" y="204978"/>
                  </a:cubicBezTo>
                  <a:cubicBezTo>
                    <a:pt x="132334" y="202311"/>
                    <a:pt x="131445" y="199644"/>
                    <a:pt x="130810" y="196977"/>
                  </a:cubicBezTo>
                  <a:cubicBezTo>
                    <a:pt x="130683" y="194945"/>
                    <a:pt x="132588" y="193929"/>
                    <a:pt x="130556" y="197104"/>
                  </a:cubicBezTo>
                  <a:cubicBezTo>
                    <a:pt x="129159" y="199263"/>
                    <a:pt x="127762" y="201549"/>
                    <a:pt x="126365" y="203835"/>
                  </a:cubicBezTo>
                  <a:cubicBezTo>
                    <a:pt x="121539" y="211582"/>
                    <a:pt x="116840" y="219329"/>
                    <a:pt x="112014" y="226822"/>
                  </a:cubicBezTo>
                  <a:cubicBezTo>
                    <a:pt x="99441" y="247142"/>
                    <a:pt x="86741" y="267462"/>
                    <a:pt x="74168" y="287782"/>
                  </a:cubicBezTo>
                  <a:cubicBezTo>
                    <a:pt x="65151" y="302133"/>
                    <a:pt x="55626" y="316230"/>
                    <a:pt x="47371" y="330835"/>
                  </a:cubicBezTo>
                  <a:cubicBezTo>
                    <a:pt x="36195" y="350393"/>
                    <a:pt x="51181" y="374269"/>
                    <a:pt x="74549" y="366903"/>
                  </a:cubicBezTo>
                  <a:cubicBezTo>
                    <a:pt x="100711" y="358521"/>
                    <a:pt x="126492" y="347091"/>
                    <a:pt x="152273" y="337185"/>
                  </a:cubicBezTo>
                  <a:cubicBezTo>
                    <a:pt x="197739" y="319786"/>
                    <a:pt x="242951" y="302514"/>
                    <a:pt x="288417" y="285115"/>
                  </a:cubicBezTo>
                  <a:cubicBezTo>
                    <a:pt x="325501" y="270891"/>
                    <a:pt x="362839" y="256667"/>
                    <a:pt x="399923" y="242443"/>
                  </a:cubicBezTo>
                  <a:cubicBezTo>
                    <a:pt x="406781" y="239776"/>
                    <a:pt x="413766" y="237363"/>
                    <a:pt x="420497" y="234569"/>
                  </a:cubicBezTo>
                  <a:cubicBezTo>
                    <a:pt x="441579" y="226187"/>
                    <a:pt x="441833" y="200152"/>
                    <a:pt x="422275" y="190246"/>
                  </a:cubicBezTo>
                  <a:cubicBezTo>
                    <a:pt x="355727" y="156464"/>
                    <a:pt x="287147" y="125984"/>
                    <a:pt x="219837" y="93853"/>
                  </a:cubicBezTo>
                  <a:cubicBezTo>
                    <a:pt x="178943" y="74422"/>
                    <a:pt x="138176" y="54991"/>
                    <a:pt x="97282" y="35433"/>
                  </a:cubicBezTo>
                  <a:cubicBezTo>
                    <a:pt x="78740" y="26543"/>
                    <a:pt x="60452" y="16510"/>
                    <a:pt x="41402" y="8890"/>
                  </a:cubicBezTo>
                  <a:cubicBezTo>
                    <a:pt x="19177" y="0"/>
                    <a:pt x="2540" y="22733"/>
                    <a:pt x="12065" y="42545"/>
                  </a:cubicBezTo>
                  <a:cubicBezTo>
                    <a:pt x="21082" y="61087"/>
                    <a:pt x="48641" y="44831"/>
                    <a:pt x="39624" y="26416"/>
                  </a:cubicBezTo>
                  <a:cubicBezTo>
                    <a:pt x="39243" y="25527"/>
                    <a:pt x="38735" y="24765"/>
                    <a:pt x="38481" y="24130"/>
                  </a:cubicBezTo>
                  <a:cubicBezTo>
                    <a:pt x="39116" y="26797"/>
                    <a:pt x="40005" y="29464"/>
                    <a:pt x="40640" y="32131"/>
                  </a:cubicBezTo>
                  <a:cubicBezTo>
                    <a:pt x="39751" y="33655"/>
                    <a:pt x="38989" y="35179"/>
                    <a:pt x="38100" y="36703"/>
                  </a:cubicBezTo>
                  <a:cubicBezTo>
                    <a:pt x="35433" y="37338"/>
                    <a:pt x="32766" y="38227"/>
                    <a:pt x="30099" y="38862"/>
                  </a:cubicBezTo>
                  <a:cubicBezTo>
                    <a:pt x="28321" y="38989"/>
                    <a:pt x="25400" y="36576"/>
                    <a:pt x="29591" y="38481"/>
                  </a:cubicBezTo>
                  <a:cubicBezTo>
                    <a:pt x="31750" y="39497"/>
                    <a:pt x="34036" y="40513"/>
                    <a:pt x="36322" y="41656"/>
                  </a:cubicBezTo>
                  <a:cubicBezTo>
                    <a:pt x="44704" y="45720"/>
                    <a:pt x="53086" y="49657"/>
                    <a:pt x="61468" y="53721"/>
                  </a:cubicBezTo>
                  <a:cubicBezTo>
                    <a:pt x="88900" y="66802"/>
                    <a:pt x="116586" y="79883"/>
                    <a:pt x="144018" y="93091"/>
                  </a:cubicBezTo>
                  <a:cubicBezTo>
                    <a:pt x="210312" y="124714"/>
                    <a:pt x="276479" y="156337"/>
                    <a:pt x="342773" y="187960"/>
                  </a:cubicBezTo>
                  <a:cubicBezTo>
                    <a:pt x="362331" y="197358"/>
                    <a:pt x="382143" y="206756"/>
                    <a:pt x="401701" y="216154"/>
                  </a:cubicBezTo>
                  <a:cubicBezTo>
                    <a:pt x="403352" y="217043"/>
                    <a:pt x="405892" y="218821"/>
                    <a:pt x="407670" y="218948"/>
                  </a:cubicBezTo>
                  <a:cubicBezTo>
                    <a:pt x="413893" y="219583"/>
                    <a:pt x="409194" y="203327"/>
                    <a:pt x="412242" y="204216"/>
                  </a:cubicBezTo>
                  <a:cubicBezTo>
                    <a:pt x="409575" y="203581"/>
                    <a:pt x="401701" y="208280"/>
                    <a:pt x="399415" y="209169"/>
                  </a:cubicBezTo>
                  <a:cubicBezTo>
                    <a:pt x="339979" y="231902"/>
                    <a:pt x="280289" y="254762"/>
                    <a:pt x="220853" y="277495"/>
                  </a:cubicBezTo>
                  <a:cubicBezTo>
                    <a:pt x="187960" y="290068"/>
                    <a:pt x="155194" y="302641"/>
                    <a:pt x="122301" y="315214"/>
                  </a:cubicBezTo>
                  <a:cubicBezTo>
                    <a:pt x="104394" y="322072"/>
                    <a:pt x="84328" y="327533"/>
                    <a:pt x="67183" y="336169"/>
                  </a:cubicBezTo>
                  <a:cubicBezTo>
                    <a:pt x="65913" y="336677"/>
                    <a:pt x="65405" y="336804"/>
                    <a:pt x="64389" y="336677"/>
                  </a:cubicBezTo>
                  <a:cubicBezTo>
                    <a:pt x="67056" y="337312"/>
                    <a:pt x="69723" y="338201"/>
                    <a:pt x="72390" y="338836"/>
                  </a:cubicBezTo>
                  <a:cubicBezTo>
                    <a:pt x="102362" y="352933"/>
                    <a:pt x="70231" y="352171"/>
                    <a:pt x="74295" y="348742"/>
                  </a:cubicBezTo>
                  <a:cubicBezTo>
                    <a:pt x="74803" y="348361"/>
                    <a:pt x="75184" y="347091"/>
                    <a:pt x="75692" y="346583"/>
                  </a:cubicBezTo>
                  <a:cubicBezTo>
                    <a:pt x="77724" y="343916"/>
                    <a:pt x="79248" y="340741"/>
                    <a:pt x="81026" y="337947"/>
                  </a:cubicBezTo>
                  <a:cubicBezTo>
                    <a:pt x="86868" y="328676"/>
                    <a:pt x="92456" y="319405"/>
                    <a:pt x="98298" y="310261"/>
                  </a:cubicBezTo>
                  <a:cubicBezTo>
                    <a:pt x="112776" y="286893"/>
                    <a:pt x="127254" y="263652"/>
                    <a:pt x="141605" y="240411"/>
                  </a:cubicBezTo>
                  <a:cubicBezTo>
                    <a:pt x="149987" y="226695"/>
                    <a:pt x="168529" y="206375"/>
                    <a:pt x="160655" y="189357"/>
                  </a:cubicBezTo>
                  <a:cubicBezTo>
                    <a:pt x="156210" y="179832"/>
                    <a:pt x="147574" y="171323"/>
                    <a:pt x="141351" y="162941"/>
                  </a:cubicBezTo>
                  <a:cubicBezTo>
                    <a:pt x="131318" y="149733"/>
                    <a:pt x="121158" y="136398"/>
                    <a:pt x="111252" y="123190"/>
                  </a:cubicBezTo>
                  <a:cubicBezTo>
                    <a:pt x="87122" y="91313"/>
                    <a:pt x="62992" y="59436"/>
                    <a:pt x="39751" y="26797"/>
                  </a:cubicBezTo>
                  <a:cubicBezTo>
                    <a:pt x="27686" y="10033"/>
                    <a:pt x="0" y="25908"/>
                    <a:pt x="11811" y="42799"/>
                  </a:cubicBezTo>
                  <a:close/>
                </a:path>
              </a:pathLst>
            </a:custGeom>
            <a:solidFill>
              <a:srgbClr val="139E1C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63500" y="63500"/>
              <a:ext cx="441960" cy="374523"/>
            </a:xfrm>
            <a:custGeom>
              <a:avLst/>
              <a:gdLst/>
              <a:ahLst/>
              <a:cxnLst/>
              <a:rect r="r" b="b" t="t" l="l"/>
              <a:pathLst>
                <a:path h="374523" w="441960">
                  <a:moveTo>
                    <a:pt x="0" y="374523"/>
                  </a:moveTo>
                  <a:lnTo>
                    <a:pt x="441960" y="374523"/>
                  </a:lnTo>
                  <a:lnTo>
                    <a:pt x="44196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0" id="10"/>
          <p:cNvGrpSpPr>
            <a:grpSpLocks noChangeAspect="true"/>
          </p:cNvGrpSpPr>
          <p:nvPr/>
        </p:nvGrpSpPr>
        <p:grpSpPr>
          <a:xfrm rot="0">
            <a:off x="1920764" y="7059254"/>
            <a:ext cx="568985" cy="501482"/>
            <a:chOff x="0" y="0"/>
            <a:chExt cx="568985" cy="50148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63373" y="63500"/>
              <a:ext cx="441833" cy="374269"/>
            </a:xfrm>
            <a:custGeom>
              <a:avLst/>
              <a:gdLst/>
              <a:ahLst/>
              <a:cxnLst/>
              <a:rect r="r" b="b" t="t" l="l"/>
              <a:pathLst>
                <a:path h="374269" w="441833">
                  <a:moveTo>
                    <a:pt x="12065" y="42545"/>
                  </a:moveTo>
                  <a:cubicBezTo>
                    <a:pt x="33655" y="72898"/>
                    <a:pt x="56134" y="102616"/>
                    <a:pt x="78486" y="132207"/>
                  </a:cubicBezTo>
                  <a:cubicBezTo>
                    <a:pt x="89281" y="146558"/>
                    <a:pt x="100203" y="160782"/>
                    <a:pt x="110998" y="175133"/>
                  </a:cubicBezTo>
                  <a:cubicBezTo>
                    <a:pt x="118237" y="184531"/>
                    <a:pt x="127889" y="194183"/>
                    <a:pt x="132969" y="204978"/>
                  </a:cubicBezTo>
                  <a:cubicBezTo>
                    <a:pt x="132334" y="202311"/>
                    <a:pt x="131445" y="199644"/>
                    <a:pt x="130810" y="196977"/>
                  </a:cubicBezTo>
                  <a:cubicBezTo>
                    <a:pt x="130683" y="194945"/>
                    <a:pt x="132588" y="193929"/>
                    <a:pt x="130556" y="197104"/>
                  </a:cubicBezTo>
                  <a:cubicBezTo>
                    <a:pt x="129159" y="199263"/>
                    <a:pt x="127762" y="201549"/>
                    <a:pt x="126365" y="203835"/>
                  </a:cubicBezTo>
                  <a:cubicBezTo>
                    <a:pt x="121539" y="211582"/>
                    <a:pt x="116840" y="219329"/>
                    <a:pt x="112014" y="226822"/>
                  </a:cubicBezTo>
                  <a:cubicBezTo>
                    <a:pt x="99441" y="247142"/>
                    <a:pt x="86741" y="267462"/>
                    <a:pt x="74168" y="287782"/>
                  </a:cubicBezTo>
                  <a:cubicBezTo>
                    <a:pt x="65151" y="302133"/>
                    <a:pt x="55626" y="316230"/>
                    <a:pt x="47371" y="330835"/>
                  </a:cubicBezTo>
                  <a:cubicBezTo>
                    <a:pt x="36195" y="350393"/>
                    <a:pt x="51181" y="374269"/>
                    <a:pt x="74549" y="366903"/>
                  </a:cubicBezTo>
                  <a:cubicBezTo>
                    <a:pt x="100711" y="358521"/>
                    <a:pt x="126492" y="347091"/>
                    <a:pt x="152273" y="337185"/>
                  </a:cubicBezTo>
                  <a:cubicBezTo>
                    <a:pt x="197739" y="319786"/>
                    <a:pt x="242951" y="302514"/>
                    <a:pt x="288417" y="285115"/>
                  </a:cubicBezTo>
                  <a:cubicBezTo>
                    <a:pt x="325501" y="270891"/>
                    <a:pt x="362839" y="256667"/>
                    <a:pt x="399923" y="242443"/>
                  </a:cubicBezTo>
                  <a:cubicBezTo>
                    <a:pt x="406781" y="239776"/>
                    <a:pt x="413766" y="237363"/>
                    <a:pt x="420497" y="234569"/>
                  </a:cubicBezTo>
                  <a:cubicBezTo>
                    <a:pt x="441579" y="226187"/>
                    <a:pt x="441833" y="200152"/>
                    <a:pt x="422275" y="190246"/>
                  </a:cubicBezTo>
                  <a:cubicBezTo>
                    <a:pt x="355727" y="156464"/>
                    <a:pt x="287147" y="125984"/>
                    <a:pt x="219837" y="93853"/>
                  </a:cubicBezTo>
                  <a:cubicBezTo>
                    <a:pt x="178943" y="74422"/>
                    <a:pt x="138176" y="54991"/>
                    <a:pt x="97282" y="35433"/>
                  </a:cubicBezTo>
                  <a:cubicBezTo>
                    <a:pt x="78740" y="26543"/>
                    <a:pt x="60452" y="16510"/>
                    <a:pt x="41402" y="8890"/>
                  </a:cubicBezTo>
                  <a:cubicBezTo>
                    <a:pt x="19177" y="0"/>
                    <a:pt x="2540" y="22733"/>
                    <a:pt x="12065" y="42545"/>
                  </a:cubicBezTo>
                  <a:cubicBezTo>
                    <a:pt x="21082" y="61087"/>
                    <a:pt x="48641" y="44831"/>
                    <a:pt x="39624" y="26416"/>
                  </a:cubicBezTo>
                  <a:cubicBezTo>
                    <a:pt x="39243" y="25527"/>
                    <a:pt x="38735" y="24765"/>
                    <a:pt x="38481" y="24130"/>
                  </a:cubicBezTo>
                  <a:cubicBezTo>
                    <a:pt x="39116" y="26797"/>
                    <a:pt x="40005" y="29464"/>
                    <a:pt x="40640" y="32131"/>
                  </a:cubicBezTo>
                  <a:cubicBezTo>
                    <a:pt x="39751" y="33655"/>
                    <a:pt x="38989" y="35179"/>
                    <a:pt x="38100" y="36703"/>
                  </a:cubicBezTo>
                  <a:cubicBezTo>
                    <a:pt x="35433" y="37338"/>
                    <a:pt x="32766" y="38227"/>
                    <a:pt x="30099" y="38862"/>
                  </a:cubicBezTo>
                  <a:cubicBezTo>
                    <a:pt x="28321" y="38989"/>
                    <a:pt x="25400" y="36576"/>
                    <a:pt x="29591" y="38481"/>
                  </a:cubicBezTo>
                  <a:cubicBezTo>
                    <a:pt x="31750" y="39497"/>
                    <a:pt x="34036" y="40513"/>
                    <a:pt x="36322" y="41656"/>
                  </a:cubicBezTo>
                  <a:cubicBezTo>
                    <a:pt x="44704" y="45720"/>
                    <a:pt x="53086" y="49657"/>
                    <a:pt x="61468" y="53721"/>
                  </a:cubicBezTo>
                  <a:cubicBezTo>
                    <a:pt x="88900" y="66802"/>
                    <a:pt x="116586" y="79883"/>
                    <a:pt x="144018" y="93091"/>
                  </a:cubicBezTo>
                  <a:cubicBezTo>
                    <a:pt x="210312" y="124714"/>
                    <a:pt x="276479" y="156337"/>
                    <a:pt x="342773" y="187960"/>
                  </a:cubicBezTo>
                  <a:cubicBezTo>
                    <a:pt x="362331" y="197358"/>
                    <a:pt x="382143" y="206756"/>
                    <a:pt x="401701" y="216154"/>
                  </a:cubicBezTo>
                  <a:cubicBezTo>
                    <a:pt x="403352" y="217043"/>
                    <a:pt x="405892" y="218821"/>
                    <a:pt x="407670" y="218948"/>
                  </a:cubicBezTo>
                  <a:cubicBezTo>
                    <a:pt x="413893" y="219583"/>
                    <a:pt x="409194" y="203327"/>
                    <a:pt x="412242" y="204216"/>
                  </a:cubicBezTo>
                  <a:cubicBezTo>
                    <a:pt x="409575" y="203581"/>
                    <a:pt x="401701" y="208280"/>
                    <a:pt x="399415" y="209169"/>
                  </a:cubicBezTo>
                  <a:cubicBezTo>
                    <a:pt x="339979" y="231902"/>
                    <a:pt x="280289" y="254762"/>
                    <a:pt x="220853" y="277495"/>
                  </a:cubicBezTo>
                  <a:cubicBezTo>
                    <a:pt x="187960" y="290068"/>
                    <a:pt x="155194" y="302641"/>
                    <a:pt x="122301" y="315214"/>
                  </a:cubicBezTo>
                  <a:cubicBezTo>
                    <a:pt x="104394" y="322072"/>
                    <a:pt x="84328" y="327533"/>
                    <a:pt x="67183" y="336169"/>
                  </a:cubicBezTo>
                  <a:cubicBezTo>
                    <a:pt x="65913" y="336677"/>
                    <a:pt x="65405" y="336804"/>
                    <a:pt x="64389" y="336677"/>
                  </a:cubicBezTo>
                  <a:cubicBezTo>
                    <a:pt x="67056" y="337312"/>
                    <a:pt x="69723" y="338201"/>
                    <a:pt x="72390" y="338836"/>
                  </a:cubicBezTo>
                  <a:cubicBezTo>
                    <a:pt x="102362" y="352933"/>
                    <a:pt x="70231" y="352171"/>
                    <a:pt x="74295" y="348742"/>
                  </a:cubicBezTo>
                  <a:cubicBezTo>
                    <a:pt x="74803" y="348361"/>
                    <a:pt x="75184" y="347091"/>
                    <a:pt x="75692" y="346583"/>
                  </a:cubicBezTo>
                  <a:cubicBezTo>
                    <a:pt x="77724" y="343916"/>
                    <a:pt x="79248" y="340741"/>
                    <a:pt x="81026" y="337947"/>
                  </a:cubicBezTo>
                  <a:cubicBezTo>
                    <a:pt x="86868" y="328676"/>
                    <a:pt x="92456" y="319405"/>
                    <a:pt x="98298" y="310261"/>
                  </a:cubicBezTo>
                  <a:cubicBezTo>
                    <a:pt x="112776" y="286893"/>
                    <a:pt x="127254" y="263652"/>
                    <a:pt x="141605" y="240411"/>
                  </a:cubicBezTo>
                  <a:cubicBezTo>
                    <a:pt x="149987" y="226695"/>
                    <a:pt x="168529" y="206375"/>
                    <a:pt x="160655" y="189357"/>
                  </a:cubicBezTo>
                  <a:cubicBezTo>
                    <a:pt x="156210" y="179832"/>
                    <a:pt x="147574" y="171323"/>
                    <a:pt x="141351" y="162941"/>
                  </a:cubicBezTo>
                  <a:cubicBezTo>
                    <a:pt x="131318" y="149733"/>
                    <a:pt x="121158" y="136398"/>
                    <a:pt x="111252" y="123190"/>
                  </a:cubicBezTo>
                  <a:cubicBezTo>
                    <a:pt x="87122" y="91313"/>
                    <a:pt x="62992" y="59436"/>
                    <a:pt x="39751" y="26797"/>
                  </a:cubicBezTo>
                  <a:cubicBezTo>
                    <a:pt x="27686" y="10033"/>
                    <a:pt x="0" y="25908"/>
                    <a:pt x="11811" y="42799"/>
                  </a:cubicBezTo>
                  <a:close/>
                </a:path>
              </a:pathLst>
            </a:custGeom>
            <a:solidFill>
              <a:srgbClr val="139E1C"/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63500" y="63500"/>
              <a:ext cx="441960" cy="374523"/>
            </a:xfrm>
            <a:custGeom>
              <a:avLst/>
              <a:gdLst/>
              <a:ahLst/>
              <a:cxnLst/>
              <a:rect r="r" b="b" t="t" l="l"/>
              <a:pathLst>
                <a:path h="374523" w="441960">
                  <a:moveTo>
                    <a:pt x="0" y="374523"/>
                  </a:moveTo>
                  <a:lnTo>
                    <a:pt x="441960" y="374523"/>
                  </a:lnTo>
                  <a:lnTo>
                    <a:pt x="44196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3" id="13"/>
          <p:cNvGrpSpPr>
            <a:grpSpLocks noChangeAspect="true"/>
          </p:cNvGrpSpPr>
          <p:nvPr/>
        </p:nvGrpSpPr>
        <p:grpSpPr>
          <a:xfrm rot="0">
            <a:off x="14518091" y="-63503"/>
            <a:ext cx="3833403" cy="2024682"/>
            <a:chOff x="0" y="0"/>
            <a:chExt cx="3833406" cy="202468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64516" y="65532"/>
              <a:ext cx="3704209" cy="1288542"/>
            </a:xfrm>
            <a:custGeom>
              <a:avLst/>
              <a:gdLst/>
              <a:ahLst/>
              <a:cxnLst/>
              <a:rect r="r" b="b" t="t" l="l"/>
              <a:pathLst>
                <a:path h="1288542" w="3704209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90117" y="459867"/>
                    <a:pt x="1713484" y="339090"/>
                    <a:pt x="2646045" y="493395"/>
                  </a:cubicBezTo>
                  <a:cubicBezTo>
                    <a:pt x="3539744" y="641223"/>
                    <a:pt x="3693033" y="1239012"/>
                    <a:pt x="3704209" y="1288542"/>
                  </a:cubicBezTo>
                  <a:lnTo>
                    <a:pt x="3704209" y="1288542"/>
                  </a:lnTo>
                  <a:lnTo>
                    <a:pt x="3704209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710819" y="65532"/>
              <a:ext cx="3057906" cy="1890522"/>
            </a:xfrm>
            <a:custGeom>
              <a:avLst/>
              <a:gdLst/>
              <a:ahLst/>
              <a:cxnLst/>
              <a:rect r="r" b="b" t="t" l="l"/>
              <a:pathLst>
                <a:path h="1890522" w="3057906">
                  <a:moveTo>
                    <a:pt x="0" y="0"/>
                  </a:moveTo>
                  <a:cubicBezTo>
                    <a:pt x="208534" y="33782"/>
                    <a:pt x="2859913" y="489331"/>
                    <a:pt x="3057906" y="1890522"/>
                  </a:cubicBezTo>
                  <a:lnTo>
                    <a:pt x="3057906" y="1890522"/>
                  </a:lnTo>
                  <a:lnTo>
                    <a:pt x="3057906" y="0"/>
                  </a:lnTo>
                  <a:close/>
                </a:path>
              </a:pathLst>
            </a:custGeom>
            <a:solidFill>
              <a:srgbClr val="C76F15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64516" y="65532"/>
              <a:ext cx="3704209" cy="1288415"/>
            </a:xfrm>
            <a:custGeom>
              <a:avLst/>
              <a:gdLst/>
              <a:ahLst/>
              <a:cxnLst/>
              <a:rect r="r" b="b" t="t" l="l"/>
              <a:pathLst>
                <a:path h="1288415" w="3704209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38301" y="430784"/>
                    <a:pt x="1533017" y="373253"/>
                    <a:pt x="2181860" y="433451"/>
                  </a:cubicBezTo>
                  <a:cubicBezTo>
                    <a:pt x="2181860" y="433451"/>
                    <a:pt x="2181987" y="433451"/>
                    <a:pt x="2181987" y="433451"/>
                  </a:cubicBezTo>
                  <a:cubicBezTo>
                    <a:pt x="2324100" y="446659"/>
                    <a:pt x="2478532" y="465455"/>
                    <a:pt x="2646045" y="493268"/>
                  </a:cubicBezTo>
                  <a:cubicBezTo>
                    <a:pt x="3539998" y="641223"/>
                    <a:pt x="3693160" y="1239139"/>
                    <a:pt x="3704209" y="1288415"/>
                  </a:cubicBezTo>
                  <a:lnTo>
                    <a:pt x="3704209" y="1288415"/>
                  </a:lnTo>
                  <a:lnTo>
                    <a:pt x="3704209" y="0"/>
                  </a:lnTo>
                  <a:close/>
                </a:path>
              </a:pathLst>
            </a:custGeom>
            <a:solidFill>
              <a:srgbClr val="FFAD5A"/>
            </a:solid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2246503" y="498983"/>
              <a:ext cx="1522222" cy="857250"/>
            </a:xfrm>
            <a:custGeom>
              <a:avLst/>
              <a:gdLst/>
              <a:ahLst/>
              <a:cxnLst/>
              <a:rect r="r" b="b" t="t" l="l"/>
              <a:pathLst>
                <a:path h="857250" w="1522222">
                  <a:moveTo>
                    <a:pt x="0" y="127"/>
                  </a:moveTo>
                  <a:cubicBezTo>
                    <a:pt x="394335" y="67818"/>
                    <a:pt x="1076452" y="246761"/>
                    <a:pt x="1522222" y="857250"/>
                  </a:cubicBezTo>
                  <a:lnTo>
                    <a:pt x="1522222" y="857250"/>
                  </a:lnTo>
                  <a:lnTo>
                    <a:pt x="1522222" y="854964"/>
                  </a:lnTo>
                  <a:lnTo>
                    <a:pt x="1522222" y="854964"/>
                  </a:lnTo>
                  <a:cubicBezTo>
                    <a:pt x="1511046" y="805815"/>
                    <a:pt x="1358011" y="207772"/>
                    <a:pt x="464058" y="59817"/>
                  </a:cubicBezTo>
                  <a:cubicBezTo>
                    <a:pt x="296545" y="32131"/>
                    <a:pt x="142113" y="13208"/>
                    <a:pt x="0" y="0"/>
                  </a:cubicBezTo>
                  <a:close/>
                </a:path>
              </a:pathLst>
            </a:custGeom>
            <a:solidFill>
              <a:srgbClr val="C76F15"/>
            </a:solid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1899666" y="65532"/>
              <a:ext cx="1869059" cy="686435"/>
            </a:xfrm>
            <a:custGeom>
              <a:avLst/>
              <a:gdLst/>
              <a:ahLst/>
              <a:cxnLst/>
              <a:rect r="r" b="b" t="t" l="l"/>
              <a:pathLst>
                <a:path h="686435" w="1869059">
                  <a:moveTo>
                    <a:pt x="0" y="0"/>
                  </a:moveTo>
                  <a:cubicBezTo>
                    <a:pt x="257810" y="14224"/>
                    <a:pt x="1598803" y="115189"/>
                    <a:pt x="1869059" y="686435"/>
                  </a:cubicBezTo>
                  <a:lnTo>
                    <a:pt x="1869059" y="686435"/>
                  </a:lnTo>
                  <a:lnTo>
                    <a:pt x="1869059" y="0"/>
                  </a:lnTo>
                  <a:close/>
                </a:path>
              </a:pathLst>
            </a:custGeom>
            <a:solidFill>
              <a:srgbClr val="FFAD5A"/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63500" y="63500"/>
              <a:ext cx="3706368" cy="1897634"/>
            </a:xfrm>
            <a:custGeom>
              <a:avLst/>
              <a:gdLst/>
              <a:ahLst/>
              <a:cxnLst/>
              <a:rect r="r" b="b" t="t" l="l"/>
              <a:pathLst>
                <a:path h="1897634" w="3706368">
                  <a:moveTo>
                    <a:pt x="0" y="0"/>
                  </a:moveTo>
                  <a:lnTo>
                    <a:pt x="0" y="1897634"/>
                  </a:lnTo>
                  <a:lnTo>
                    <a:pt x="3706368" y="1897634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Freeform 20" id="20"/>
          <p:cNvSpPr/>
          <p:nvPr/>
        </p:nvSpPr>
        <p:spPr>
          <a:xfrm flipH="false" flipV="false" rot="0">
            <a:off x="17195721" y="9375124"/>
            <a:ext cx="824122" cy="984847"/>
          </a:xfrm>
          <a:custGeom>
            <a:avLst/>
            <a:gdLst/>
            <a:ahLst/>
            <a:cxnLst/>
            <a:rect r="r" b="b" t="t" l="l"/>
            <a:pathLst>
              <a:path h="984847" w="824122">
                <a:moveTo>
                  <a:pt x="0" y="0"/>
                </a:moveTo>
                <a:lnTo>
                  <a:pt x="824122" y="0"/>
                </a:lnTo>
                <a:lnTo>
                  <a:pt x="824122" y="984847"/>
                </a:lnTo>
                <a:lnTo>
                  <a:pt x="0" y="9848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1298953" y="132998"/>
            <a:ext cx="2347236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2.2.3. Oruç Çeşitleri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831619" y="9870338"/>
            <a:ext cx="6910730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2. Ünite: Ramazan ve Oruç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7892806" y="1280008"/>
            <a:ext cx="2552033" cy="6333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b="true" sz="3499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Vacip Oruç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7369199" y="9522209"/>
            <a:ext cx="523570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24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2892095" y="6981634"/>
            <a:ext cx="6319342" cy="542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Vacip orucun kazası da vaciptir.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2892095" y="2482463"/>
            <a:ext cx="12095788" cy="1076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Farz kadar kesin olmamakla beraber dinen tutulması gereken oruçtur.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2892095" y="4733734"/>
            <a:ext cx="12697758" cy="1076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Adak (nezir) orucunun tutulması vaciptir. Bu oruç, bir kimsenin dileğinin gerçekleşmesi durumunda tutmaya söz verdiği oruçtur.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9842173"/>
            <a:ext cx="8769496" cy="427415"/>
          </a:xfrm>
          <a:custGeom>
            <a:avLst/>
            <a:gdLst/>
            <a:ahLst/>
            <a:cxnLst/>
            <a:rect r="r" b="b" t="t" l="l"/>
            <a:pathLst>
              <a:path h="427415" w="8769496">
                <a:moveTo>
                  <a:pt x="0" y="0"/>
                </a:moveTo>
                <a:lnTo>
                  <a:pt x="8769496" y="0"/>
                </a:lnTo>
                <a:lnTo>
                  <a:pt x="8769496" y="427415"/>
                </a:lnTo>
                <a:lnTo>
                  <a:pt x="0" y="4274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920764" y="2585656"/>
            <a:ext cx="568985" cy="501482"/>
            <a:chOff x="0" y="0"/>
            <a:chExt cx="568985" cy="50148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63373" y="63500"/>
              <a:ext cx="441833" cy="374269"/>
            </a:xfrm>
            <a:custGeom>
              <a:avLst/>
              <a:gdLst/>
              <a:ahLst/>
              <a:cxnLst/>
              <a:rect r="r" b="b" t="t" l="l"/>
              <a:pathLst>
                <a:path h="374269" w="441833">
                  <a:moveTo>
                    <a:pt x="12065" y="42545"/>
                  </a:moveTo>
                  <a:cubicBezTo>
                    <a:pt x="33655" y="72898"/>
                    <a:pt x="56134" y="102616"/>
                    <a:pt x="78486" y="132207"/>
                  </a:cubicBezTo>
                  <a:cubicBezTo>
                    <a:pt x="89281" y="146558"/>
                    <a:pt x="100203" y="160782"/>
                    <a:pt x="110998" y="175133"/>
                  </a:cubicBezTo>
                  <a:cubicBezTo>
                    <a:pt x="118237" y="184531"/>
                    <a:pt x="127889" y="194183"/>
                    <a:pt x="132969" y="204978"/>
                  </a:cubicBezTo>
                  <a:cubicBezTo>
                    <a:pt x="132334" y="202311"/>
                    <a:pt x="131445" y="199644"/>
                    <a:pt x="130810" y="196977"/>
                  </a:cubicBezTo>
                  <a:cubicBezTo>
                    <a:pt x="130683" y="194945"/>
                    <a:pt x="132588" y="193929"/>
                    <a:pt x="130556" y="197104"/>
                  </a:cubicBezTo>
                  <a:cubicBezTo>
                    <a:pt x="129159" y="199263"/>
                    <a:pt x="127762" y="201549"/>
                    <a:pt x="126365" y="203835"/>
                  </a:cubicBezTo>
                  <a:cubicBezTo>
                    <a:pt x="121539" y="211582"/>
                    <a:pt x="116840" y="219329"/>
                    <a:pt x="112014" y="226822"/>
                  </a:cubicBezTo>
                  <a:cubicBezTo>
                    <a:pt x="99441" y="247142"/>
                    <a:pt x="86741" y="267462"/>
                    <a:pt x="74168" y="287782"/>
                  </a:cubicBezTo>
                  <a:cubicBezTo>
                    <a:pt x="65151" y="302133"/>
                    <a:pt x="55626" y="316230"/>
                    <a:pt x="47371" y="330835"/>
                  </a:cubicBezTo>
                  <a:cubicBezTo>
                    <a:pt x="36195" y="350393"/>
                    <a:pt x="51181" y="374269"/>
                    <a:pt x="74549" y="366903"/>
                  </a:cubicBezTo>
                  <a:cubicBezTo>
                    <a:pt x="100711" y="358521"/>
                    <a:pt x="126492" y="346964"/>
                    <a:pt x="152273" y="337185"/>
                  </a:cubicBezTo>
                  <a:cubicBezTo>
                    <a:pt x="197739" y="319786"/>
                    <a:pt x="242951" y="302514"/>
                    <a:pt x="288417" y="285115"/>
                  </a:cubicBezTo>
                  <a:cubicBezTo>
                    <a:pt x="325501" y="270891"/>
                    <a:pt x="362839" y="256667"/>
                    <a:pt x="399923" y="242443"/>
                  </a:cubicBezTo>
                  <a:cubicBezTo>
                    <a:pt x="406781" y="239776"/>
                    <a:pt x="413766" y="237363"/>
                    <a:pt x="420497" y="234569"/>
                  </a:cubicBezTo>
                  <a:cubicBezTo>
                    <a:pt x="441579" y="226187"/>
                    <a:pt x="441833" y="200152"/>
                    <a:pt x="422275" y="190246"/>
                  </a:cubicBezTo>
                  <a:cubicBezTo>
                    <a:pt x="355727" y="156464"/>
                    <a:pt x="287147" y="125984"/>
                    <a:pt x="219837" y="93853"/>
                  </a:cubicBezTo>
                  <a:cubicBezTo>
                    <a:pt x="178943" y="74422"/>
                    <a:pt x="138176" y="54991"/>
                    <a:pt x="97282" y="35433"/>
                  </a:cubicBezTo>
                  <a:cubicBezTo>
                    <a:pt x="78740" y="26543"/>
                    <a:pt x="60452" y="16510"/>
                    <a:pt x="41402" y="8890"/>
                  </a:cubicBezTo>
                  <a:cubicBezTo>
                    <a:pt x="19177" y="0"/>
                    <a:pt x="2540" y="22733"/>
                    <a:pt x="12065" y="42545"/>
                  </a:cubicBezTo>
                  <a:cubicBezTo>
                    <a:pt x="21082" y="61087"/>
                    <a:pt x="48641" y="44831"/>
                    <a:pt x="39624" y="26416"/>
                  </a:cubicBezTo>
                  <a:cubicBezTo>
                    <a:pt x="39243" y="25527"/>
                    <a:pt x="38735" y="24765"/>
                    <a:pt x="38481" y="24130"/>
                  </a:cubicBezTo>
                  <a:cubicBezTo>
                    <a:pt x="39116" y="26797"/>
                    <a:pt x="40005" y="29464"/>
                    <a:pt x="40640" y="32131"/>
                  </a:cubicBezTo>
                  <a:cubicBezTo>
                    <a:pt x="39751" y="33655"/>
                    <a:pt x="38989" y="35179"/>
                    <a:pt x="38100" y="36703"/>
                  </a:cubicBezTo>
                  <a:cubicBezTo>
                    <a:pt x="35433" y="37338"/>
                    <a:pt x="32766" y="38227"/>
                    <a:pt x="30099" y="38862"/>
                  </a:cubicBezTo>
                  <a:cubicBezTo>
                    <a:pt x="28321" y="38989"/>
                    <a:pt x="25400" y="36576"/>
                    <a:pt x="29591" y="38481"/>
                  </a:cubicBezTo>
                  <a:cubicBezTo>
                    <a:pt x="31750" y="39497"/>
                    <a:pt x="34036" y="40513"/>
                    <a:pt x="36322" y="41656"/>
                  </a:cubicBezTo>
                  <a:cubicBezTo>
                    <a:pt x="44704" y="45720"/>
                    <a:pt x="53086" y="49657"/>
                    <a:pt x="61468" y="53721"/>
                  </a:cubicBezTo>
                  <a:cubicBezTo>
                    <a:pt x="88900" y="66802"/>
                    <a:pt x="116586" y="79883"/>
                    <a:pt x="144018" y="93091"/>
                  </a:cubicBezTo>
                  <a:cubicBezTo>
                    <a:pt x="210312" y="124714"/>
                    <a:pt x="276479" y="156337"/>
                    <a:pt x="342773" y="187960"/>
                  </a:cubicBezTo>
                  <a:cubicBezTo>
                    <a:pt x="362331" y="197358"/>
                    <a:pt x="382143" y="206756"/>
                    <a:pt x="401701" y="216154"/>
                  </a:cubicBezTo>
                  <a:cubicBezTo>
                    <a:pt x="403352" y="217043"/>
                    <a:pt x="405892" y="218821"/>
                    <a:pt x="407670" y="218948"/>
                  </a:cubicBezTo>
                  <a:cubicBezTo>
                    <a:pt x="413893" y="219583"/>
                    <a:pt x="409194" y="203327"/>
                    <a:pt x="412242" y="204216"/>
                  </a:cubicBezTo>
                  <a:cubicBezTo>
                    <a:pt x="409575" y="203581"/>
                    <a:pt x="401701" y="208280"/>
                    <a:pt x="399415" y="209169"/>
                  </a:cubicBezTo>
                  <a:cubicBezTo>
                    <a:pt x="339979" y="231902"/>
                    <a:pt x="280289" y="254762"/>
                    <a:pt x="220853" y="277495"/>
                  </a:cubicBezTo>
                  <a:cubicBezTo>
                    <a:pt x="187960" y="290068"/>
                    <a:pt x="155194" y="302641"/>
                    <a:pt x="122301" y="315214"/>
                  </a:cubicBezTo>
                  <a:cubicBezTo>
                    <a:pt x="104394" y="322072"/>
                    <a:pt x="84328" y="327533"/>
                    <a:pt x="67183" y="336169"/>
                  </a:cubicBezTo>
                  <a:cubicBezTo>
                    <a:pt x="65913" y="336677"/>
                    <a:pt x="65405" y="336804"/>
                    <a:pt x="64389" y="336677"/>
                  </a:cubicBezTo>
                  <a:cubicBezTo>
                    <a:pt x="67056" y="337312"/>
                    <a:pt x="69723" y="338201"/>
                    <a:pt x="72390" y="338836"/>
                  </a:cubicBezTo>
                  <a:cubicBezTo>
                    <a:pt x="102362" y="352933"/>
                    <a:pt x="70231" y="352171"/>
                    <a:pt x="74295" y="348742"/>
                  </a:cubicBezTo>
                  <a:cubicBezTo>
                    <a:pt x="74803" y="348361"/>
                    <a:pt x="75184" y="347091"/>
                    <a:pt x="75692" y="346583"/>
                  </a:cubicBezTo>
                  <a:cubicBezTo>
                    <a:pt x="77724" y="343916"/>
                    <a:pt x="79248" y="340741"/>
                    <a:pt x="81026" y="337947"/>
                  </a:cubicBezTo>
                  <a:cubicBezTo>
                    <a:pt x="86868" y="328676"/>
                    <a:pt x="92456" y="319405"/>
                    <a:pt x="98298" y="310261"/>
                  </a:cubicBezTo>
                  <a:cubicBezTo>
                    <a:pt x="112776" y="286893"/>
                    <a:pt x="127254" y="263652"/>
                    <a:pt x="141605" y="240411"/>
                  </a:cubicBezTo>
                  <a:cubicBezTo>
                    <a:pt x="149987" y="226695"/>
                    <a:pt x="168529" y="206375"/>
                    <a:pt x="160655" y="189357"/>
                  </a:cubicBezTo>
                  <a:cubicBezTo>
                    <a:pt x="156210" y="179832"/>
                    <a:pt x="147574" y="171323"/>
                    <a:pt x="141351" y="162941"/>
                  </a:cubicBezTo>
                  <a:cubicBezTo>
                    <a:pt x="131318" y="149733"/>
                    <a:pt x="121158" y="136398"/>
                    <a:pt x="111252" y="123190"/>
                  </a:cubicBezTo>
                  <a:cubicBezTo>
                    <a:pt x="87122" y="91313"/>
                    <a:pt x="62992" y="59436"/>
                    <a:pt x="39751" y="26797"/>
                  </a:cubicBezTo>
                  <a:cubicBezTo>
                    <a:pt x="27686" y="10033"/>
                    <a:pt x="0" y="25908"/>
                    <a:pt x="11811" y="42799"/>
                  </a:cubicBezTo>
                  <a:close/>
                </a:path>
              </a:pathLst>
            </a:custGeom>
            <a:solidFill>
              <a:srgbClr val="139E1C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63500" y="63500"/>
              <a:ext cx="441960" cy="374523"/>
            </a:xfrm>
            <a:custGeom>
              <a:avLst/>
              <a:gdLst/>
              <a:ahLst/>
              <a:cxnLst/>
              <a:rect r="r" b="b" t="t" l="l"/>
              <a:pathLst>
                <a:path h="374523" w="441960">
                  <a:moveTo>
                    <a:pt x="0" y="374523"/>
                  </a:moveTo>
                  <a:lnTo>
                    <a:pt x="441960" y="374523"/>
                  </a:lnTo>
                  <a:lnTo>
                    <a:pt x="44196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1920764" y="4836919"/>
            <a:ext cx="568985" cy="501482"/>
            <a:chOff x="0" y="0"/>
            <a:chExt cx="568985" cy="50148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63373" y="63500"/>
              <a:ext cx="441833" cy="374269"/>
            </a:xfrm>
            <a:custGeom>
              <a:avLst/>
              <a:gdLst/>
              <a:ahLst/>
              <a:cxnLst/>
              <a:rect r="r" b="b" t="t" l="l"/>
              <a:pathLst>
                <a:path h="374269" w="441833">
                  <a:moveTo>
                    <a:pt x="12065" y="42545"/>
                  </a:moveTo>
                  <a:cubicBezTo>
                    <a:pt x="33655" y="72898"/>
                    <a:pt x="56134" y="102616"/>
                    <a:pt x="78486" y="132207"/>
                  </a:cubicBezTo>
                  <a:cubicBezTo>
                    <a:pt x="89281" y="146558"/>
                    <a:pt x="100203" y="160782"/>
                    <a:pt x="110998" y="175133"/>
                  </a:cubicBezTo>
                  <a:cubicBezTo>
                    <a:pt x="118237" y="184531"/>
                    <a:pt x="127889" y="194183"/>
                    <a:pt x="132969" y="204978"/>
                  </a:cubicBezTo>
                  <a:cubicBezTo>
                    <a:pt x="132334" y="202311"/>
                    <a:pt x="131445" y="199644"/>
                    <a:pt x="130810" y="196977"/>
                  </a:cubicBezTo>
                  <a:cubicBezTo>
                    <a:pt x="130683" y="194945"/>
                    <a:pt x="132588" y="193929"/>
                    <a:pt x="130556" y="197104"/>
                  </a:cubicBezTo>
                  <a:cubicBezTo>
                    <a:pt x="129159" y="199263"/>
                    <a:pt x="127762" y="201549"/>
                    <a:pt x="126365" y="203835"/>
                  </a:cubicBezTo>
                  <a:cubicBezTo>
                    <a:pt x="121539" y="211582"/>
                    <a:pt x="116840" y="219329"/>
                    <a:pt x="112014" y="226822"/>
                  </a:cubicBezTo>
                  <a:cubicBezTo>
                    <a:pt x="99441" y="247142"/>
                    <a:pt x="86741" y="267462"/>
                    <a:pt x="74168" y="287782"/>
                  </a:cubicBezTo>
                  <a:cubicBezTo>
                    <a:pt x="65151" y="302133"/>
                    <a:pt x="55626" y="316230"/>
                    <a:pt x="47371" y="330835"/>
                  </a:cubicBezTo>
                  <a:cubicBezTo>
                    <a:pt x="36195" y="350393"/>
                    <a:pt x="51181" y="374269"/>
                    <a:pt x="74549" y="366903"/>
                  </a:cubicBezTo>
                  <a:cubicBezTo>
                    <a:pt x="100711" y="358521"/>
                    <a:pt x="126492" y="347091"/>
                    <a:pt x="152273" y="337185"/>
                  </a:cubicBezTo>
                  <a:cubicBezTo>
                    <a:pt x="197739" y="319786"/>
                    <a:pt x="242951" y="302514"/>
                    <a:pt x="288417" y="285115"/>
                  </a:cubicBezTo>
                  <a:cubicBezTo>
                    <a:pt x="325501" y="270891"/>
                    <a:pt x="362839" y="256667"/>
                    <a:pt x="399923" y="242443"/>
                  </a:cubicBezTo>
                  <a:cubicBezTo>
                    <a:pt x="406781" y="239776"/>
                    <a:pt x="413766" y="237363"/>
                    <a:pt x="420497" y="234569"/>
                  </a:cubicBezTo>
                  <a:cubicBezTo>
                    <a:pt x="441579" y="226187"/>
                    <a:pt x="441833" y="200152"/>
                    <a:pt x="422275" y="190246"/>
                  </a:cubicBezTo>
                  <a:cubicBezTo>
                    <a:pt x="355727" y="156464"/>
                    <a:pt x="287147" y="125984"/>
                    <a:pt x="219837" y="93853"/>
                  </a:cubicBezTo>
                  <a:cubicBezTo>
                    <a:pt x="178943" y="74422"/>
                    <a:pt x="138176" y="54991"/>
                    <a:pt x="97282" y="35433"/>
                  </a:cubicBezTo>
                  <a:cubicBezTo>
                    <a:pt x="78740" y="26543"/>
                    <a:pt x="60452" y="16510"/>
                    <a:pt x="41402" y="8890"/>
                  </a:cubicBezTo>
                  <a:cubicBezTo>
                    <a:pt x="19177" y="0"/>
                    <a:pt x="2540" y="22733"/>
                    <a:pt x="12065" y="42545"/>
                  </a:cubicBezTo>
                  <a:cubicBezTo>
                    <a:pt x="21082" y="61087"/>
                    <a:pt x="48641" y="44831"/>
                    <a:pt x="39624" y="26416"/>
                  </a:cubicBezTo>
                  <a:cubicBezTo>
                    <a:pt x="39243" y="25527"/>
                    <a:pt x="38735" y="24765"/>
                    <a:pt x="38481" y="24130"/>
                  </a:cubicBezTo>
                  <a:cubicBezTo>
                    <a:pt x="39116" y="26797"/>
                    <a:pt x="40005" y="29464"/>
                    <a:pt x="40640" y="32131"/>
                  </a:cubicBezTo>
                  <a:cubicBezTo>
                    <a:pt x="39751" y="33655"/>
                    <a:pt x="38989" y="35179"/>
                    <a:pt x="38100" y="36703"/>
                  </a:cubicBezTo>
                  <a:cubicBezTo>
                    <a:pt x="35433" y="37338"/>
                    <a:pt x="32766" y="38227"/>
                    <a:pt x="30099" y="38862"/>
                  </a:cubicBezTo>
                  <a:cubicBezTo>
                    <a:pt x="28321" y="38989"/>
                    <a:pt x="25400" y="36576"/>
                    <a:pt x="29591" y="38481"/>
                  </a:cubicBezTo>
                  <a:cubicBezTo>
                    <a:pt x="31750" y="39497"/>
                    <a:pt x="34036" y="40513"/>
                    <a:pt x="36322" y="41656"/>
                  </a:cubicBezTo>
                  <a:cubicBezTo>
                    <a:pt x="44704" y="45720"/>
                    <a:pt x="53086" y="49657"/>
                    <a:pt x="61468" y="53721"/>
                  </a:cubicBezTo>
                  <a:cubicBezTo>
                    <a:pt x="88900" y="66802"/>
                    <a:pt x="116586" y="79883"/>
                    <a:pt x="144018" y="93091"/>
                  </a:cubicBezTo>
                  <a:cubicBezTo>
                    <a:pt x="210312" y="124714"/>
                    <a:pt x="276479" y="156337"/>
                    <a:pt x="342773" y="187960"/>
                  </a:cubicBezTo>
                  <a:cubicBezTo>
                    <a:pt x="362331" y="197358"/>
                    <a:pt x="382143" y="206756"/>
                    <a:pt x="401701" y="216154"/>
                  </a:cubicBezTo>
                  <a:cubicBezTo>
                    <a:pt x="403352" y="217043"/>
                    <a:pt x="405892" y="218821"/>
                    <a:pt x="407670" y="218948"/>
                  </a:cubicBezTo>
                  <a:cubicBezTo>
                    <a:pt x="413893" y="219583"/>
                    <a:pt x="409194" y="203327"/>
                    <a:pt x="412242" y="204216"/>
                  </a:cubicBezTo>
                  <a:cubicBezTo>
                    <a:pt x="409575" y="203581"/>
                    <a:pt x="401701" y="208280"/>
                    <a:pt x="399415" y="209169"/>
                  </a:cubicBezTo>
                  <a:cubicBezTo>
                    <a:pt x="339979" y="231902"/>
                    <a:pt x="280289" y="254762"/>
                    <a:pt x="220853" y="277495"/>
                  </a:cubicBezTo>
                  <a:cubicBezTo>
                    <a:pt x="187960" y="290068"/>
                    <a:pt x="155194" y="302641"/>
                    <a:pt x="122301" y="315214"/>
                  </a:cubicBezTo>
                  <a:cubicBezTo>
                    <a:pt x="104394" y="322072"/>
                    <a:pt x="84328" y="327533"/>
                    <a:pt x="67183" y="336169"/>
                  </a:cubicBezTo>
                  <a:cubicBezTo>
                    <a:pt x="65913" y="336677"/>
                    <a:pt x="65405" y="336804"/>
                    <a:pt x="64389" y="336677"/>
                  </a:cubicBezTo>
                  <a:cubicBezTo>
                    <a:pt x="67056" y="337312"/>
                    <a:pt x="69723" y="338201"/>
                    <a:pt x="72390" y="338836"/>
                  </a:cubicBezTo>
                  <a:cubicBezTo>
                    <a:pt x="102362" y="352933"/>
                    <a:pt x="70231" y="352171"/>
                    <a:pt x="74295" y="348742"/>
                  </a:cubicBezTo>
                  <a:cubicBezTo>
                    <a:pt x="74803" y="348361"/>
                    <a:pt x="75184" y="347091"/>
                    <a:pt x="75692" y="346583"/>
                  </a:cubicBezTo>
                  <a:cubicBezTo>
                    <a:pt x="77724" y="343916"/>
                    <a:pt x="79248" y="340741"/>
                    <a:pt x="81026" y="337947"/>
                  </a:cubicBezTo>
                  <a:cubicBezTo>
                    <a:pt x="86868" y="328676"/>
                    <a:pt x="92456" y="319405"/>
                    <a:pt x="98298" y="310261"/>
                  </a:cubicBezTo>
                  <a:cubicBezTo>
                    <a:pt x="112776" y="286893"/>
                    <a:pt x="127254" y="263652"/>
                    <a:pt x="141605" y="240411"/>
                  </a:cubicBezTo>
                  <a:cubicBezTo>
                    <a:pt x="149987" y="226695"/>
                    <a:pt x="168529" y="206375"/>
                    <a:pt x="160655" y="189357"/>
                  </a:cubicBezTo>
                  <a:cubicBezTo>
                    <a:pt x="156210" y="179832"/>
                    <a:pt x="147574" y="171323"/>
                    <a:pt x="141351" y="162941"/>
                  </a:cubicBezTo>
                  <a:cubicBezTo>
                    <a:pt x="131318" y="149733"/>
                    <a:pt x="121158" y="136398"/>
                    <a:pt x="111252" y="123190"/>
                  </a:cubicBezTo>
                  <a:cubicBezTo>
                    <a:pt x="87122" y="91313"/>
                    <a:pt x="62992" y="59436"/>
                    <a:pt x="39751" y="26797"/>
                  </a:cubicBezTo>
                  <a:cubicBezTo>
                    <a:pt x="27686" y="10033"/>
                    <a:pt x="0" y="25908"/>
                    <a:pt x="11811" y="42799"/>
                  </a:cubicBezTo>
                  <a:close/>
                </a:path>
              </a:pathLst>
            </a:custGeom>
            <a:solidFill>
              <a:srgbClr val="139E1C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63500" y="63500"/>
              <a:ext cx="441960" cy="374523"/>
            </a:xfrm>
            <a:custGeom>
              <a:avLst/>
              <a:gdLst/>
              <a:ahLst/>
              <a:cxnLst/>
              <a:rect r="r" b="b" t="t" l="l"/>
              <a:pathLst>
                <a:path h="374523" w="441960">
                  <a:moveTo>
                    <a:pt x="0" y="374523"/>
                  </a:moveTo>
                  <a:lnTo>
                    <a:pt x="441960" y="374523"/>
                  </a:lnTo>
                  <a:lnTo>
                    <a:pt x="44196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0" id="10"/>
          <p:cNvGrpSpPr>
            <a:grpSpLocks noChangeAspect="true"/>
          </p:cNvGrpSpPr>
          <p:nvPr/>
        </p:nvGrpSpPr>
        <p:grpSpPr>
          <a:xfrm rot="0">
            <a:off x="1920764" y="7084819"/>
            <a:ext cx="568985" cy="501482"/>
            <a:chOff x="0" y="0"/>
            <a:chExt cx="568985" cy="50148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63373" y="63500"/>
              <a:ext cx="441833" cy="374269"/>
            </a:xfrm>
            <a:custGeom>
              <a:avLst/>
              <a:gdLst/>
              <a:ahLst/>
              <a:cxnLst/>
              <a:rect r="r" b="b" t="t" l="l"/>
              <a:pathLst>
                <a:path h="374269" w="441833">
                  <a:moveTo>
                    <a:pt x="12065" y="42545"/>
                  </a:moveTo>
                  <a:cubicBezTo>
                    <a:pt x="33655" y="72898"/>
                    <a:pt x="56134" y="102616"/>
                    <a:pt x="78486" y="132207"/>
                  </a:cubicBezTo>
                  <a:cubicBezTo>
                    <a:pt x="89281" y="146558"/>
                    <a:pt x="100203" y="160782"/>
                    <a:pt x="110998" y="175133"/>
                  </a:cubicBezTo>
                  <a:cubicBezTo>
                    <a:pt x="118237" y="184531"/>
                    <a:pt x="127889" y="194183"/>
                    <a:pt x="132969" y="204978"/>
                  </a:cubicBezTo>
                  <a:cubicBezTo>
                    <a:pt x="132334" y="202311"/>
                    <a:pt x="131445" y="199644"/>
                    <a:pt x="130810" y="196977"/>
                  </a:cubicBezTo>
                  <a:cubicBezTo>
                    <a:pt x="130683" y="194945"/>
                    <a:pt x="132588" y="193929"/>
                    <a:pt x="130556" y="197104"/>
                  </a:cubicBezTo>
                  <a:cubicBezTo>
                    <a:pt x="129159" y="199263"/>
                    <a:pt x="127762" y="201549"/>
                    <a:pt x="126365" y="203835"/>
                  </a:cubicBezTo>
                  <a:cubicBezTo>
                    <a:pt x="121539" y="211582"/>
                    <a:pt x="116840" y="219329"/>
                    <a:pt x="112014" y="226822"/>
                  </a:cubicBezTo>
                  <a:cubicBezTo>
                    <a:pt x="99441" y="247142"/>
                    <a:pt x="86741" y="267462"/>
                    <a:pt x="74168" y="287782"/>
                  </a:cubicBezTo>
                  <a:cubicBezTo>
                    <a:pt x="65151" y="302133"/>
                    <a:pt x="55626" y="316230"/>
                    <a:pt x="47371" y="330835"/>
                  </a:cubicBezTo>
                  <a:cubicBezTo>
                    <a:pt x="36195" y="350393"/>
                    <a:pt x="51181" y="374269"/>
                    <a:pt x="74549" y="366903"/>
                  </a:cubicBezTo>
                  <a:cubicBezTo>
                    <a:pt x="100711" y="358521"/>
                    <a:pt x="126492" y="347091"/>
                    <a:pt x="152273" y="337185"/>
                  </a:cubicBezTo>
                  <a:cubicBezTo>
                    <a:pt x="197739" y="319786"/>
                    <a:pt x="242951" y="302514"/>
                    <a:pt x="288417" y="285115"/>
                  </a:cubicBezTo>
                  <a:cubicBezTo>
                    <a:pt x="325501" y="270891"/>
                    <a:pt x="362839" y="256667"/>
                    <a:pt x="399923" y="242443"/>
                  </a:cubicBezTo>
                  <a:cubicBezTo>
                    <a:pt x="406781" y="239776"/>
                    <a:pt x="413766" y="237363"/>
                    <a:pt x="420497" y="234569"/>
                  </a:cubicBezTo>
                  <a:cubicBezTo>
                    <a:pt x="441579" y="226187"/>
                    <a:pt x="441833" y="200152"/>
                    <a:pt x="422275" y="190246"/>
                  </a:cubicBezTo>
                  <a:cubicBezTo>
                    <a:pt x="355727" y="156464"/>
                    <a:pt x="287147" y="125984"/>
                    <a:pt x="219837" y="93853"/>
                  </a:cubicBezTo>
                  <a:cubicBezTo>
                    <a:pt x="178943" y="74422"/>
                    <a:pt x="138176" y="54991"/>
                    <a:pt x="97282" y="35433"/>
                  </a:cubicBezTo>
                  <a:cubicBezTo>
                    <a:pt x="78740" y="26543"/>
                    <a:pt x="60452" y="16510"/>
                    <a:pt x="41402" y="8890"/>
                  </a:cubicBezTo>
                  <a:cubicBezTo>
                    <a:pt x="19177" y="0"/>
                    <a:pt x="2540" y="22733"/>
                    <a:pt x="12065" y="42545"/>
                  </a:cubicBezTo>
                  <a:cubicBezTo>
                    <a:pt x="21082" y="61087"/>
                    <a:pt x="48641" y="44831"/>
                    <a:pt x="39624" y="26416"/>
                  </a:cubicBezTo>
                  <a:cubicBezTo>
                    <a:pt x="39243" y="25527"/>
                    <a:pt x="38735" y="24765"/>
                    <a:pt x="38481" y="24130"/>
                  </a:cubicBezTo>
                  <a:cubicBezTo>
                    <a:pt x="39116" y="26797"/>
                    <a:pt x="40005" y="29464"/>
                    <a:pt x="40640" y="32131"/>
                  </a:cubicBezTo>
                  <a:cubicBezTo>
                    <a:pt x="39751" y="33655"/>
                    <a:pt x="38989" y="35179"/>
                    <a:pt x="38100" y="36703"/>
                  </a:cubicBezTo>
                  <a:cubicBezTo>
                    <a:pt x="35433" y="37338"/>
                    <a:pt x="32766" y="38227"/>
                    <a:pt x="30099" y="38862"/>
                  </a:cubicBezTo>
                  <a:cubicBezTo>
                    <a:pt x="28321" y="38989"/>
                    <a:pt x="25400" y="36576"/>
                    <a:pt x="29591" y="38481"/>
                  </a:cubicBezTo>
                  <a:cubicBezTo>
                    <a:pt x="31750" y="39497"/>
                    <a:pt x="34036" y="40513"/>
                    <a:pt x="36322" y="41656"/>
                  </a:cubicBezTo>
                  <a:cubicBezTo>
                    <a:pt x="44704" y="45720"/>
                    <a:pt x="53086" y="49657"/>
                    <a:pt x="61468" y="53721"/>
                  </a:cubicBezTo>
                  <a:cubicBezTo>
                    <a:pt x="88900" y="66802"/>
                    <a:pt x="116586" y="79883"/>
                    <a:pt x="144018" y="93091"/>
                  </a:cubicBezTo>
                  <a:cubicBezTo>
                    <a:pt x="210312" y="124714"/>
                    <a:pt x="276479" y="156337"/>
                    <a:pt x="342773" y="187960"/>
                  </a:cubicBezTo>
                  <a:cubicBezTo>
                    <a:pt x="362331" y="197358"/>
                    <a:pt x="382143" y="206756"/>
                    <a:pt x="401701" y="216154"/>
                  </a:cubicBezTo>
                  <a:cubicBezTo>
                    <a:pt x="403352" y="217043"/>
                    <a:pt x="405892" y="218821"/>
                    <a:pt x="407670" y="218948"/>
                  </a:cubicBezTo>
                  <a:cubicBezTo>
                    <a:pt x="413893" y="219583"/>
                    <a:pt x="409194" y="203327"/>
                    <a:pt x="412242" y="204216"/>
                  </a:cubicBezTo>
                  <a:cubicBezTo>
                    <a:pt x="409575" y="203581"/>
                    <a:pt x="401701" y="208280"/>
                    <a:pt x="399415" y="209169"/>
                  </a:cubicBezTo>
                  <a:cubicBezTo>
                    <a:pt x="339979" y="231902"/>
                    <a:pt x="280289" y="254762"/>
                    <a:pt x="220853" y="277495"/>
                  </a:cubicBezTo>
                  <a:cubicBezTo>
                    <a:pt x="187960" y="290068"/>
                    <a:pt x="155194" y="302641"/>
                    <a:pt x="122301" y="315214"/>
                  </a:cubicBezTo>
                  <a:cubicBezTo>
                    <a:pt x="104394" y="322072"/>
                    <a:pt x="84328" y="327533"/>
                    <a:pt x="67183" y="336169"/>
                  </a:cubicBezTo>
                  <a:cubicBezTo>
                    <a:pt x="65913" y="336677"/>
                    <a:pt x="65405" y="336804"/>
                    <a:pt x="64389" y="336677"/>
                  </a:cubicBezTo>
                  <a:cubicBezTo>
                    <a:pt x="67056" y="337312"/>
                    <a:pt x="69723" y="338201"/>
                    <a:pt x="72390" y="338836"/>
                  </a:cubicBezTo>
                  <a:cubicBezTo>
                    <a:pt x="102362" y="352933"/>
                    <a:pt x="70231" y="352171"/>
                    <a:pt x="74295" y="348742"/>
                  </a:cubicBezTo>
                  <a:cubicBezTo>
                    <a:pt x="74803" y="348361"/>
                    <a:pt x="75184" y="347091"/>
                    <a:pt x="75692" y="346583"/>
                  </a:cubicBezTo>
                  <a:cubicBezTo>
                    <a:pt x="77724" y="343916"/>
                    <a:pt x="79248" y="340741"/>
                    <a:pt x="81026" y="337947"/>
                  </a:cubicBezTo>
                  <a:cubicBezTo>
                    <a:pt x="86868" y="328676"/>
                    <a:pt x="92456" y="319405"/>
                    <a:pt x="98298" y="310261"/>
                  </a:cubicBezTo>
                  <a:cubicBezTo>
                    <a:pt x="112776" y="286893"/>
                    <a:pt x="127254" y="263652"/>
                    <a:pt x="141605" y="240411"/>
                  </a:cubicBezTo>
                  <a:cubicBezTo>
                    <a:pt x="149987" y="226695"/>
                    <a:pt x="168529" y="206375"/>
                    <a:pt x="160655" y="189357"/>
                  </a:cubicBezTo>
                  <a:cubicBezTo>
                    <a:pt x="156210" y="179832"/>
                    <a:pt x="147574" y="171323"/>
                    <a:pt x="141351" y="162941"/>
                  </a:cubicBezTo>
                  <a:cubicBezTo>
                    <a:pt x="131318" y="149733"/>
                    <a:pt x="121158" y="136398"/>
                    <a:pt x="111252" y="123190"/>
                  </a:cubicBezTo>
                  <a:cubicBezTo>
                    <a:pt x="87122" y="91313"/>
                    <a:pt x="62992" y="59436"/>
                    <a:pt x="39751" y="26797"/>
                  </a:cubicBezTo>
                  <a:cubicBezTo>
                    <a:pt x="27686" y="10033"/>
                    <a:pt x="0" y="25908"/>
                    <a:pt x="11811" y="42799"/>
                  </a:cubicBezTo>
                  <a:close/>
                </a:path>
              </a:pathLst>
            </a:custGeom>
            <a:solidFill>
              <a:srgbClr val="139E1C"/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63500" y="63500"/>
              <a:ext cx="441960" cy="374523"/>
            </a:xfrm>
            <a:custGeom>
              <a:avLst/>
              <a:gdLst/>
              <a:ahLst/>
              <a:cxnLst/>
              <a:rect r="r" b="b" t="t" l="l"/>
              <a:pathLst>
                <a:path h="374523" w="441960">
                  <a:moveTo>
                    <a:pt x="0" y="374523"/>
                  </a:moveTo>
                  <a:lnTo>
                    <a:pt x="441960" y="374523"/>
                  </a:lnTo>
                  <a:lnTo>
                    <a:pt x="44196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3" id="13"/>
          <p:cNvGrpSpPr>
            <a:grpSpLocks noChangeAspect="true"/>
          </p:cNvGrpSpPr>
          <p:nvPr/>
        </p:nvGrpSpPr>
        <p:grpSpPr>
          <a:xfrm rot="0">
            <a:off x="14518091" y="-63503"/>
            <a:ext cx="3833403" cy="2024682"/>
            <a:chOff x="0" y="0"/>
            <a:chExt cx="3833406" cy="202468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64516" y="65532"/>
              <a:ext cx="3704209" cy="1288542"/>
            </a:xfrm>
            <a:custGeom>
              <a:avLst/>
              <a:gdLst/>
              <a:ahLst/>
              <a:cxnLst/>
              <a:rect r="r" b="b" t="t" l="l"/>
              <a:pathLst>
                <a:path h="1288542" w="3704209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90117" y="459867"/>
                    <a:pt x="1713484" y="339090"/>
                    <a:pt x="2646045" y="493395"/>
                  </a:cubicBezTo>
                  <a:cubicBezTo>
                    <a:pt x="3539744" y="641223"/>
                    <a:pt x="3693033" y="1239012"/>
                    <a:pt x="3704209" y="1288542"/>
                  </a:cubicBezTo>
                  <a:lnTo>
                    <a:pt x="3704209" y="1288542"/>
                  </a:lnTo>
                  <a:lnTo>
                    <a:pt x="3704209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710819" y="65532"/>
              <a:ext cx="3057906" cy="1890522"/>
            </a:xfrm>
            <a:custGeom>
              <a:avLst/>
              <a:gdLst/>
              <a:ahLst/>
              <a:cxnLst/>
              <a:rect r="r" b="b" t="t" l="l"/>
              <a:pathLst>
                <a:path h="1890522" w="3057906">
                  <a:moveTo>
                    <a:pt x="0" y="0"/>
                  </a:moveTo>
                  <a:cubicBezTo>
                    <a:pt x="208534" y="33782"/>
                    <a:pt x="2859913" y="489331"/>
                    <a:pt x="3057906" y="1890522"/>
                  </a:cubicBezTo>
                  <a:lnTo>
                    <a:pt x="3057906" y="1890522"/>
                  </a:lnTo>
                  <a:lnTo>
                    <a:pt x="3057906" y="0"/>
                  </a:lnTo>
                  <a:close/>
                </a:path>
              </a:pathLst>
            </a:custGeom>
            <a:solidFill>
              <a:srgbClr val="C76F15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64516" y="65532"/>
              <a:ext cx="3704209" cy="1288415"/>
            </a:xfrm>
            <a:custGeom>
              <a:avLst/>
              <a:gdLst/>
              <a:ahLst/>
              <a:cxnLst/>
              <a:rect r="r" b="b" t="t" l="l"/>
              <a:pathLst>
                <a:path h="1288415" w="3704209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38301" y="430784"/>
                    <a:pt x="1533017" y="373253"/>
                    <a:pt x="2181860" y="433451"/>
                  </a:cubicBezTo>
                  <a:cubicBezTo>
                    <a:pt x="2181860" y="433451"/>
                    <a:pt x="2181987" y="433451"/>
                    <a:pt x="2181987" y="433451"/>
                  </a:cubicBezTo>
                  <a:cubicBezTo>
                    <a:pt x="2324100" y="446659"/>
                    <a:pt x="2478532" y="465455"/>
                    <a:pt x="2646045" y="493268"/>
                  </a:cubicBezTo>
                  <a:cubicBezTo>
                    <a:pt x="3539998" y="641223"/>
                    <a:pt x="3693160" y="1239139"/>
                    <a:pt x="3704209" y="1288415"/>
                  </a:cubicBezTo>
                  <a:lnTo>
                    <a:pt x="3704209" y="1288415"/>
                  </a:lnTo>
                  <a:lnTo>
                    <a:pt x="3704209" y="0"/>
                  </a:lnTo>
                  <a:close/>
                </a:path>
              </a:pathLst>
            </a:custGeom>
            <a:solidFill>
              <a:srgbClr val="FFAD5A"/>
            </a:solid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2246503" y="498983"/>
              <a:ext cx="1522222" cy="857250"/>
            </a:xfrm>
            <a:custGeom>
              <a:avLst/>
              <a:gdLst/>
              <a:ahLst/>
              <a:cxnLst/>
              <a:rect r="r" b="b" t="t" l="l"/>
              <a:pathLst>
                <a:path h="857250" w="1522222">
                  <a:moveTo>
                    <a:pt x="0" y="127"/>
                  </a:moveTo>
                  <a:cubicBezTo>
                    <a:pt x="394335" y="67818"/>
                    <a:pt x="1076452" y="246761"/>
                    <a:pt x="1522222" y="857250"/>
                  </a:cubicBezTo>
                  <a:lnTo>
                    <a:pt x="1522222" y="857250"/>
                  </a:lnTo>
                  <a:lnTo>
                    <a:pt x="1522222" y="854964"/>
                  </a:lnTo>
                  <a:lnTo>
                    <a:pt x="1522222" y="854964"/>
                  </a:lnTo>
                  <a:cubicBezTo>
                    <a:pt x="1511046" y="805815"/>
                    <a:pt x="1358011" y="207772"/>
                    <a:pt x="464058" y="59817"/>
                  </a:cubicBezTo>
                  <a:cubicBezTo>
                    <a:pt x="296545" y="32131"/>
                    <a:pt x="142113" y="13208"/>
                    <a:pt x="0" y="0"/>
                  </a:cubicBezTo>
                  <a:close/>
                </a:path>
              </a:pathLst>
            </a:custGeom>
            <a:solidFill>
              <a:srgbClr val="C76F15"/>
            </a:solid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1899666" y="65532"/>
              <a:ext cx="1869059" cy="686435"/>
            </a:xfrm>
            <a:custGeom>
              <a:avLst/>
              <a:gdLst/>
              <a:ahLst/>
              <a:cxnLst/>
              <a:rect r="r" b="b" t="t" l="l"/>
              <a:pathLst>
                <a:path h="686435" w="1869059">
                  <a:moveTo>
                    <a:pt x="0" y="0"/>
                  </a:moveTo>
                  <a:cubicBezTo>
                    <a:pt x="257810" y="14224"/>
                    <a:pt x="1598803" y="115189"/>
                    <a:pt x="1869059" y="686435"/>
                  </a:cubicBezTo>
                  <a:lnTo>
                    <a:pt x="1869059" y="686435"/>
                  </a:lnTo>
                  <a:lnTo>
                    <a:pt x="1869059" y="0"/>
                  </a:lnTo>
                  <a:close/>
                </a:path>
              </a:pathLst>
            </a:custGeom>
            <a:solidFill>
              <a:srgbClr val="FFAD5A"/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63500" y="63500"/>
              <a:ext cx="3706368" cy="1897634"/>
            </a:xfrm>
            <a:custGeom>
              <a:avLst/>
              <a:gdLst/>
              <a:ahLst/>
              <a:cxnLst/>
              <a:rect r="r" b="b" t="t" l="l"/>
              <a:pathLst>
                <a:path h="1897634" w="3706368">
                  <a:moveTo>
                    <a:pt x="0" y="0"/>
                  </a:moveTo>
                  <a:lnTo>
                    <a:pt x="0" y="1897634"/>
                  </a:lnTo>
                  <a:lnTo>
                    <a:pt x="3706368" y="1897634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Freeform 20" id="20"/>
          <p:cNvSpPr/>
          <p:nvPr/>
        </p:nvSpPr>
        <p:spPr>
          <a:xfrm flipH="false" flipV="false" rot="0">
            <a:off x="17195721" y="9375124"/>
            <a:ext cx="824122" cy="984847"/>
          </a:xfrm>
          <a:custGeom>
            <a:avLst/>
            <a:gdLst/>
            <a:ahLst/>
            <a:cxnLst/>
            <a:rect r="r" b="b" t="t" l="l"/>
            <a:pathLst>
              <a:path h="984847" w="824122">
                <a:moveTo>
                  <a:pt x="0" y="0"/>
                </a:moveTo>
                <a:lnTo>
                  <a:pt x="824122" y="0"/>
                </a:lnTo>
                <a:lnTo>
                  <a:pt x="824122" y="984847"/>
                </a:lnTo>
                <a:lnTo>
                  <a:pt x="0" y="9848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1298953" y="132998"/>
            <a:ext cx="2347236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2.2.3. Oruç Çeşitleri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831619" y="9870338"/>
            <a:ext cx="6910730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2. Ünite: Ramazan ve Oruç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7713174" y="1280008"/>
            <a:ext cx="2918736" cy="6333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b="true" sz="3499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Sünnet Oruç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7378724" y="9522209"/>
            <a:ext cx="495014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25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2892095" y="6981634"/>
            <a:ext cx="6624409" cy="542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Sünnet orucun kazası da vaciptir.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2892095" y="4733734"/>
            <a:ext cx="11338370" cy="1076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Muharrem ayının 9,10 ve 11. günlerinde ve şevval ayında tutulan oruçlar sünnet oruçlardan bazılarıdır.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2892095" y="2482463"/>
            <a:ext cx="12635189" cy="1076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Hz. Peygamber’in farz ve vacipler dışında tutulmasını öğütlediği oruçtur.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9842173"/>
            <a:ext cx="8769496" cy="427415"/>
          </a:xfrm>
          <a:custGeom>
            <a:avLst/>
            <a:gdLst/>
            <a:ahLst/>
            <a:cxnLst/>
            <a:rect r="r" b="b" t="t" l="l"/>
            <a:pathLst>
              <a:path h="427415" w="8769496">
                <a:moveTo>
                  <a:pt x="0" y="0"/>
                </a:moveTo>
                <a:lnTo>
                  <a:pt x="8769496" y="0"/>
                </a:lnTo>
                <a:lnTo>
                  <a:pt x="8769496" y="427415"/>
                </a:lnTo>
                <a:lnTo>
                  <a:pt x="0" y="4274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920764" y="2585656"/>
            <a:ext cx="568985" cy="501482"/>
            <a:chOff x="0" y="0"/>
            <a:chExt cx="568985" cy="50148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63373" y="63500"/>
              <a:ext cx="441833" cy="374269"/>
            </a:xfrm>
            <a:custGeom>
              <a:avLst/>
              <a:gdLst/>
              <a:ahLst/>
              <a:cxnLst/>
              <a:rect r="r" b="b" t="t" l="l"/>
              <a:pathLst>
                <a:path h="374269" w="441833">
                  <a:moveTo>
                    <a:pt x="12065" y="42545"/>
                  </a:moveTo>
                  <a:cubicBezTo>
                    <a:pt x="33655" y="72898"/>
                    <a:pt x="56134" y="102616"/>
                    <a:pt x="78486" y="132207"/>
                  </a:cubicBezTo>
                  <a:cubicBezTo>
                    <a:pt x="89281" y="146558"/>
                    <a:pt x="100203" y="160782"/>
                    <a:pt x="110998" y="175133"/>
                  </a:cubicBezTo>
                  <a:cubicBezTo>
                    <a:pt x="118237" y="184531"/>
                    <a:pt x="127889" y="194183"/>
                    <a:pt x="132969" y="204978"/>
                  </a:cubicBezTo>
                  <a:cubicBezTo>
                    <a:pt x="132334" y="202311"/>
                    <a:pt x="131445" y="199644"/>
                    <a:pt x="130810" y="196977"/>
                  </a:cubicBezTo>
                  <a:cubicBezTo>
                    <a:pt x="130683" y="194945"/>
                    <a:pt x="132588" y="193929"/>
                    <a:pt x="130556" y="197104"/>
                  </a:cubicBezTo>
                  <a:cubicBezTo>
                    <a:pt x="129159" y="199263"/>
                    <a:pt x="127762" y="201549"/>
                    <a:pt x="126365" y="203835"/>
                  </a:cubicBezTo>
                  <a:cubicBezTo>
                    <a:pt x="121539" y="211582"/>
                    <a:pt x="116840" y="219329"/>
                    <a:pt x="112014" y="226822"/>
                  </a:cubicBezTo>
                  <a:cubicBezTo>
                    <a:pt x="99441" y="247142"/>
                    <a:pt x="86741" y="267462"/>
                    <a:pt x="74168" y="287782"/>
                  </a:cubicBezTo>
                  <a:cubicBezTo>
                    <a:pt x="65151" y="302133"/>
                    <a:pt x="55626" y="316230"/>
                    <a:pt x="47371" y="330835"/>
                  </a:cubicBezTo>
                  <a:cubicBezTo>
                    <a:pt x="36195" y="350393"/>
                    <a:pt x="51181" y="374269"/>
                    <a:pt x="74549" y="366903"/>
                  </a:cubicBezTo>
                  <a:cubicBezTo>
                    <a:pt x="100711" y="358521"/>
                    <a:pt x="126492" y="346964"/>
                    <a:pt x="152273" y="337185"/>
                  </a:cubicBezTo>
                  <a:cubicBezTo>
                    <a:pt x="197739" y="319786"/>
                    <a:pt x="242951" y="302514"/>
                    <a:pt x="288417" y="285115"/>
                  </a:cubicBezTo>
                  <a:cubicBezTo>
                    <a:pt x="325501" y="270891"/>
                    <a:pt x="362839" y="256667"/>
                    <a:pt x="399923" y="242443"/>
                  </a:cubicBezTo>
                  <a:cubicBezTo>
                    <a:pt x="406781" y="239776"/>
                    <a:pt x="413766" y="237363"/>
                    <a:pt x="420497" y="234569"/>
                  </a:cubicBezTo>
                  <a:cubicBezTo>
                    <a:pt x="441579" y="226187"/>
                    <a:pt x="441833" y="200152"/>
                    <a:pt x="422275" y="190246"/>
                  </a:cubicBezTo>
                  <a:cubicBezTo>
                    <a:pt x="355727" y="156464"/>
                    <a:pt x="287147" y="125984"/>
                    <a:pt x="219837" y="93853"/>
                  </a:cubicBezTo>
                  <a:cubicBezTo>
                    <a:pt x="178943" y="74422"/>
                    <a:pt x="138176" y="54991"/>
                    <a:pt x="97282" y="35433"/>
                  </a:cubicBezTo>
                  <a:cubicBezTo>
                    <a:pt x="78740" y="26543"/>
                    <a:pt x="60452" y="16510"/>
                    <a:pt x="41402" y="8890"/>
                  </a:cubicBezTo>
                  <a:cubicBezTo>
                    <a:pt x="19177" y="0"/>
                    <a:pt x="2540" y="22733"/>
                    <a:pt x="12065" y="42545"/>
                  </a:cubicBezTo>
                  <a:cubicBezTo>
                    <a:pt x="21082" y="61087"/>
                    <a:pt x="48641" y="44831"/>
                    <a:pt x="39624" y="26416"/>
                  </a:cubicBezTo>
                  <a:cubicBezTo>
                    <a:pt x="39243" y="25527"/>
                    <a:pt x="38735" y="24765"/>
                    <a:pt x="38481" y="24130"/>
                  </a:cubicBezTo>
                  <a:cubicBezTo>
                    <a:pt x="39116" y="26797"/>
                    <a:pt x="40005" y="29464"/>
                    <a:pt x="40640" y="32131"/>
                  </a:cubicBezTo>
                  <a:cubicBezTo>
                    <a:pt x="39751" y="33655"/>
                    <a:pt x="38989" y="35179"/>
                    <a:pt x="38100" y="36703"/>
                  </a:cubicBezTo>
                  <a:cubicBezTo>
                    <a:pt x="35433" y="37338"/>
                    <a:pt x="32766" y="38227"/>
                    <a:pt x="30099" y="38862"/>
                  </a:cubicBezTo>
                  <a:cubicBezTo>
                    <a:pt x="28321" y="38989"/>
                    <a:pt x="25400" y="36576"/>
                    <a:pt x="29591" y="38481"/>
                  </a:cubicBezTo>
                  <a:cubicBezTo>
                    <a:pt x="31750" y="39497"/>
                    <a:pt x="34036" y="40513"/>
                    <a:pt x="36322" y="41656"/>
                  </a:cubicBezTo>
                  <a:cubicBezTo>
                    <a:pt x="44704" y="45720"/>
                    <a:pt x="53086" y="49657"/>
                    <a:pt x="61468" y="53721"/>
                  </a:cubicBezTo>
                  <a:cubicBezTo>
                    <a:pt x="88900" y="66802"/>
                    <a:pt x="116586" y="79883"/>
                    <a:pt x="144018" y="93091"/>
                  </a:cubicBezTo>
                  <a:cubicBezTo>
                    <a:pt x="210312" y="124714"/>
                    <a:pt x="276479" y="156337"/>
                    <a:pt x="342773" y="187960"/>
                  </a:cubicBezTo>
                  <a:cubicBezTo>
                    <a:pt x="362331" y="197358"/>
                    <a:pt x="382143" y="206756"/>
                    <a:pt x="401701" y="216154"/>
                  </a:cubicBezTo>
                  <a:cubicBezTo>
                    <a:pt x="403352" y="217043"/>
                    <a:pt x="405892" y="218821"/>
                    <a:pt x="407670" y="218948"/>
                  </a:cubicBezTo>
                  <a:cubicBezTo>
                    <a:pt x="413893" y="219583"/>
                    <a:pt x="409194" y="203327"/>
                    <a:pt x="412242" y="204216"/>
                  </a:cubicBezTo>
                  <a:cubicBezTo>
                    <a:pt x="409575" y="203581"/>
                    <a:pt x="401701" y="208280"/>
                    <a:pt x="399415" y="209169"/>
                  </a:cubicBezTo>
                  <a:cubicBezTo>
                    <a:pt x="339979" y="231902"/>
                    <a:pt x="280289" y="254762"/>
                    <a:pt x="220853" y="277495"/>
                  </a:cubicBezTo>
                  <a:cubicBezTo>
                    <a:pt x="187960" y="290068"/>
                    <a:pt x="155194" y="302641"/>
                    <a:pt x="122301" y="315214"/>
                  </a:cubicBezTo>
                  <a:cubicBezTo>
                    <a:pt x="104394" y="322072"/>
                    <a:pt x="84328" y="327533"/>
                    <a:pt x="67183" y="336169"/>
                  </a:cubicBezTo>
                  <a:cubicBezTo>
                    <a:pt x="65913" y="336677"/>
                    <a:pt x="65405" y="336804"/>
                    <a:pt x="64389" y="336677"/>
                  </a:cubicBezTo>
                  <a:cubicBezTo>
                    <a:pt x="67056" y="337312"/>
                    <a:pt x="69723" y="338201"/>
                    <a:pt x="72390" y="338836"/>
                  </a:cubicBezTo>
                  <a:cubicBezTo>
                    <a:pt x="102362" y="352933"/>
                    <a:pt x="70231" y="352171"/>
                    <a:pt x="74295" y="348742"/>
                  </a:cubicBezTo>
                  <a:cubicBezTo>
                    <a:pt x="74803" y="348361"/>
                    <a:pt x="75184" y="347091"/>
                    <a:pt x="75692" y="346583"/>
                  </a:cubicBezTo>
                  <a:cubicBezTo>
                    <a:pt x="77724" y="343916"/>
                    <a:pt x="79248" y="340741"/>
                    <a:pt x="81026" y="337947"/>
                  </a:cubicBezTo>
                  <a:cubicBezTo>
                    <a:pt x="86868" y="328676"/>
                    <a:pt x="92456" y="319405"/>
                    <a:pt x="98298" y="310261"/>
                  </a:cubicBezTo>
                  <a:cubicBezTo>
                    <a:pt x="112776" y="286893"/>
                    <a:pt x="127254" y="263652"/>
                    <a:pt x="141605" y="240411"/>
                  </a:cubicBezTo>
                  <a:cubicBezTo>
                    <a:pt x="149987" y="226695"/>
                    <a:pt x="168529" y="206375"/>
                    <a:pt x="160655" y="189357"/>
                  </a:cubicBezTo>
                  <a:cubicBezTo>
                    <a:pt x="156210" y="179832"/>
                    <a:pt x="147574" y="171323"/>
                    <a:pt x="141351" y="162941"/>
                  </a:cubicBezTo>
                  <a:cubicBezTo>
                    <a:pt x="131318" y="149733"/>
                    <a:pt x="121158" y="136398"/>
                    <a:pt x="111252" y="123190"/>
                  </a:cubicBezTo>
                  <a:cubicBezTo>
                    <a:pt x="87122" y="91313"/>
                    <a:pt x="62992" y="59436"/>
                    <a:pt x="39751" y="26797"/>
                  </a:cubicBezTo>
                  <a:cubicBezTo>
                    <a:pt x="27686" y="10033"/>
                    <a:pt x="0" y="25908"/>
                    <a:pt x="11811" y="42799"/>
                  </a:cubicBezTo>
                  <a:close/>
                </a:path>
              </a:pathLst>
            </a:custGeom>
            <a:solidFill>
              <a:srgbClr val="139E1C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63500" y="63500"/>
              <a:ext cx="441960" cy="374523"/>
            </a:xfrm>
            <a:custGeom>
              <a:avLst/>
              <a:gdLst/>
              <a:ahLst/>
              <a:cxnLst/>
              <a:rect r="r" b="b" t="t" l="l"/>
              <a:pathLst>
                <a:path h="374523" w="441960">
                  <a:moveTo>
                    <a:pt x="0" y="374523"/>
                  </a:moveTo>
                  <a:lnTo>
                    <a:pt x="441960" y="374523"/>
                  </a:lnTo>
                  <a:lnTo>
                    <a:pt x="44196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1920764" y="3633406"/>
            <a:ext cx="568985" cy="501482"/>
            <a:chOff x="0" y="0"/>
            <a:chExt cx="568985" cy="50148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63373" y="63500"/>
              <a:ext cx="441833" cy="374269"/>
            </a:xfrm>
            <a:custGeom>
              <a:avLst/>
              <a:gdLst/>
              <a:ahLst/>
              <a:cxnLst/>
              <a:rect r="r" b="b" t="t" l="l"/>
              <a:pathLst>
                <a:path h="374269" w="441833">
                  <a:moveTo>
                    <a:pt x="12065" y="42545"/>
                  </a:moveTo>
                  <a:cubicBezTo>
                    <a:pt x="33655" y="72898"/>
                    <a:pt x="56134" y="102616"/>
                    <a:pt x="78486" y="132207"/>
                  </a:cubicBezTo>
                  <a:cubicBezTo>
                    <a:pt x="89281" y="146558"/>
                    <a:pt x="100203" y="160782"/>
                    <a:pt x="110998" y="175133"/>
                  </a:cubicBezTo>
                  <a:cubicBezTo>
                    <a:pt x="118237" y="184531"/>
                    <a:pt x="127889" y="194183"/>
                    <a:pt x="132969" y="204978"/>
                  </a:cubicBezTo>
                  <a:cubicBezTo>
                    <a:pt x="132334" y="202311"/>
                    <a:pt x="131445" y="199644"/>
                    <a:pt x="130810" y="196977"/>
                  </a:cubicBezTo>
                  <a:cubicBezTo>
                    <a:pt x="130683" y="194945"/>
                    <a:pt x="132588" y="193929"/>
                    <a:pt x="130556" y="197104"/>
                  </a:cubicBezTo>
                  <a:cubicBezTo>
                    <a:pt x="129159" y="199263"/>
                    <a:pt x="127762" y="201549"/>
                    <a:pt x="126365" y="203835"/>
                  </a:cubicBezTo>
                  <a:cubicBezTo>
                    <a:pt x="121539" y="211582"/>
                    <a:pt x="116840" y="219329"/>
                    <a:pt x="112014" y="226822"/>
                  </a:cubicBezTo>
                  <a:cubicBezTo>
                    <a:pt x="99441" y="247142"/>
                    <a:pt x="86741" y="267462"/>
                    <a:pt x="74168" y="287782"/>
                  </a:cubicBezTo>
                  <a:cubicBezTo>
                    <a:pt x="65151" y="302133"/>
                    <a:pt x="55626" y="316230"/>
                    <a:pt x="47371" y="330835"/>
                  </a:cubicBezTo>
                  <a:cubicBezTo>
                    <a:pt x="36195" y="350393"/>
                    <a:pt x="51181" y="374269"/>
                    <a:pt x="74549" y="366903"/>
                  </a:cubicBezTo>
                  <a:cubicBezTo>
                    <a:pt x="100711" y="358521"/>
                    <a:pt x="126492" y="347091"/>
                    <a:pt x="152273" y="337185"/>
                  </a:cubicBezTo>
                  <a:cubicBezTo>
                    <a:pt x="197739" y="319786"/>
                    <a:pt x="242951" y="302514"/>
                    <a:pt x="288417" y="285115"/>
                  </a:cubicBezTo>
                  <a:cubicBezTo>
                    <a:pt x="325501" y="270891"/>
                    <a:pt x="362839" y="256667"/>
                    <a:pt x="399923" y="242443"/>
                  </a:cubicBezTo>
                  <a:cubicBezTo>
                    <a:pt x="406781" y="239776"/>
                    <a:pt x="413766" y="237363"/>
                    <a:pt x="420497" y="234569"/>
                  </a:cubicBezTo>
                  <a:cubicBezTo>
                    <a:pt x="441579" y="226187"/>
                    <a:pt x="441833" y="200152"/>
                    <a:pt x="422275" y="190246"/>
                  </a:cubicBezTo>
                  <a:cubicBezTo>
                    <a:pt x="355727" y="156464"/>
                    <a:pt x="287147" y="125984"/>
                    <a:pt x="219837" y="93853"/>
                  </a:cubicBezTo>
                  <a:cubicBezTo>
                    <a:pt x="178943" y="74422"/>
                    <a:pt x="138176" y="54991"/>
                    <a:pt x="97282" y="35433"/>
                  </a:cubicBezTo>
                  <a:cubicBezTo>
                    <a:pt x="78740" y="26543"/>
                    <a:pt x="60452" y="16510"/>
                    <a:pt x="41402" y="8890"/>
                  </a:cubicBezTo>
                  <a:cubicBezTo>
                    <a:pt x="19177" y="0"/>
                    <a:pt x="2540" y="22733"/>
                    <a:pt x="12065" y="42545"/>
                  </a:cubicBezTo>
                  <a:cubicBezTo>
                    <a:pt x="21082" y="61087"/>
                    <a:pt x="48641" y="44831"/>
                    <a:pt x="39624" y="26416"/>
                  </a:cubicBezTo>
                  <a:cubicBezTo>
                    <a:pt x="39243" y="25527"/>
                    <a:pt x="38735" y="24765"/>
                    <a:pt x="38481" y="24130"/>
                  </a:cubicBezTo>
                  <a:cubicBezTo>
                    <a:pt x="39116" y="26797"/>
                    <a:pt x="40005" y="29464"/>
                    <a:pt x="40640" y="32131"/>
                  </a:cubicBezTo>
                  <a:cubicBezTo>
                    <a:pt x="39751" y="33655"/>
                    <a:pt x="38989" y="35179"/>
                    <a:pt x="38100" y="36703"/>
                  </a:cubicBezTo>
                  <a:cubicBezTo>
                    <a:pt x="35433" y="37338"/>
                    <a:pt x="32766" y="38227"/>
                    <a:pt x="30099" y="38862"/>
                  </a:cubicBezTo>
                  <a:cubicBezTo>
                    <a:pt x="28321" y="38989"/>
                    <a:pt x="25400" y="36576"/>
                    <a:pt x="29591" y="38481"/>
                  </a:cubicBezTo>
                  <a:cubicBezTo>
                    <a:pt x="31750" y="39497"/>
                    <a:pt x="34036" y="40513"/>
                    <a:pt x="36322" y="41656"/>
                  </a:cubicBezTo>
                  <a:cubicBezTo>
                    <a:pt x="44704" y="45720"/>
                    <a:pt x="53086" y="49657"/>
                    <a:pt x="61468" y="53721"/>
                  </a:cubicBezTo>
                  <a:cubicBezTo>
                    <a:pt x="88900" y="66802"/>
                    <a:pt x="116586" y="79883"/>
                    <a:pt x="144018" y="93091"/>
                  </a:cubicBezTo>
                  <a:cubicBezTo>
                    <a:pt x="210312" y="124714"/>
                    <a:pt x="276479" y="156337"/>
                    <a:pt x="342773" y="187960"/>
                  </a:cubicBezTo>
                  <a:cubicBezTo>
                    <a:pt x="362331" y="197358"/>
                    <a:pt x="382143" y="206756"/>
                    <a:pt x="401701" y="216154"/>
                  </a:cubicBezTo>
                  <a:cubicBezTo>
                    <a:pt x="403352" y="217043"/>
                    <a:pt x="405892" y="218821"/>
                    <a:pt x="407670" y="218948"/>
                  </a:cubicBezTo>
                  <a:cubicBezTo>
                    <a:pt x="413893" y="219583"/>
                    <a:pt x="409194" y="203327"/>
                    <a:pt x="412242" y="204216"/>
                  </a:cubicBezTo>
                  <a:cubicBezTo>
                    <a:pt x="409575" y="203581"/>
                    <a:pt x="401701" y="208280"/>
                    <a:pt x="399415" y="209169"/>
                  </a:cubicBezTo>
                  <a:cubicBezTo>
                    <a:pt x="339979" y="231902"/>
                    <a:pt x="280289" y="254762"/>
                    <a:pt x="220853" y="277495"/>
                  </a:cubicBezTo>
                  <a:cubicBezTo>
                    <a:pt x="187960" y="290068"/>
                    <a:pt x="155194" y="302641"/>
                    <a:pt x="122301" y="315214"/>
                  </a:cubicBezTo>
                  <a:cubicBezTo>
                    <a:pt x="104394" y="322072"/>
                    <a:pt x="84328" y="327533"/>
                    <a:pt x="67183" y="336169"/>
                  </a:cubicBezTo>
                  <a:cubicBezTo>
                    <a:pt x="65913" y="336677"/>
                    <a:pt x="65405" y="336804"/>
                    <a:pt x="64389" y="336677"/>
                  </a:cubicBezTo>
                  <a:cubicBezTo>
                    <a:pt x="67056" y="337312"/>
                    <a:pt x="69723" y="338201"/>
                    <a:pt x="72390" y="338836"/>
                  </a:cubicBezTo>
                  <a:cubicBezTo>
                    <a:pt x="102362" y="352933"/>
                    <a:pt x="70231" y="352171"/>
                    <a:pt x="74295" y="348742"/>
                  </a:cubicBezTo>
                  <a:cubicBezTo>
                    <a:pt x="74803" y="348361"/>
                    <a:pt x="75184" y="347091"/>
                    <a:pt x="75692" y="346583"/>
                  </a:cubicBezTo>
                  <a:cubicBezTo>
                    <a:pt x="77724" y="343916"/>
                    <a:pt x="79248" y="340741"/>
                    <a:pt x="81026" y="337947"/>
                  </a:cubicBezTo>
                  <a:cubicBezTo>
                    <a:pt x="86868" y="328676"/>
                    <a:pt x="92456" y="319405"/>
                    <a:pt x="98298" y="310261"/>
                  </a:cubicBezTo>
                  <a:cubicBezTo>
                    <a:pt x="112776" y="286893"/>
                    <a:pt x="127254" y="263652"/>
                    <a:pt x="141605" y="240411"/>
                  </a:cubicBezTo>
                  <a:cubicBezTo>
                    <a:pt x="149987" y="226695"/>
                    <a:pt x="168529" y="206375"/>
                    <a:pt x="160655" y="189357"/>
                  </a:cubicBezTo>
                  <a:cubicBezTo>
                    <a:pt x="156210" y="179832"/>
                    <a:pt x="147574" y="171323"/>
                    <a:pt x="141351" y="162941"/>
                  </a:cubicBezTo>
                  <a:cubicBezTo>
                    <a:pt x="131318" y="149733"/>
                    <a:pt x="121158" y="136398"/>
                    <a:pt x="111252" y="123190"/>
                  </a:cubicBezTo>
                  <a:cubicBezTo>
                    <a:pt x="87122" y="91313"/>
                    <a:pt x="62992" y="59436"/>
                    <a:pt x="39751" y="26797"/>
                  </a:cubicBezTo>
                  <a:cubicBezTo>
                    <a:pt x="27686" y="10033"/>
                    <a:pt x="0" y="25908"/>
                    <a:pt x="11811" y="42799"/>
                  </a:cubicBezTo>
                  <a:close/>
                </a:path>
              </a:pathLst>
            </a:custGeom>
            <a:solidFill>
              <a:srgbClr val="139E1C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63500" y="63500"/>
              <a:ext cx="441960" cy="374523"/>
            </a:xfrm>
            <a:custGeom>
              <a:avLst/>
              <a:gdLst/>
              <a:ahLst/>
              <a:cxnLst/>
              <a:rect r="r" b="b" t="t" l="l"/>
              <a:pathLst>
                <a:path h="374523" w="441960">
                  <a:moveTo>
                    <a:pt x="0" y="374523"/>
                  </a:moveTo>
                  <a:lnTo>
                    <a:pt x="441960" y="374523"/>
                  </a:lnTo>
                  <a:lnTo>
                    <a:pt x="44196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0" id="10"/>
          <p:cNvGrpSpPr>
            <a:grpSpLocks noChangeAspect="true"/>
          </p:cNvGrpSpPr>
          <p:nvPr/>
        </p:nvGrpSpPr>
        <p:grpSpPr>
          <a:xfrm rot="0">
            <a:off x="1920764" y="4681156"/>
            <a:ext cx="568985" cy="501482"/>
            <a:chOff x="0" y="0"/>
            <a:chExt cx="568985" cy="50148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63373" y="63500"/>
              <a:ext cx="441833" cy="374269"/>
            </a:xfrm>
            <a:custGeom>
              <a:avLst/>
              <a:gdLst/>
              <a:ahLst/>
              <a:cxnLst/>
              <a:rect r="r" b="b" t="t" l="l"/>
              <a:pathLst>
                <a:path h="374269" w="441833">
                  <a:moveTo>
                    <a:pt x="12065" y="42545"/>
                  </a:moveTo>
                  <a:cubicBezTo>
                    <a:pt x="33655" y="72898"/>
                    <a:pt x="56134" y="102616"/>
                    <a:pt x="78486" y="132207"/>
                  </a:cubicBezTo>
                  <a:cubicBezTo>
                    <a:pt x="89281" y="146558"/>
                    <a:pt x="100203" y="160782"/>
                    <a:pt x="110998" y="175133"/>
                  </a:cubicBezTo>
                  <a:cubicBezTo>
                    <a:pt x="118237" y="184531"/>
                    <a:pt x="127889" y="194183"/>
                    <a:pt x="132969" y="204978"/>
                  </a:cubicBezTo>
                  <a:cubicBezTo>
                    <a:pt x="132334" y="202311"/>
                    <a:pt x="131445" y="199644"/>
                    <a:pt x="130810" y="196977"/>
                  </a:cubicBezTo>
                  <a:cubicBezTo>
                    <a:pt x="130683" y="194945"/>
                    <a:pt x="132588" y="193929"/>
                    <a:pt x="130556" y="197104"/>
                  </a:cubicBezTo>
                  <a:cubicBezTo>
                    <a:pt x="129159" y="199263"/>
                    <a:pt x="127762" y="201549"/>
                    <a:pt x="126365" y="203835"/>
                  </a:cubicBezTo>
                  <a:cubicBezTo>
                    <a:pt x="121539" y="211582"/>
                    <a:pt x="116840" y="219329"/>
                    <a:pt x="112014" y="226822"/>
                  </a:cubicBezTo>
                  <a:cubicBezTo>
                    <a:pt x="99441" y="247142"/>
                    <a:pt x="86741" y="267462"/>
                    <a:pt x="74168" y="287782"/>
                  </a:cubicBezTo>
                  <a:cubicBezTo>
                    <a:pt x="65151" y="302133"/>
                    <a:pt x="55626" y="316230"/>
                    <a:pt x="47371" y="330835"/>
                  </a:cubicBezTo>
                  <a:cubicBezTo>
                    <a:pt x="36195" y="350393"/>
                    <a:pt x="51181" y="374269"/>
                    <a:pt x="74549" y="366903"/>
                  </a:cubicBezTo>
                  <a:cubicBezTo>
                    <a:pt x="100711" y="358521"/>
                    <a:pt x="126492" y="347091"/>
                    <a:pt x="152273" y="337185"/>
                  </a:cubicBezTo>
                  <a:cubicBezTo>
                    <a:pt x="197739" y="319786"/>
                    <a:pt x="242951" y="302514"/>
                    <a:pt x="288417" y="285115"/>
                  </a:cubicBezTo>
                  <a:cubicBezTo>
                    <a:pt x="325501" y="270891"/>
                    <a:pt x="362839" y="256667"/>
                    <a:pt x="399923" y="242443"/>
                  </a:cubicBezTo>
                  <a:cubicBezTo>
                    <a:pt x="406781" y="239776"/>
                    <a:pt x="413766" y="237363"/>
                    <a:pt x="420497" y="234569"/>
                  </a:cubicBezTo>
                  <a:cubicBezTo>
                    <a:pt x="441579" y="226187"/>
                    <a:pt x="441833" y="200152"/>
                    <a:pt x="422275" y="190246"/>
                  </a:cubicBezTo>
                  <a:cubicBezTo>
                    <a:pt x="355727" y="156464"/>
                    <a:pt x="287147" y="125984"/>
                    <a:pt x="219837" y="93853"/>
                  </a:cubicBezTo>
                  <a:cubicBezTo>
                    <a:pt x="178943" y="74422"/>
                    <a:pt x="138176" y="54991"/>
                    <a:pt x="97282" y="35433"/>
                  </a:cubicBezTo>
                  <a:cubicBezTo>
                    <a:pt x="78740" y="26543"/>
                    <a:pt x="60452" y="16510"/>
                    <a:pt x="41402" y="8890"/>
                  </a:cubicBezTo>
                  <a:cubicBezTo>
                    <a:pt x="19177" y="0"/>
                    <a:pt x="2540" y="22733"/>
                    <a:pt x="12065" y="42545"/>
                  </a:cubicBezTo>
                  <a:cubicBezTo>
                    <a:pt x="21082" y="61087"/>
                    <a:pt x="48641" y="44831"/>
                    <a:pt x="39624" y="26416"/>
                  </a:cubicBezTo>
                  <a:cubicBezTo>
                    <a:pt x="39243" y="25527"/>
                    <a:pt x="38735" y="24765"/>
                    <a:pt x="38481" y="24130"/>
                  </a:cubicBezTo>
                  <a:cubicBezTo>
                    <a:pt x="39116" y="26797"/>
                    <a:pt x="40005" y="29464"/>
                    <a:pt x="40640" y="32131"/>
                  </a:cubicBezTo>
                  <a:cubicBezTo>
                    <a:pt x="39751" y="33655"/>
                    <a:pt x="38989" y="35179"/>
                    <a:pt x="38100" y="36703"/>
                  </a:cubicBezTo>
                  <a:cubicBezTo>
                    <a:pt x="35433" y="37338"/>
                    <a:pt x="32766" y="38227"/>
                    <a:pt x="30099" y="38862"/>
                  </a:cubicBezTo>
                  <a:cubicBezTo>
                    <a:pt x="28321" y="38989"/>
                    <a:pt x="25400" y="36576"/>
                    <a:pt x="29591" y="38481"/>
                  </a:cubicBezTo>
                  <a:cubicBezTo>
                    <a:pt x="31750" y="39497"/>
                    <a:pt x="34036" y="40513"/>
                    <a:pt x="36322" y="41656"/>
                  </a:cubicBezTo>
                  <a:cubicBezTo>
                    <a:pt x="44704" y="45720"/>
                    <a:pt x="53086" y="49657"/>
                    <a:pt x="61468" y="53721"/>
                  </a:cubicBezTo>
                  <a:cubicBezTo>
                    <a:pt x="88900" y="66802"/>
                    <a:pt x="116586" y="79883"/>
                    <a:pt x="144018" y="93091"/>
                  </a:cubicBezTo>
                  <a:cubicBezTo>
                    <a:pt x="210312" y="124714"/>
                    <a:pt x="276479" y="156337"/>
                    <a:pt x="342773" y="187960"/>
                  </a:cubicBezTo>
                  <a:cubicBezTo>
                    <a:pt x="362331" y="197358"/>
                    <a:pt x="382143" y="206756"/>
                    <a:pt x="401701" y="216154"/>
                  </a:cubicBezTo>
                  <a:cubicBezTo>
                    <a:pt x="403352" y="217043"/>
                    <a:pt x="405892" y="218821"/>
                    <a:pt x="407670" y="218948"/>
                  </a:cubicBezTo>
                  <a:cubicBezTo>
                    <a:pt x="413893" y="219583"/>
                    <a:pt x="409194" y="203327"/>
                    <a:pt x="412242" y="204216"/>
                  </a:cubicBezTo>
                  <a:cubicBezTo>
                    <a:pt x="409575" y="203581"/>
                    <a:pt x="401701" y="208280"/>
                    <a:pt x="399415" y="209169"/>
                  </a:cubicBezTo>
                  <a:cubicBezTo>
                    <a:pt x="339979" y="231902"/>
                    <a:pt x="280289" y="254762"/>
                    <a:pt x="220853" y="277495"/>
                  </a:cubicBezTo>
                  <a:cubicBezTo>
                    <a:pt x="187960" y="290068"/>
                    <a:pt x="155194" y="302641"/>
                    <a:pt x="122301" y="315214"/>
                  </a:cubicBezTo>
                  <a:cubicBezTo>
                    <a:pt x="104394" y="322072"/>
                    <a:pt x="84328" y="327533"/>
                    <a:pt x="67183" y="336169"/>
                  </a:cubicBezTo>
                  <a:cubicBezTo>
                    <a:pt x="65913" y="336677"/>
                    <a:pt x="65405" y="336804"/>
                    <a:pt x="64389" y="336677"/>
                  </a:cubicBezTo>
                  <a:cubicBezTo>
                    <a:pt x="67056" y="337312"/>
                    <a:pt x="69723" y="338201"/>
                    <a:pt x="72390" y="338836"/>
                  </a:cubicBezTo>
                  <a:cubicBezTo>
                    <a:pt x="102362" y="352933"/>
                    <a:pt x="70231" y="352171"/>
                    <a:pt x="74295" y="348742"/>
                  </a:cubicBezTo>
                  <a:cubicBezTo>
                    <a:pt x="74803" y="348361"/>
                    <a:pt x="75184" y="347091"/>
                    <a:pt x="75692" y="346583"/>
                  </a:cubicBezTo>
                  <a:cubicBezTo>
                    <a:pt x="77724" y="343916"/>
                    <a:pt x="79248" y="340741"/>
                    <a:pt x="81026" y="337947"/>
                  </a:cubicBezTo>
                  <a:cubicBezTo>
                    <a:pt x="86868" y="328676"/>
                    <a:pt x="92456" y="319405"/>
                    <a:pt x="98298" y="310261"/>
                  </a:cubicBezTo>
                  <a:cubicBezTo>
                    <a:pt x="112776" y="286893"/>
                    <a:pt x="127254" y="263652"/>
                    <a:pt x="141605" y="240411"/>
                  </a:cubicBezTo>
                  <a:cubicBezTo>
                    <a:pt x="149987" y="226695"/>
                    <a:pt x="168529" y="206375"/>
                    <a:pt x="160655" y="189357"/>
                  </a:cubicBezTo>
                  <a:cubicBezTo>
                    <a:pt x="156210" y="179832"/>
                    <a:pt x="147574" y="171323"/>
                    <a:pt x="141351" y="162941"/>
                  </a:cubicBezTo>
                  <a:cubicBezTo>
                    <a:pt x="131318" y="149733"/>
                    <a:pt x="121158" y="136398"/>
                    <a:pt x="111252" y="123190"/>
                  </a:cubicBezTo>
                  <a:cubicBezTo>
                    <a:pt x="87122" y="91313"/>
                    <a:pt x="62992" y="59436"/>
                    <a:pt x="39751" y="26797"/>
                  </a:cubicBezTo>
                  <a:cubicBezTo>
                    <a:pt x="27686" y="10033"/>
                    <a:pt x="0" y="25908"/>
                    <a:pt x="11811" y="42799"/>
                  </a:cubicBezTo>
                  <a:close/>
                </a:path>
              </a:pathLst>
            </a:custGeom>
            <a:solidFill>
              <a:srgbClr val="139E1C"/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63500" y="63500"/>
              <a:ext cx="441960" cy="374523"/>
            </a:xfrm>
            <a:custGeom>
              <a:avLst/>
              <a:gdLst/>
              <a:ahLst/>
              <a:cxnLst/>
              <a:rect r="r" b="b" t="t" l="l"/>
              <a:pathLst>
                <a:path h="374523" w="441960">
                  <a:moveTo>
                    <a:pt x="0" y="374523"/>
                  </a:moveTo>
                  <a:lnTo>
                    <a:pt x="441960" y="374523"/>
                  </a:lnTo>
                  <a:lnTo>
                    <a:pt x="44196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3" id="13"/>
          <p:cNvGrpSpPr>
            <a:grpSpLocks noChangeAspect="true"/>
          </p:cNvGrpSpPr>
          <p:nvPr/>
        </p:nvGrpSpPr>
        <p:grpSpPr>
          <a:xfrm rot="0">
            <a:off x="1920764" y="6345022"/>
            <a:ext cx="568985" cy="501482"/>
            <a:chOff x="0" y="0"/>
            <a:chExt cx="568985" cy="50148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63373" y="63500"/>
              <a:ext cx="441833" cy="374269"/>
            </a:xfrm>
            <a:custGeom>
              <a:avLst/>
              <a:gdLst/>
              <a:ahLst/>
              <a:cxnLst/>
              <a:rect r="r" b="b" t="t" l="l"/>
              <a:pathLst>
                <a:path h="374269" w="441833">
                  <a:moveTo>
                    <a:pt x="12065" y="42545"/>
                  </a:moveTo>
                  <a:cubicBezTo>
                    <a:pt x="33655" y="72898"/>
                    <a:pt x="56134" y="102616"/>
                    <a:pt x="78486" y="132207"/>
                  </a:cubicBezTo>
                  <a:cubicBezTo>
                    <a:pt x="89281" y="146558"/>
                    <a:pt x="100203" y="160782"/>
                    <a:pt x="110998" y="175133"/>
                  </a:cubicBezTo>
                  <a:cubicBezTo>
                    <a:pt x="118237" y="184531"/>
                    <a:pt x="127889" y="194183"/>
                    <a:pt x="132969" y="204978"/>
                  </a:cubicBezTo>
                  <a:cubicBezTo>
                    <a:pt x="132334" y="202311"/>
                    <a:pt x="131445" y="199644"/>
                    <a:pt x="130810" y="196977"/>
                  </a:cubicBezTo>
                  <a:cubicBezTo>
                    <a:pt x="130683" y="194945"/>
                    <a:pt x="132588" y="193929"/>
                    <a:pt x="130556" y="197104"/>
                  </a:cubicBezTo>
                  <a:cubicBezTo>
                    <a:pt x="129159" y="199263"/>
                    <a:pt x="127762" y="201549"/>
                    <a:pt x="126365" y="203835"/>
                  </a:cubicBezTo>
                  <a:cubicBezTo>
                    <a:pt x="121539" y="211582"/>
                    <a:pt x="116840" y="219329"/>
                    <a:pt x="112014" y="226822"/>
                  </a:cubicBezTo>
                  <a:cubicBezTo>
                    <a:pt x="99441" y="247142"/>
                    <a:pt x="86741" y="267462"/>
                    <a:pt x="74168" y="287782"/>
                  </a:cubicBezTo>
                  <a:cubicBezTo>
                    <a:pt x="65151" y="302133"/>
                    <a:pt x="55626" y="316230"/>
                    <a:pt x="47371" y="330835"/>
                  </a:cubicBezTo>
                  <a:cubicBezTo>
                    <a:pt x="36195" y="350393"/>
                    <a:pt x="51181" y="374269"/>
                    <a:pt x="74549" y="366903"/>
                  </a:cubicBezTo>
                  <a:cubicBezTo>
                    <a:pt x="100711" y="358521"/>
                    <a:pt x="126492" y="347091"/>
                    <a:pt x="152273" y="337185"/>
                  </a:cubicBezTo>
                  <a:cubicBezTo>
                    <a:pt x="197739" y="319786"/>
                    <a:pt x="242951" y="302514"/>
                    <a:pt x="288417" y="285115"/>
                  </a:cubicBezTo>
                  <a:cubicBezTo>
                    <a:pt x="325501" y="270891"/>
                    <a:pt x="362839" y="256667"/>
                    <a:pt x="399923" y="242443"/>
                  </a:cubicBezTo>
                  <a:cubicBezTo>
                    <a:pt x="406781" y="239776"/>
                    <a:pt x="413766" y="237363"/>
                    <a:pt x="420497" y="234569"/>
                  </a:cubicBezTo>
                  <a:cubicBezTo>
                    <a:pt x="441579" y="226187"/>
                    <a:pt x="441833" y="200152"/>
                    <a:pt x="422275" y="190246"/>
                  </a:cubicBezTo>
                  <a:cubicBezTo>
                    <a:pt x="355727" y="156464"/>
                    <a:pt x="287147" y="125984"/>
                    <a:pt x="219837" y="93853"/>
                  </a:cubicBezTo>
                  <a:cubicBezTo>
                    <a:pt x="178943" y="74422"/>
                    <a:pt x="138176" y="54991"/>
                    <a:pt x="97282" y="35433"/>
                  </a:cubicBezTo>
                  <a:cubicBezTo>
                    <a:pt x="78740" y="26543"/>
                    <a:pt x="60452" y="16510"/>
                    <a:pt x="41402" y="8890"/>
                  </a:cubicBezTo>
                  <a:cubicBezTo>
                    <a:pt x="19177" y="0"/>
                    <a:pt x="2540" y="22733"/>
                    <a:pt x="12065" y="42545"/>
                  </a:cubicBezTo>
                  <a:cubicBezTo>
                    <a:pt x="21082" y="61087"/>
                    <a:pt x="48641" y="44831"/>
                    <a:pt x="39624" y="26416"/>
                  </a:cubicBezTo>
                  <a:cubicBezTo>
                    <a:pt x="39243" y="25527"/>
                    <a:pt x="38735" y="24765"/>
                    <a:pt x="38481" y="24130"/>
                  </a:cubicBezTo>
                  <a:cubicBezTo>
                    <a:pt x="39116" y="26797"/>
                    <a:pt x="40005" y="29464"/>
                    <a:pt x="40640" y="32131"/>
                  </a:cubicBezTo>
                  <a:cubicBezTo>
                    <a:pt x="39751" y="33655"/>
                    <a:pt x="38989" y="35179"/>
                    <a:pt x="38100" y="36703"/>
                  </a:cubicBezTo>
                  <a:cubicBezTo>
                    <a:pt x="35433" y="37338"/>
                    <a:pt x="32766" y="38227"/>
                    <a:pt x="30099" y="38862"/>
                  </a:cubicBezTo>
                  <a:cubicBezTo>
                    <a:pt x="28321" y="38989"/>
                    <a:pt x="25400" y="36576"/>
                    <a:pt x="29591" y="38481"/>
                  </a:cubicBezTo>
                  <a:cubicBezTo>
                    <a:pt x="31750" y="39497"/>
                    <a:pt x="34036" y="40513"/>
                    <a:pt x="36322" y="41656"/>
                  </a:cubicBezTo>
                  <a:cubicBezTo>
                    <a:pt x="44704" y="45720"/>
                    <a:pt x="53086" y="49657"/>
                    <a:pt x="61468" y="53721"/>
                  </a:cubicBezTo>
                  <a:cubicBezTo>
                    <a:pt x="88900" y="66802"/>
                    <a:pt x="116586" y="79883"/>
                    <a:pt x="144018" y="93091"/>
                  </a:cubicBezTo>
                  <a:cubicBezTo>
                    <a:pt x="210312" y="124714"/>
                    <a:pt x="276479" y="156337"/>
                    <a:pt x="342773" y="187960"/>
                  </a:cubicBezTo>
                  <a:cubicBezTo>
                    <a:pt x="362331" y="197358"/>
                    <a:pt x="382143" y="206756"/>
                    <a:pt x="401701" y="216154"/>
                  </a:cubicBezTo>
                  <a:cubicBezTo>
                    <a:pt x="403352" y="217043"/>
                    <a:pt x="405892" y="218821"/>
                    <a:pt x="407670" y="218948"/>
                  </a:cubicBezTo>
                  <a:cubicBezTo>
                    <a:pt x="413893" y="219583"/>
                    <a:pt x="409194" y="203327"/>
                    <a:pt x="412242" y="204216"/>
                  </a:cubicBezTo>
                  <a:cubicBezTo>
                    <a:pt x="409575" y="203581"/>
                    <a:pt x="401701" y="208280"/>
                    <a:pt x="399415" y="209169"/>
                  </a:cubicBezTo>
                  <a:cubicBezTo>
                    <a:pt x="339979" y="231902"/>
                    <a:pt x="280289" y="254762"/>
                    <a:pt x="220853" y="277495"/>
                  </a:cubicBezTo>
                  <a:cubicBezTo>
                    <a:pt x="187960" y="290068"/>
                    <a:pt x="155194" y="302641"/>
                    <a:pt x="122301" y="315214"/>
                  </a:cubicBezTo>
                  <a:cubicBezTo>
                    <a:pt x="104394" y="322072"/>
                    <a:pt x="84328" y="327533"/>
                    <a:pt x="67183" y="336169"/>
                  </a:cubicBezTo>
                  <a:cubicBezTo>
                    <a:pt x="65913" y="336677"/>
                    <a:pt x="65405" y="336804"/>
                    <a:pt x="64389" y="336677"/>
                  </a:cubicBezTo>
                  <a:cubicBezTo>
                    <a:pt x="67056" y="337312"/>
                    <a:pt x="69723" y="338201"/>
                    <a:pt x="72390" y="338836"/>
                  </a:cubicBezTo>
                  <a:cubicBezTo>
                    <a:pt x="102362" y="352933"/>
                    <a:pt x="70231" y="352171"/>
                    <a:pt x="74295" y="348742"/>
                  </a:cubicBezTo>
                  <a:cubicBezTo>
                    <a:pt x="74803" y="348361"/>
                    <a:pt x="75184" y="347091"/>
                    <a:pt x="75692" y="346583"/>
                  </a:cubicBezTo>
                  <a:cubicBezTo>
                    <a:pt x="77724" y="343916"/>
                    <a:pt x="79248" y="340741"/>
                    <a:pt x="81026" y="337947"/>
                  </a:cubicBezTo>
                  <a:cubicBezTo>
                    <a:pt x="86868" y="328676"/>
                    <a:pt x="92456" y="319405"/>
                    <a:pt x="98298" y="310261"/>
                  </a:cubicBezTo>
                  <a:cubicBezTo>
                    <a:pt x="112776" y="286893"/>
                    <a:pt x="127254" y="263652"/>
                    <a:pt x="141605" y="240411"/>
                  </a:cubicBezTo>
                  <a:cubicBezTo>
                    <a:pt x="149987" y="226695"/>
                    <a:pt x="168529" y="206375"/>
                    <a:pt x="160655" y="189357"/>
                  </a:cubicBezTo>
                  <a:cubicBezTo>
                    <a:pt x="156210" y="179832"/>
                    <a:pt x="147574" y="171323"/>
                    <a:pt x="141351" y="162941"/>
                  </a:cubicBezTo>
                  <a:cubicBezTo>
                    <a:pt x="131318" y="149733"/>
                    <a:pt x="121158" y="136398"/>
                    <a:pt x="111252" y="123190"/>
                  </a:cubicBezTo>
                  <a:cubicBezTo>
                    <a:pt x="87122" y="91313"/>
                    <a:pt x="62992" y="59436"/>
                    <a:pt x="39751" y="26797"/>
                  </a:cubicBezTo>
                  <a:cubicBezTo>
                    <a:pt x="27686" y="10033"/>
                    <a:pt x="0" y="25908"/>
                    <a:pt x="11811" y="42799"/>
                  </a:cubicBezTo>
                  <a:close/>
                </a:path>
              </a:pathLst>
            </a:custGeom>
            <a:solidFill>
              <a:srgbClr val="139E1C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63500" y="63500"/>
              <a:ext cx="441960" cy="374523"/>
            </a:xfrm>
            <a:custGeom>
              <a:avLst/>
              <a:gdLst/>
              <a:ahLst/>
              <a:cxnLst/>
              <a:rect r="r" b="b" t="t" l="l"/>
              <a:pathLst>
                <a:path h="374523" w="441960">
                  <a:moveTo>
                    <a:pt x="0" y="374523"/>
                  </a:moveTo>
                  <a:lnTo>
                    <a:pt x="441960" y="374523"/>
                  </a:lnTo>
                  <a:lnTo>
                    <a:pt x="44196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6" id="16"/>
          <p:cNvGrpSpPr>
            <a:grpSpLocks noChangeAspect="true"/>
          </p:cNvGrpSpPr>
          <p:nvPr/>
        </p:nvGrpSpPr>
        <p:grpSpPr>
          <a:xfrm rot="0">
            <a:off x="1920764" y="7395782"/>
            <a:ext cx="568985" cy="501482"/>
            <a:chOff x="0" y="0"/>
            <a:chExt cx="568985" cy="501485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63373" y="63500"/>
              <a:ext cx="441833" cy="374269"/>
            </a:xfrm>
            <a:custGeom>
              <a:avLst/>
              <a:gdLst/>
              <a:ahLst/>
              <a:cxnLst/>
              <a:rect r="r" b="b" t="t" l="l"/>
              <a:pathLst>
                <a:path h="374269" w="441833">
                  <a:moveTo>
                    <a:pt x="12065" y="42545"/>
                  </a:moveTo>
                  <a:cubicBezTo>
                    <a:pt x="33655" y="72898"/>
                    <a:pt x="56134" y="102616"/>
                    <a:pt x="78486" y="132207"/>
                  </a:cubicBezTo>
                  <a:cubicBezTo>
                    <a:pt x="89281" y="146558"/>
                    <a:pt x="100203" y="160782"/>
                    <a:pt x="110998" y="175133"/>
                  </a:cubicBezTo>
                  <a:cubicBezTo>
                    <a:pt x="118237" y="184531"/>
                    <a:pt x="127889" y="194183"/>
                    <a:pt x="132969" y="204978"/>
                  </a:cubicBezTo>
                  <a:cubicBezTo>
                    <a:pt x="132334" y="202311"/>
                    <a:pt x="131445" y="199644"/>
                    <a:pt x="130810" y="196977"/>
                  </a:cubicBezTo>
                  <a:cubicBezTo>
                    <a:pt x="130683" y="194945"/>
                    <a:pt x="132588" y="193929"/>
                    <a:pt x="130556" y="197104"/>
                  </a:cubicBezTo>
                  <a:cubicBezTo>
                    <a:pt x="129159" y="199263"/>
                    <a:pt x="127762" y="201549"/>
                    <a:pt x="126365" y="203835"/>
                  </a:cubicBezTo>
                  <a:cubicBezTo>
                    <a:pt x="121539" y="211582"/>
                    <a:pt x="116840" y="219329"/>
                    <a:pt x="112014" y="226822"/>
                  </a:cubicBezTo>
                  <a:cubicBezTo>
                    <a:pt x="99441" y="247142"/>
                    <a:pt x="86741" y="267462"/>
                    <a:pt x="74168" y="287782"/>
                  </a:cubicBezTo>
                  <a:cubicBezTo>
                    <a:pt x="65151" y="302133"/>
                    <a:pt x="55626" y="316230"/>
                    <a:pt x="47371" y="330835"/>
                  </a:cubicBezTo>
                  <a:cubicBezTo>
                    <a:pt x="36195" y="350393"/>
                    <a:pt x="51181" y="374269"/>
                    <a:pt x="74549" y="366903"/>
                  </a:cubicBezTo>
                  <a:cubicBezTo>
                    <a:pt x="100711" y="358521"/>
                    <a:pt x="126492" y="347091"/>
                    <a:pt x="152273" y="337185"/>
                  </a:cubicBezTo>
                  <a:cubicBezTo>
                    <a:pt x="197739" y="319786"/>
                    <a:pt x="242951" y="302514"/>
                    <a:pt x="288417" y="285115"/>
                  </a:cubicBezTo>
                  <a:cubicBezTo>
                    <a:pt x="325501" y="270891"/>
                    <a:pt x="362839" y="256667"/>
                    <a:pt x="399923" y="242443"/>
                  </a:cubicBezTo>
                  <a:cubicBezTo>
                    <a:pt x="406781" y="239776"/>
                    <a:pt x="413766" y="237363"/>
                    <a:pt x="420497" y="234569"/>
                  </a:cubicBezTo>
                  <a:cubicBezTo>
                    <a:pt x="441579" y="226187"/>
                    <a:pt x="441833" y="200152"/>
                    <a:pt x="422275" y="190246"/>
                  </a:cubicBezTo>
                  <a:cubicBezTo>
                    <a:pt x="355727" y="156464"/>
                    <a:pt x="287147" y="125984"/>
                    <a:pt x="219837" y="93853"/>
                  </a:cubicBezTo>
                  <a:cubicBezTo>
                    <a:pt x="178943" y="74422"/>
                    <a:pt x="138176" y="54991"/>
                    <a:pt x="97282" y="35433"/>
                  </a:cubicBezTo>
                  <a:cubicBezTo>
                    <a:pt x="78740" y="26543"/>
                    <a:pt x="60452" y="16510"/>
                    <a:pt x="41402" y="8890"/>
                  </a:cubicBezTo>
                  <a:cubicBezTo>
                    <a:pt x="19177" y="0"/>
                    <a:pt x="2540" y="22733"/>
                    <a:pt x="12065" y="42545"/>
                  </a:cubicBezTo>
                  <a:cubicBezTo>
                    <a:pt x="21082" y="61087"/>
                    <a:pt x="48641" y="44831"/>
                    <a:pt x="39624" y="26416"/>
                  </a:cubicBezTo>
                  <a:cubicBezTo>
                    <a:pt x="39243" y="25527"/>
                    <a:pt x="38735" y="24765"/>
                    <a:pt x="38481" y="24130"/>
                  </a:cubicBezTo>
                  <a:cubicBezTo>
                    <a:pt x="39116" y="26797"/>
                    <a:pt x="40005" y="29464"/>
                    <a:pt x="40640" y="32131"/>
                  </a:cubicBezTo>
                  <a:cubicBezTo>
                    <a:pt x="39751" y="33655"/>
                    <a:pt x="38989" y="35179"/>
                    <a:pt x="38100" y="36703"/>
                  </a:cubicBezTo>
                  <a:cubicBezTo>
                    <a:pt x="35433" y="37338"/>
                    <a:pt x="32766" y="38227"/>
                    <a:pt x="30099" y="38862"/>
                  </a:cubicBezTo>
                  <a:cubicBezTo>
                    <a:pt x="28321" y="38989"/>
                    <a:pt x="25400" y="36576"/>
                    <a:pt x="29591" y="38481"/>
                  </a:cubicBezTo>
                  <a:cubicBezTo>
                    <a:pt x="31750" y="39497"/>
                    <a:pt x="34036" y="40513"/>
                    <a:pt x="36322" y="41656"/>
                  </a:cubicBezTo>
                  <a:cubicBezTo>
                    <a:pt x="44704" y="45720"/>
                    <a:pt x="53086" y="49657"/>
                    <a:pt x="61468" y="53721"/>
                  </a:cubicBezTo>
                  <a:cubicBezTo>
                    <a:pt x="88900" y="66802"/>
                    <a:pt x="116586" y="79883"/>
                    <a:pt x="144018" y="93091"/>
                  </a:cubicBezTo>
                  <a:cubicBezTo>
                    <a:pt x="210312" y="124714"/>
                    <a:pt x="276479" y="156337"/>
                    <a:pt x="342773" y="187960"/>
                  </a:cubicBezTo>
                  <a:cubicBezTo>
                    <a:pt x="362331" y="197358"/>
                    <a:pt x="382143" y="206756"/>
                    <a:pt x="401701" y="216154"/>
                  </a:cubicBezTo>
                  <a:cubicBezTo>
                    <a:pt x="403352" y="217043"/>
                    <a:pt x="405892" y="218821"/>
                    <a:pt x="407670" y="218948"/>
                  </a:cubicBezTo>
                  <a:cubicBezTo>
                    <a:pt x="413893" y="219583"/>
                    <a:pt x="409194" y="203327"/>
                    <a:pt x="412242" y="204216"/>
                  </a:cubicBezTo>
                  <a:cubicBezTo>
                    <a:pt x="409575" y="203581"/>
                    <a:pt x="401701" y="208280"/>
                    <a:pt x="399415" y="209169"/>
                  </a:cubicBezTo>
                  <a:cubicBezTo>
                    <a:pt x="339979" y="231902"/>
                    <a:pt x="280289" y="254762"/>
                    <a:pt x="220853" y="277495"/>
                  </a:cubicBezTo>
                  <a:cubicBezTo>
                    <a:pt x="187960" y="290068"/>
                    <a:pt x="155194" y="302641"/>
                    <a:pt x="122301" y="315214"/>
                  </a:cubicBezTo>
                  <a:cubicBezTo>
                    <a:pt x="104394" y="322072"/>
                    <a:pt x="84328" y="327533"/>
                    <a:pt x="67183" y="336169"/>
                  </a:cubicBezTo>
                  <a:cubicBezTo>
                    <a:pt x="65913" y="336677"/>
                    <a:pt x="65405" y="336804"/>
                    <a:pt x="64389" y="336677"/>
                  </a:cubicBezTo>
                  <a:cubicBezTo>
                    <a:pt x="67056" y="337312"/>
                    <a:pt x="69723" y="338201"/>
                    <a:pt x="72390" y="338836"/>
                  </a:cubicBezTo>
                  <a:cubicBezTo>
                    <a:pt x="102362" y="352933"/>
                    <a:pt x="70231" y="352171"/>
                    <a:pt x="74295" y="348742"/>
                  </a:cubicBezTo>
                  <a:cubicBezTo>
                    <a:pt x="74803" y="348361"/>
                    <a:pt x="75184" y="347091"/>
                    <a:pt x="75692" y="346583"/>
                  </a:cubicBezTo>
                  <a:cubicBezTo>
                    <a:pt x="77724" y="343916"/>
                    <a:pt x="79248" y="340741"/>
                    <a:pt x="81026" y="337947"/>
                  </a:cubicBezTo>
                  <a:cubicBezTo>
                    <a:pt x="86868" y="328676"/>
                    <a:pt x="92456" y="319405"/>
                    <a:pt x="98298" y="310261"/>
                  </a:cubicBezTo>
                  <a:cubicBezTo>
                    <a:pt x="112776" y="286893"/>
                    <a:pt x="127254" y="263652"/>
                    <a:pt x="141605" y="240411"/>
                  </a:cubicBezTo>
                  <a:cubicBezTo>
                    <a:pt x="149987" y="226695"/>
                    <a:pt x="168529" y="206375"/>
                    <a:pt x="160655" y="189357"/>
                  </a:cubicBezTo>
                  <a:cubicBezTo>
                    <a:pt x="156210" y="179832"/>
                    <a:pt x="147574" y="171323"/>
                    <a:pt x="141351" y="162941"/>
                  </a:cubicBezTo>
                  <a:cubicBezTo>
                    <a:pt x="131318" y="149733"/>
                    <a:pt x="121158" y="136398"/>
                    <a:pt x="111252" y="123190"/>
                  </a:cubicBezTo>
                  <a:cubicBezTo>
                    <a:pt x="87122" y="91313"/>
                    <a:pt x="62992" y="59436"/>
                    <a:pt x="39751" y="26797"/>
                  </a:cubicBezTo>
                  <a:cubicBezTo>
                    <a:pt x="27686" y="10033"/>
                    <a:pt x="0" y="25908"/>
                    <a:pt x="11811" y="42799"/>
                  </a:cubicBezTo>
                  <a:close/>
                </a:path>
              </a:pathLst>
            </a:custGeom>
            <a:solidFill>
              <a:srgbClr val="139E1C"/>
            </a:solid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63500" y="63500"/>
              <a:ext cx="441960" cy="374523"/>
            </a:xfrm>
            <a:custGeom>
              <a:avLst/>
              <a:gdLst/>
              <a:ahLst/>
              <a:cxnLst/>
              <a:rect r="r" b="b" t="t" l="l"/>
              <a:pathLst>
                <a:path h="374523" w="441960">
                  <a:moveTo>
                    <a:pt x="0" y="374523"/>
                  </a:moveTo>
                  <a:lnTo>
                    <a:pt x="441960" y="374523"/>
                  </a:lnTo>
                  <a:lnTo>
                    <a:pt x="44196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9" id="19"/>
          <p:cNvGrpSpPr>
            <a:grpSpLocks noChangeAspect="true"/>
          </p:cNvGrpSpPr>
          <p:nvPr/>
        </p:nvGrpSpPr>
        <p:grpSpPr>
          <a:xfrm rot="0">
            <a:off x="14518091" y="-63503"/>
            <a:ext cx="3833403" cy="2024682"/>
            <a:chOff x="0" y="0"/>
            <a:chExt cx="3833406" cy="2024685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64516" y="65532"/>
              <a:ext cx="3704209" cy="1288542"/>
            </a:xfrm>
            <a:custGeom>
              <a:avLst/>
              <a:gdLst/>
              <a:ahLst/>
              <a:cxnLst/>
              <a:rect r="r" b="b" t="t" l="l"/>
              <a:pathLst>
                <a:path h="1288542" w="3704209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90117" y="459867"/>
                    <a:pt x="1713484" y="339090"/>
                    <a:pt x="2646045" y="493395"/>
                  </a:cubicBezTo>
                  <a:cubicBezTo>
                    <a:pt x="3539744" y="641223"/>
                    <a:pt x="3693033" y="1239012"/>
                    <a:pt x="3704209" y="1288542"/>
                  </a:cubicBezTo>
                  <a:lnTo>
                    <a:pt x="3704209" y="1288542"/>
                  </a:lnTo>
                  <a:lnTo>
                    <a:pt x="3704209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710819" y="65532"/>
              <a:ext cx="3057906" cy="1890522"/>
            </a:xfrm>
            <a:custGeom>
              <a:avLst/>
              <a:gdLst/>
              <a:ahLst/>
              <a:cxnLst/>
              <a:rect r="r" b="b" t="t" l="l"/>
              <a:pathLst>
                <a:path h="1890522" w="3057906">
                  <a:moveTo>
                    <a:pt x="0" y="0"/>
                  </a:moveTo>
                  <a:cubicBezTo>
                    <a:pt x="208534" y="33782"/>
                    <a:pt x="2859913" y="489331"/>
                    <a:pt x="3057906" y="1890522"/>
                  </a:cubicBezTo>
                  <a:lnTo>
                    <a:pt x="3057906" y="1890522"/>
                  </a:lnTo>
                  <a:lnTo>
                    <a:pt x="3057906" y="0"/>
                  </a:lnTo>
                  <a:close/>
                </a:path>
              </a:pathLst>
            </a:custGeom>
            <a:solidFill>
              <a:srgbClr val="C76F15"/>
            </a:solid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64516" y="65532"/>
              <a:ext cx="3704209" cy="1288415"/>
            </a:xfrm>
            <a:custGeom>
              <a:avLst/>
              <a:gdLst/>
              <a:ahLst/>
              <a:cxnLst/>
              <a:rect r="r" b="b" t="t" l="l"/>
              <a:pathLst>
                <a:path h="1288415" w="3704209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38301" y="430784"/>
                    <a:pt x="1533017" y="373253"/>
                    <a:pt x="2181860" y="433451"/>
                  </a:cubicBezTo>
                  <a:cubicBezTo>
                    <a:pt x="2181860" y="433451"/>
                    <a:pt x="2181987" y="433451"/>
                    <a:pt x="2181987" y="433451"/>
                  </a:cubicBezTo>
                  <a:cubicBezTo>
                    <a:pt x="2324100" y="446659"/>
                    <a:pt x="2478532" y="465455"/>
                    <a:pt x="2646045" y="493268"/>
                  </a:cubicBezTo>
                  <a:cubicBezTo>
                    <a:pt x="3539998" y="641223"/>
                    <a:pt x="3693160" y="1239139"/>
                    <a:pt x="3704209" y="1288415"/>
                  </a:cubicBezTo>
                  <a:lnTo>
                    <a:pt x="3704209" y="1288415"/>
                  </a:lnTo>
                  <a:lnTo>
                    <a:pt x="3704209" y="0"/>
                  </a:lnTo>
                  <a:close/>
                </a:path>
              </a:pathLst>
            </a:custGeom>
            <a:solidFill>
              <a:srgbClr val="FFAD5A"/>
            </a:solid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2246503" y="498983"/>
              <a:ext cx="1522222" cy="857250"/>
            </a:xfrm>
            <a:custGeom>
              <a:avLst/>
              <a:gdLst/>
              <a:ahLst/>
              <a:cxnLst/>
              <a:rect r="r" b="b" t="t" l="l"/>
              <a:pathLst>
                <a:path h="857250" w="1522222">
                  <a:moveTo>
                    <a:pt x="0" y="127"/>
                  </a:moveTo>
                  <a:cubicBezTo>
                    <a:pt x="394335" y="67818"/>
                    <a:pt x="1076452" y="246761"/>
                    <a:pt x="1522222" y="857250"/>
                  </a:cubicBezTo>
                  <a:lnTo>
                    <a:pt x="1522222" y="857250"/>
                  </a:lnTo>
                  <a:lnTo>
                    <a:pt x="1522222" y="854964"/>
                  </a:lnTo>
                  <a:lnTo>
                    <a:pt x="1522222" y="854964"/>
                  </a:lnTo>
                  <a:cubicBezTo>
                    <a:pt x="1511046" y="805815"/>
                    <a:pt x="1358011" y="207772"/>
                    <a:pt x="464058" y="59817"/>
                  </a:cubicBezTo>
                  <a:cubicBezTo>
                    <a:pt x="296545" y="32131"/>
                    <a:pt x="142113" y="13208"/>
                    <a:pt x="0" y="0"/>
                  </a:cubicBezTo>
                  <a:close/>
                </a:path>
              </a:pathLst>
            </a:custGeom>
            <a:solidFill>
              <a:srgbClr val="C76F15"/>
            </a:solid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1899666" y="65532"/>
              <a:ext cx="1869059" cy="686435"/>
            </a:xfrm>
            <a:custGeom>
              <a:avLst/>
              <a:gdLst/>
              <a:ahLst/>
              <a:cxnLst/>
              <a:rect r="r" b="b" t="t" l="l"/>
              <a:pathLst>
                <a:path h="686435" w="1869059">
                  <a:moveTo>
                    <a:pt x="0" y="0"/>
                  </a:moveTo>
                  <a:cubicBezTo>
                    <a:pt x="257810" y="14224"/>
                    <a:pt x="1598803" y="115189"/>
                    <a:pt x="1869059" y="686435"/>
                  </a:cubicBezTo>
                  <a:lnTo>
                    <a:pt x="1869059" y="686435"/>
                  </a:lnTo>
                  <a:lnTo>
                    <a:pt x="1869059" y="0"/>
                  </a:lnTo>
                  <a:close/>
                </a:path>
              </a:pathLst>
            </a:custGeom>
            <a:solidFill>
              <a:srgbClr val="FFAD5A"/>
            </a:solid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63500" y="63500"/>
              <a:ext cx="3706368" cy="1897634"/>
            </a:xfrm>
            <a:custGeom>
              <a:avLst/>
              <a:gdLst/>
              <a:ahLst/>
              <a:cxnLst/>
              <a:rect r="r" b="b" t="t" l="l"/>
              <a:pathLst>
                <a:path h="1897634" w="3706368">
                  <a:moveTo>
                    <a:pt x="0" y="0"/>
                  </a:moveTo>
                  <a:lnTo>
                    <a:pt x="0" y="1897634"/>
                  </a:lnTo>
                  <a:lnTo>
                    <a:pt x="3706368" y="1897634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Freeform 26" id="26"/>
          <p:cNvSpPr/>
          <p:nvPr/>
        </p:nvSpPr>
        <p:spPr>
          <a:xfrm flipH="false" flipV="false" rot="0">
            <a:off x="17195721" y="9375124"/>
            <a:ext cx="824122" cy="984847"/>
          </a:xfrm>
          <a:custGeom>
            <a:avLst/>
            <a:gdLst/>
            <a:ahLst/>
            <a:cxnLst/>
            <a:rect r="r" b="b" t="t" l="l"/>
            <a:pathLst>
              <a:path h="984847" w="824122">
                <a:moveTo>
                  <a:pt x="0" y="0"/>
                </a:moveTo>
                <a:lnTo>
                  <a:pt x="824122" y="0"/>
                </a:lnTo>
                <a:lnTo>
                  <a:pt x="824122" y="984847"/>
                </a:lnTo>
                <a:lnTo>
                  <a:pt x="0" y="9848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7" id="27"/>
          <p:cNvSpPr txBox="true"/>
          <p:nvPr/>
        </p:nvSpPr>
        <p:spPr>
          <a:xfrm rot="0">
            <a:off x="1298953" y="132998"/>
            <a:ext cx="4997844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2.3. Oruç İbadetinin İnsana Kazandırdıkları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831619" y="9870338"/>
            <a:ext cx="6910730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2. Ünite: Ramazan ve Oruç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4269696" y="1280008"/>
            <a:ext cx="9943328" cy="6333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b="true" sz="3499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2.3. Oruç İbadetinin İnsana Kazandırdıkları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7350149" y="9522209"/>
            <a:ext cx="529466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26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2892095" y="2482463"/>
            <a:ext cx="12121820" cy="5343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İnsanın davranışlarını güzelleştirir. İnsana sabırlı olmayı öğretir. Yardımseverlik, cömertlik ve dayanışma gibi ahlaki değerlerin kazanılmasında önemli bir rol oynar. Nimetlerin değerini anlamayı sağlar. İnsanı cömertliğe alıştırır.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9842173"/>
            <a:ext cx="8769496" cy="427415"/>
          </a:xfrm>
          <a:custGeom>
            <a:avLst/>
            <a:gdLst/>
            <a:ahLst/>
            <a:cxnLst/>
            <a:rect r="r" b="b" t="t" l="l"/>
            <a:pathLst>
              <a:path h="427415" w="8769496">
                <a:moveTo>
                  <a:pt x="0" y="0"/>
                </a:moveTo>
                <a:lnTo>
                  <a:pt x="8769496" y="0"/>
                </a:lnTo>
                <a:lnTo>
                  <a:pt x="8769496" y="427415"/>
                </a:lnTo>
                <a:lnTo>
                  <a:pt x="0" y="4274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920764" y="2585656"/>
            <a:ext cx="568985" cy="501482"/>
            <a:chOff x="0" y="0"/>
            <a:chExt cx="568985" cy="50148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63373" y="63500"/>
              <a:ext cx="441833" cy="374269"/>
            </a:xfrm>
            <a:custGeom>
              <a:avLst/>
              <a:gdLst/>
              <a:ahLst/>
              <a:cxnLst/>
              <a:rect r="r" b="b" t="t" l="l"/>
              <a:pathLst>
                <a:path h="374269" w="441833">
                  <a:moveTo>
                    <a:pt x="12065" y="42545"/>
                  </a:moveTo>
                  <a:cubicBezTo>
                    <a:pt x="33655" y="72898"/>
                    <a:pt x="56134" y="102616"/>
                    <a:pt x="78486" y="132207"/>
                  </a:cubicBezTo>
                  <a:cubicBezTo>
                    <a:pt x="89281" y="146558"/>
                    <a:pt x="100203" y="160782"/>
                    <a:pt x="110998" y="175133"/>
                  </a:cubicBezTo>
                  <a:cubicBezTo>
                    <a:pt x="118237" y="184531"/>
                    <a:pt x="127889" y="194183"/>
                    <a:pt x="132969" y="204978"/>
                  </a:cubicBezTo>
                  <a:cubicBezTo>
                    <a:pt x="132334" y="202311"/>
                    <a:pt x="131445" y="199644"/>
                    <a:pt x="130810" y="196977"/>
                  </a:cubicBezTo>
                  <a:cubicBezTo>
                    <a:pt x="130683" y="194945"/>
                    <a:pt x="132588" y="193929"/>
                    <a:pt x="130556" y="197104"/>
                  </a:cubicBezTo>
                  <a:cubicBezTo>
                    <a:pt x="129159" y="199263"/>
                    <a:pt x="127762" y="201549"/>
                    <a:pt x="126365" y="203835"/>
                  </a:cubicBezTo>
                  <a:cubicBezTo>
                    <a:pt x="121539" y="211582"/>
                    <a:pt x="116840" y="219329"/>
                    <a:pt x="112014" y="226822"/>
                  </a:cubicBezTo>
                  <a:cubicBezTo>
                    <a:pt x="99441" y="247142"/>
                    <a:pt x="86741" y="267462"/>
                    <a:pt x="74168" y="287782"/>
                  </a:cubicBezTo>
                  <a:cubicBezTo>
                    <a:pt x="65151" y="302133"/>
                    <a:pt x="55626" y="316230"/>
                    <a:pt x="47371" y="330835"/>
                  </a:cubicBezTo>
                  <a:cubicBezTo>
                    <a:pt x="36195" y="350393"/>
                    <a:pt x="51181" y="374269"/>
                    <a:pt x="74549" y="366903"/>
                  </a:cubicBezTo>
                  <a:cubicBezTo>
                    <a:pt x="100711" y="358521"/>
                    <a:pt x="126492" y="346964"/>
                    <a:pt x="152273" y="337185"/>
                  </a:cubicBezTo>
                  <a:cubicBezTo>
                    <a:pt x="197739" y="319786"/>
                    <a:pt x="242951" y="302514"/>
                    <a:pt x="288417" y="285115"/>
                  </a:cubicBezTo>
                  <a:cubicBezTo>
                    <a:pt x="325501" y="270891"/>
                    <a:pt x="362839" y="256667"/>
                    <a:pt x="399923" y="242443"/>
                  </a:cubicBezTo>
                  <a:cubicBezTo>
                    <a:pt x="406781" y="239776"/>
                    <a:pt x="413766" y="237363"/>
                    <a:pt x="420497" y="234569"/>
                  </a:cubicBezTo>
                  <a:cubicBezTo>
                    <a:pt x="441579" y="226187"/>
                    <a:pt x="441833" y="200152"/>
                    <a:pt x="422275" y="190246"/>
                  </a:cubicBezTo>
                  <a:cubicBezTo>
                    <a:pt x="355727" y="156464"/>
                    <a:pt x="287147" y="125984"/>
                    <a:pt x="219837" y="93853"/>
                  </a:cubicBezTo>
                  <a:cubicBezTo>
                    <a:pt x="178943" y="74422"/>
                    <a:pt x="138176" y="54991"/>
                    <a:pt x="97282" y="35433"/>
                  </a:cubicBezTo>
                  <a:cubicBezTo>
                    <a:pt x="78740" y="26543"/>
                    <a:pt x="60452" y="16510"/>
                    <a:pt x="41402" y="8890"/>
                  </a:cubicBezTo>
                  <a:cubicBezTo>
                    <a:pt x="19177" y="0"/>
                    <a:pt x="2540" y="22733"/>
                    <a:pt x="12065" y="42545"/>
                  </a:cubicBezTo>
                  <a:cubicBezTo>
                    <a:pt x="21082" y="61087"/>
                    <a:pt x="48641" y="44831"/>
                    <a:pt x="39624" y="26416"/>
                  </a:cubicBezTo>
                  <a:cubicBezTo>
                    <a:pt x="39243" y="25527"/>
                    <a:pt x="38735" y="24765"/>
                    <a:pt x="38481" y="24130"/>
                  </a:cubicBezTo>
                  <a:cubicBezTo>
                    <a:pt x="39116" y="26797"/>
                    <a:pt x="40005" y="29464"/>
                    <a:pt x="40640" y="32131"/>
                  </a:cubicBezTo>
                  <a:cubicBezTo>
                    <a:pt x="39751" y="33655"/>
                    <a:pt x="38989" y="35179"/>
                    <a:pt x="38100" y="36703"/>
                  </a:cubicBezTo>
                  <a:cubicBezTo>
                    <a:pt x="35433" y="37338"/>
                    <a:pt x="32766" y="38227"/>
                    <a:pt x="30099" y="38862"/>
                  </a:cubicBezTo>
                  <a:cubicBezTo>
                    <a:pt x="28321" y="38989"/>
                    <a:pt x="25400" y="36576"/>
                    <a:pt x="29591" y="38481"/>
                  </a:cubicBezTo>
                  <a:cubicBezTo>
                    <a:pt x="31750" y="39497"/>
                    <a:pt x="34036" y="40513"/>
                    <a:pt x="36322" y="41656"/>
                  </a:cubicBezTo>
                  <a:cubicBezTo>
                    <a:pt x="44704" y="45720"/>
                    <a:pt x="53086" y="49657"/>
                    <a:pt x="61468" y="53721"/>
                  </a:cubicBezTo>
                  <a:cubicBezTo>
                    <a:pt x="88900" y="66802"/>
                    <a:pt x="116586" y="79883"/>
                    <a:pt x="144018" y="93091"/>
                  </a:cubicBezTo>
                  <a:cubicBezTo>
                    <a:pt x="210312" y="124714"/>
                    <a:pt x="276479" y="156337"/>
                    <a:pt x="342773" y="187960"/>
                  </a:cubicBezTo>
                  <a:cubicBezTo>
                    <a:pt x="362331" y="197358"/>
                    <a:pt x="382143" y="206756"/>
                    <a:pt x="401701" y="216154"/>
                  </a:cubicBezTo>
                  <a:cubicBezTo>
                    <a:pt x="403352" y="217043"/>
                    <a:pt x="405892" y="218821"/>
                    <a:pt x="407670" y="218948"/>
                  </a:cubicBezTo>
                  <a:cubicBezTo>
                    <a:pt x="413893" y="219583"/>
                    <a:pt x="409194" y="203327"/>
                    <a:pt x="412242" y="204216"/>
                  </a:cubicBezTo>
                  <a:cubicBezTo>
                    <a:pt x="409575" y="203581"/>
                    <a:pt x="401701" y="208280"/>
                    <a:pt x="399415" y="209169"/>
                  </a:cubicBezTo>
                  <a:cubicBezTo>
                    <a:pt x="339979" y="231902"/>
                    <a:pt x="280289" y="254762"/>
                    <a:pt x="220853" y="277495"/>
                  </a:cubicBezTo>
                  <a:cubicBezTo>
                    <a:pt x="187960" y="290068"/>
                    <a:pt x="155194" y="302641"/>
                    <a:pt x="122301" y="315214"/>
                  </a:cubicBezTo>
                  <a:cubicBezTo>
                    <a:pt x="104394" y="322072"/>
                    <a:pt x="84328" y="327533"/>
                    <a:pt x="67183" y="336169"/>
                  </a:cubicBezTo>
                  <a:cubicBezTo>
                    <a:pt x="65913" y="336677"/>
                    <a:pt x="65405" y="336804"/>
                    <a:pt x="64389" y="336677"/>
                  </a:cubicBezTo>
                  <a:cubicBezTo>
                    <a:pt x="67056" y="337312"/>
                    <a:pt x="69723" y="338201"/>
                    <a:pt x="72390" y="338836"/>
                  </a:cubicBezTo>
                  <a:cubicBezTo>
                    <a:pt x="102362" y="352933"/>
                    <a:pt x="70231" y="352171"/>
                    <a:pt x="74295" y="348742"/>
                  </a:cubicBezTo>
                  <a:cubicBezTo>
                    <a:pt x="74803" y="348361"/>
                    <a:pt x="75184" y="347091"/>
                    <a:pt x="75692" y="346583"/>
                  </a:cubicBezTo>
                  <a:cubicBezTo>
                    <a:pt x="77724" y="343916"/>
                    <a:pt x="79248" y="340741"/>
                    <a:pt x="81026" y="337947"/>
                  </a:cubicBezTo>
                  <a:cubicBezTo>
                    <a:pt x="86868" y="328676"/>
                    <a:pt x="92456" y="319405"/>
                    <a:pt x="98298" y="310261"/>
                  </a:cubicBezTo>
                  <a:cubicBezTo>
                    <a:pt x="112776" y="286893"/>
                    <a:pt x="127254" y="263652"/>
                    <a:pt x="141605" y="240411"/>
                  </a:cubicBezTo>
                  <a:cubicBezTo>
                    <a:pt x="149987" y="226695"/>
                    <a:pt x="168529" y="206375"/>
                    <a:pt x="160655" y="189357"/>
                  </a:cubicBezTo>
                  <a:cubicBezTo>
                    <a:pt x="156210" y="179832"/>
                    <a:pt x="147574" y="171323"/>
                    <a:pt x="141351" y="162941"/>
                  </a:cubicBezTo>
                  <a:cubicBezTo>
                    <a:pt x="131318" y="149733"/>
                    <a:pt x="121158" y="136398"/>
                    <a:pt x="111252" y="123190"/>
                  </a:cubicBezTo>
                  <a:cubicBezTo>
                    <a:pt x="87122" y="91313"/>
                    <a:pt x="62992" y="59436"/>
                    <a:pt x="39751" y="26797"/>
                  </a:cubicBezTo>
                  <a:cubicBezTo>
                    <a:pt x="27686" y="10033"/>
                    <a:pt x="0" y="25908"/>
                    <a:pt x="11811" y="42799"/>
                  </a:cubicBezTo>
                  <a:close/>
                </a:path>
              </a:pathLst>
            </a:custGeom>
            <a:solidFill>
              <a:srgbClr val="139E1C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63500" y="63500"/>
              <a:ext cx="441960" cy="374523"/>
            </a:xfrm>
            <a:custGeom>
              <a:avLst/>
              <a:gdLst/>
              <a:ahLst/>
              <a:cxnLst/>
              <a:rect r="r" b="b" t="t" l="l"/>
              <a:pathLst>
                <a:path h="374523" w="441960">
                  <a:moveTo>
                    <a:pt x="0" y="374523"/>
                  </a:moveTo>
                  <a:lnTo>
                    <a:pt x="441960" y="374523"/>
                  </a:lnTo>
                  <a:lnTo>
                    <a:pt x="44196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1920764" y="3633406"/>
            <a:ext cx="568985" cy="501482"/>
            <a:chOff x="0" y="0"/>
            <a:chExt cx="568985" cy="50148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63373" y="63500"/>
              <a:ext cx="441833" cy="374269"/>
            </a:xfrm>
            <a:custGeom>
              <a:avLst/>
              <a:gdLst/>
              <a:ahLst/>
              <a:cxnLst/>
              <a:rect r="r" b="b" t="t" l="l"/>
              <a:pathLst>
                <a:path h="374269" w="441833">
                  <a:moveTo>
                    <a:pt x="12065" y="42545"/>
                  </a:moveTo>
                  <a:cubicBezTo>
                    <a:pt x="33655" y="72898"/>
                    <a:pt x="56134" y="102616"/>
                    <a:pt x="78486" y="132207"/>
                  </a:cubicBezTo>
                  <a:cubicBezTo>
                    <a:pt x="89281" y="146558"/>
                    <a:pt x="100203" y="160782"/>
                    <a:pt x="110998" y="175133"/>
                  </a:cubicBezTo>
                  <a:cubicBezTo>
                    <a:pt x="118237" y="184531"/>
                    <a:pt x="127889" y="194183"/>
                    <a:pt x="132969" y="204978"/>
                  </a:cubicBezTo>
                  <a:cubicBezTo>
                    <a:pt x="132334" y="202311"/>
                    <a:pt x="131445" y="199644"/>
                    <a:pt x="130810" y="196977"/>
                  </a:cubicBezTo>
                  <a:cubicBezTo>
                    <a:pt x="130683" y="194945"/>
                    <a:pt x="132588" y="193929"/>
                    <a:pt x="130556" y="197104"/>
                  </a:cubicBezTo>
                  <a:cubicBezTo>
                    <a:pt x="129159" y="199263"/>
                    <a:pt x="127762" y="201549"/>
                    <a:pt x="126365" y="203835"/>
                  </a:cubicBezTo>
                  <a:cubicBezTo>
                    <a:pt x="121539" y="211582"/>
                    <a:pt x="116840" y="219329"/>
                    <a:pt x="112014" y="226822"/>
                  </a:cubicBezTo>
                  <a:cubicBezTo>
                    <a:pt x="99441" y="247142"/>
                    <a:pt x="86741" y="267462"/>
                    <a:pt x="74168" y="287782"/>
                  </a:cubicBezTo>
                  <a:cubicBezTo>
                    <a:pt x="65151" y="302133"/>
                    <a:pt x="55626" y="316230"/>
                    <a:pt x="47371" y="330835"/>
                  </a:cubicBezTo>
                  <a:cubicBezTo>
                    <a:pt x="36195" y="350393"/>
                    <a:pt x="51181" y="374269"/>
                    <a:pt x="74549" y="366903"/>
                  </a:cubicBezTo>
                  <a:cubicBezTo>
                    <a:pt x="100711" y="358521"/>
                    <a:pt x="126492" y="347091"/>
                    <a:pt x="152273" y="337185"/>
                  </a:cubicBezTo>
                  <a:cubicBezTo>
                    <a:pt x="197739" y="319786"/>
                    <a:pt x="242951" y="302514"/>
                    <a:pt x="288417" y="285115"/>
                  </a:cubicBezTo>
                  <a:cubicBezTo>
                    <a:pt x="325501" y="270891"/>
                    <a:pt x="362839" y="256667"/>
                    <a:pt x="399923" y="242443"/>
                  </a:cubicBezTo>
                  <a:cubicBezTo>
                    <a:pt x="406781" y="239776"/>
                    <a:pt x="413766" y="237363"/>
                    <a:pt x="420497" y="234569"/>
                  </a:cubicBezTo>
                  <a:cubicBezTo>
                    <a:pt x="441579" y="226187"/>
                    <a:pt x="441833" y="200152"/>
                    <a:pt x="422275" y="190246"/>
                  </a:cubicBezTo>
                  <a:cubicBezTo>
                    <a:pt x="355727" y="156464"/>
                    <a:pt x="287147" y="125984"/>
                    <a:pt x="219837" y="93853"/>
                  </a:cubicBezTo>
                  <a:cubicBezTo>
                    <a:pt x="178943" y="74422"/>
                    <a:pt x="138176" y="54991"/>
                    <a:pt x="97282" y="35433"/>
                  </a:cubicBezTo>
                  <a:cubicBezTo>
                    <a:pt x="78740" y="26543"/>
                    <a:pt x="60452" y="16510"/>
                    <a:pt x="41402" y="8890"/>
                  </a:cubicBezTo>
                  <a:cubicBezTo>
                    <a:pt x="19177" y="0"/>
                    <a:pt x="2540" y="22733"/>
                    <a:pt x="12065" y="42545"/>
                  </a:cubicBezTo>
                  <a:cubicBezTo>
                    <a:pt x="21082" y="61087"/>
                    <a:pt x="48641" y="44831"/>
                    <a:pt x="39624" y="26416"/>
                  </a:cubicBezTo>
                  <a:cubicBezTo>
                    <a:pt x="39243" y="25527"/>
                    <a:pt x="38735" y="24765"/>
                    <a:pt x="38481" y="24130"/>
                  </a:cubicBezTo>
                  <a:cubicBezTo>
                    <a:pt x="39116" y="26797"/>
                    <a:pt x="40005" y="29464"/>
                    <a:pt x="40640" y="32131"/>
                  </a:cubicBezTo>
                  <a:cubicBezTo>
                    <a:pt x="39751" y="33655"/>
                    <a:pt x="38989" y="35179"/>
                    <a:pt x="38100" y="36703"/>
                  </a:cubicBezTo>
                  <a:cubicBezTo>
                    <a:pt x="35433" y="37338"/>
                    <a:pt x="32766" y="38227"/>
                    <a:pt x="30099" y="38862"/>
                  </a:cubicBezTo>
                  <a:cubicBezTo>
                    <a:pt x="28321" y="38989"/>
                    <a:pt x="25400" y="36576"/>
                    <a:pt x="29591" y="38481"/>
                  </a:cubicBezTo>
                  <a:cubicBezTo>
                    <a:pt x="31750" y="39497"/>
                    <a:pt x="34036" y="40513"/>
                    <a:pt x="36322" y="41656"/>
                  </a:cubicBezTo>
                  <a:cubicBezTo>
                    <a:pt x="44704" y="45720"/>
                    <a:pt x="53086" y="49657"/>
                    <a:pt x="61468" y="53721"/>
                  </a:cubicBezTo>
                  <a:cubicBezTo>
                    <a:pt x="88900" y="66802"/>
                    <a:pt x="116586" y="79883"/>
                    <a:pt x="144018" y="93091"/>
                  </a:cubicBezTo>
                  <a:cubicBezTo>
                    <a:pt x="210312" y="124714"/>
                    <a:pt x="276479" y="156337"/>
                    <a:pt x="342773" y="187960"/>
                  </a:cubicBezTo>
                  <a:cubicBezTo>
                    <a:pt x="362331" y="197358"/>
                    <a:pt x="382143" y="206756"/>
                    <a:pt x="401701" y="216154"/>
                  </a:cubicBezTo>
                  <a:cubicBezTo>
                    <a:pt x="403352" y="217043"/>
                    <a:pt x="405892" y="218821"/>
                    <a:pt x="407670" y="218948"/>
                  </a:cubicBezTo>
                  <a:cubicBezTo>
                    <a:pt x="413893" y="219583"/>
                    <a:pt x="409194" y="203327"/>
                    <a:pt x="412242" y="204216"/>
                  </a:cubicBezTo>
                  <a:cubicBezTo>
                    <a:pt x="409575" y="203581"/>
                    <a:pt x="401701" y="208280"/>
                    <a:pt x="399415" y="209169"/>
                  </a:cubicBezTo>
                  <a:cubicBezTo>
                    <a:pt x="339979" y="231902"/>
                    <a:pt x="280289" y="254762"/>
                    <a:pt x="220853" y="277495"/>
                  </a:cubicBezTo>
                  <a:cubicBezTo>
                    <a:pt x="187960" y="290068"/>
                    <a:pt x="155194" y="302641"/>
                    <a:pt x="122301" y="315214"/>
                  </a:cubicBezTo>
                  <a:cubicBezTo>
                    <a:pt x="104394" y="322072"/>
                    <a:pt x="84328" y="327533"/>
                    <a:pt x="67183" y="336169"/>
                  </a:cubicBezTo>
                  <a:cubicBezTo>
                    <a:pt x="65913" y="336677"/>
                    <a:pt x="65405" y="336804"/>
                    <a:pt x="64389" y="336677"/>
                  </a:cubicBezTo>
                  <a:cubicBezTo>
                    <a:pt x="67056" y="337312"/>
                    <a:pt x="69723" y="338201"/>
                    <a:pt x="72390" y="338836"/>
                  </a:cubicBezTo>
                  <a:cubicBezTo>
                    <a:pt x="102362" y="352933"/>
                    <a:pt x="70231" y="352171"/>
                    <a:pt x="74295" y="348742"/>
                  </a:cubicBezTo>
                  <a:cubicBezTo>
                    <a:pt x="74803" y="348361"/>
                    <a:pt x="75184" y="347091"/>
                    <a:pt x="75692" y="346583"/>
                  </a:cubicBezTo>
                  <a:cubicBezTo>
                    <a:pt x="77724" y="343916"/>
                    <a:pt x="79248" y="340741"/>
                    <a:pt x="81026" y="337947"/>
                  </a:cubicBezTo>
                  <a:cubicBezTo>
                    <a:pt x="86868" y="328676"/>
                    <a:pt x="92456" y="319405"/>
                    <a:pt x="98298" y="310261"/>
                  </a:cubicBezTo>
                  <a:cubicBezTo>
                    <a:pt x="112776" y="286893"/>
                    <a:pt x="127254" y="263652"/>
                    <a:pt x="141605" y="240411"/>
                  </a:cubicBezTo>
                  <a:cubicBezTo>
                    <a:pt x="149987" y="226695"/>
                    <a:pt x="168529" y="206375"/>
                    <a:pt x="160655" y="189357"/>
                  </a:cubicBezTo>
                  <a:cubicBezTo>
                    <a:pt x="156210" y="179832"/>
                    <a:pt x="147574" y="171323"/>
                    <a:pt x="141351" y="162941"/>
                  </a:cubicBezTo>
                  <a:cubicBezTo>
                    <a:pt x="131318" y="149733"/>
                    <a:pt x="121158" y="136398"/>
                    <a:pt x="111252" y="123190"/>
                  </a:cubicBezTo>
                  <a:cubicBezTo>
                    <a:pt x="87122" y="91313"/>
                    <a:pt x="62992" y="59436"/>
                    <a:pt x="39751" y="26797"/>
                  </a:cubicBezTo>
                  <a:cubicBezTo>
                    <a:pt x="27686" y="10033"/>
                    <a:pt x="0" y="25908"/>
                    <a:pt x="11811" y="42799"/>
                  </a:cubicBezTo>
                  <a:close/>
                </a:path>
              </a:pathLst>
            </a:custGeom>
            <a:solidFill>
              <a:srgbClr val="139E1C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63500" y="63500"/>
              <a:ext cx="441960" cy="374523"/>
            </a:xfrm>
            <a:custGeom>
              <a:avLst/>
              <a:gdLst/>
              <a:ahLst/>
              <a:cxnLst/>
              <a:rect r="r" b="b" t="t" l="l"/>
              <a:pathLst>
                <a:path h="374523" w="441960">
                  <a:moveTo>
                    <a:pt x="0" y="374523"/>
                  </a:moveTo>
                  <a:lnTo>
                    <a:pt x="441960" y="374523"/>
                  </a:lnTo>
                  <a:lnTo>
                    <a:pt x="44196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0" id="10"/>
          <p:cNvGrpSpPr>
            <a:grpSpLocks noChangeAspect="true"/>
          </p:cNvGrpSpPr>
          <p:nvPr/>
        </p:nvGrpSpPr>
        <p:grpSpPr>
          <a:xfrm rot="0">
            <a:off x="1920764" y="4681156"/>
            <a:ext cx="568985" cy="501482"/>
            <a:chOff x="0" y="0"/>
            <a:chExt cx="568985" cy="50148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63373" y="63500"/>
              <a:ext cx="441833" cy="374269"/>
            </a:xfrm>
            <a:custGeom>
              <a:avLst/>
              <a:gdLst/>
              <a:ahLst/>
              <a:cxnLst/>
              <a:rect r="r" b="b" t="t" l="l"/>
              <a:pathLst>
                <a:path h="374269" w="441833">
                  <a:moveTo>
                    <a:pt x="12065" y="42545"/>
                  </a:moveTo>
                  <a:cubicBezTo>
                    <a:pt x="33655" y="72898"/>
                    <a:pt x="56134" y="102616"/>
                    <a:pt x="78486" y="132207"/>
                  </a:cubicBezTo>
                  <a:cubicBezTo>
                    <a:pt x="89281" y="146558"/>
                    <a:pt x="100203" y="160782"/>
                    <a:pt x="110998" y="175133"/>
                  </a:cubicBezTo>
                  <a:cubicBezTo>
                    <a:pt x="118237" y="184531"/>
                    <a:pt x="127889" y="194183"/>
                    <a:pt x="132969" y="204978"/>
                  </a:cubicBezTo>
                  <a:cubicBezTo>
                    <a:pt x="132334" y="202311"/>
                    <a:pt x="131445" y="199644"/>
                    <a:pt x="130810" y="196977"/>
                  </a:cubicBezTo>
                  <a:cubicBezTo>
                    <a:pt x="130683" y="194945"/>
                    <a:pt x="132588" y="193929"/>
                    <a:pt x="130556" y="197104"/>
                  </a:cubicBezTo>
                  <a:cubicBezTo>
                    <a:pt x="129159" y="199263"/>
                    <a:pt x="127762" y="201549"/>
                    <a:pt x="126365" y="203835"/>
                  </a:cubicBezTo>
                  <a:cubicBezTo>
                    <a:pt x="121539" y="211582"/>
                    <a:pt x="116840" y="219329"/>
                    <a:pt x="112014" y="226822"/>
                  </a:cubicBezTo>
                  <a:cubicBezTo>
                    <a:pt x="99441" y="247142"/>
                    <a:pt x="86741" y="267462"/>
                    <a:pt x="74168" y="287782"/>
                  </a:cubicBezTo>
                  <a:cubicBezTo>
                    <a:pt x="65151" y="302133"/>
                    <a:pt x="55626" y="316230"/>
                    <a:pt x="47371" y="330835"/>
                  </a:cubicBezTo>
                  <a:cubicBezTo>
                    <a:pt x="36195" y="350393"/>
                    <a:pt x="51181" y="374269"/>
                    <a:pt x="74549" y="366903"/>
                  </a:cubicBezTo>
                  <a:cubicBezTo>
                    <a:pt x="100711" y="358521"/>
                    <a:pt x="126492" y="347091"/>
                    <a:pt x="152273" y="337185"/>
                  </a:cubicBezTo>
                  <a:cubicBezTo>
                    <a:pt x="197739" y="319786"/>
                    <a:pt x="242951" y="302514"/>
                    <a:pt x="288417" y="285115"/>
                  </a:cubicBezTo>
                  <a:cubicBezTo>
                    <a:pt x="325501" y="270891"/>
                    <a:pt x="362839" y="256667"/>
                    <a:pt x="399923" y="242443"/>
                  </a:cubicBezTo>
                  <a:cubicBezTo>
                    <a:pt x="406781" y="239776"/>
                    <a:pt x="413766" y="237363"/>
                    <a:pt x="420497" y="234569"/>
                  </a:cubicBezTo>
                  <a:cubicBezTo>
                    <a:pt x="441579" y="226187"/>
                    <a:pt x="441833" y="200152"/>
                    <a:pt x="422275" y="190246"/>
                  </a:cubicBezTo>
                  <a:cubicBezTo>
                    <a:pt x="355727" y="156464"/>
                    <a:pt x="287147" y="125984"/>
                    <a:pt x="219837" y="93853"/>
                  </a:cubicBezTo>
                  <a:cubicBezTo>
                    <a:pt x="178943" y="74422"/>
                    <a:pt x="138176" y="54991"/>
                    <a:pt x="97282" y="35433"/>
                  </a:cubicBezTo>
                  <a:cubicBezTo>
                    <a:pt x="78740" y="26543"/>
                    <a:pt x="60452" y="16510"/>
                    <a:pt x="41402" y="8890"/>
                  </a:cubicBezTo>
                  <a:cubicBezTo>
                    <a:pt x="19177" y="0"/>
                    <a:pt x="2540" y="22733"/>
                    <a:pt x="12065" y="42545"/>
                  </a:cubicBezTo>
                  <a:cubicBezTo>
                    <a:pt x="21082" y="61087"/>
                    <a:pt x="48641" y="44831"/>
                    <a:pt x="39624" y="26416"/>
                  </a:cubicBezTo>
                  <a:cubicBezTo>
                    <a:pt x="39243" y="25527"/>
                    <a:pt x="38735" y="24765"/>
                    <a:pt x="38481" y="24130"/>
                  </a:cubicBezTo>
                  <a:cubicBezTo>
                    <a:pt x="39116" y="26797"/>
                    <a:pt x="40005" y="29464"/>
                    <a:pt x="40640" y="32131"/>
                  </a:cubicBezTo>
                  <a:cubicBezTo>
                    <a:pt x="39751" y="33655"/>
                    <a:pt x="38989" y="35179"/>
                    <a:pt x="38100" y="36703"/>
                  </a:cubicBezTo>
                  <a:cubicBezTo>
                    <a:pt x="35433" y="37338"/>
                    <a:pt x="32766" y="38227"/>
                    <a:pt x="30099" y="38862"/>
                  </a:cubicBezTo>
                  <a:cubicBezTo>
                    <a:pt x="28321" y="38989"/>
                    <a:pt x="25400" y="36576"/>
                    <a:pt x="29591" y="38481"/>
                  </a:cubicBezTo>
                  <a:cubicBezTo>
                    <a:pt x="31750" y="39497"/>
                    <a:pt x="34036" y="40513"/>
                    <a:pt x="36322" y="41656"/>
                  </a:cubicBezTo>
                  <a:cubicBezTo>
                    <a:pt x="44704" y="45720"/>
                    <a:pt x="53086" y="49657"/>
                    <a:pt x="61468" y="53721"/>
                  </a:cubicBezTo>
                  <a:cubicBezTo>
                    <a:pt x="88900" y="66802"/>
                    <a:pt x="116586" y="79883"/>
                    <a:pt x="144018" y="93091"/>
                  </a:cubicBezTo>
                  <a:cubicBezTo>
                    <a:pt x="210312" y="124714"/>
                    <a:pt x="276479" y="156337"/>
                    <a:pt x="342773" y="187960"/>
                  </a:cubicBezTo>
                  <a:cubicBezTo>
                    <a:pt x="362331" y="197358"/>
                    <a:pt x="382143" y="206756"/>
                    <a:pt x="401701" y="216154"/>
                  </a:cubicBezTo>
                  <a:cubicBezTo>
                    <a:pt x="403352" y="217043"/>
                    <a:pt x="405892" y="218821"/>
                    <a:pt x="407670" y="218948"/>
                  </a:cubicBezTo>
                  <a:cubicBezTo>
                    <a:pt x="413893" y="219583"/>
                    <a:pt x="409194" y="203327"/>
                    <a:pt x="412242" y="204216"/>
                  </a:cubicBezTo>
                  <a:cubicBezTo>
                    <a:pt x="409575" y="203581"/>
                    <a:pt x="401701" y="208280"/>
                    <a:pt x="399415" y="209169"/>
                  </a:cubicBezTo>
                  <a:cubicBezTo>
                    <a:pt x="339979" y="231902"/>
                    <a:pt x="280289" y="254762"/>
                    <a:pt x="220853" y="277495"/>
                  </a:cubicBezTo>
                  <a:cubicBezTo>
                    <a:pt x="187960" y="290068"/>
                    <a:pt x="155194" y="302641"/>
                    <a:pt x="122301" y="315214"/>
                  </a:cubicBezTo>
                  <a:cubicBezTo>
                    <a:pt x="104394" y="322072"/>
                    <a:pt x="84328" y="327533"/>
                    <a:pt x="67183" y="336169"/>
                  </a:cubicBezTo>
                  <a:cubicBezTo>
                    <a:pt x="65913" y="336677"/>
                    <a:pt x="65405" y="336804"/>
                    <a:pt x="64389" y="336677"/>
                  </a:cubicBezTo>
                  <a:cubicBezTo>
                    <a:pt x="67056" y="337312"/>
                    <a:pt x="69723" y="338201"/>
                    <a:pt x="72390" y="338836"/>
                  </a:cubicBezTo>
                  <a:cubicBezTo>
                    <a:pt x="102362" y="352933"/>
                    <a:pt x="70231" y="352171"/>
                    <a:pt x="74295" y="348742"/>
                  </a:cubicBezTo>
                  <a:cubicBezTo>
                    <a:pt x="74803" y="348361"/>
                    <a:pt x="75184" y="347091"/>
                    <a:pt x="75692" y="346583"/>
                  </a:cubicBezTo>
                  <a:cubicBezTo>
                    <a:pt x="77724" y="343916"/>
                    <a:pt x="79248" y="340741"/>
                    <a:pt x="81026" y="337947"/>
                  </a:cubicBezTo>
                  <a:cubicBezTo>
                    <a:pt x="86868" y="328676"/>
                    <a:pt x="92456" y="319405"/>
                    <a:pt x="98298" y="310261"/>
                  </a:cubicBezTo>
                  <a:cubicBezTo>
                    <a:pt x="112776" y="286893"/>
                    <a:pt x="127254" y="263652"/>
                    <a:pt x="141605" y="240411"/>
                  </a:cubicBezTo>
                  <a:cubicBezTo>
                    <a:pt x="149987" y="226695"/>
                    <a:pt x="168529" y="206375"/>
                    <a:pt x="160655" y="189357"/>
                  </a:cubicBezTo>
                  <a:cubicBezTo>
                    <a:pt x="156210" y="179832"/>
                    <a:pt x="147574" y="171323"/>
                    <a:pt x="141351" y="162941"/>
                  </a:cubicBezTo>
                  <a:cubicBezTo>
                    <a:pt x="131318" y="149733"/>
                    <a:pt x="121158" y="136398"/>
                    <a:pt x="111252" y="123190"/>
                  </a:cubicBezTo>
                  <a:cubicBezTo>
                    <a:pt x="87122" y="91313"/>
                    <a:pt x="62992" y="59436"/>
                    <a:pt x="39751" y="26797"/>
                  </a:cubicBezTo>
                  <a:cubicBezTo>
                    <a:pt x="27686" y="10033"/>
                    <a:pt x="0" y="25908"/>
                    <a:pt x="11811" y="42799"/>
                  </a:cubicBezTo>
                  <a:close/>
                </a:path>
              </a:pathLst>
            </a:custGeom>
            <a:solidFill>
              <a:srgbClr val="139E1C"/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63500" y="63500"/>
              <a:ext cx="441960" cy="374523"/>
            </a:xfrm>
            <a:custGeom>
              <a:avLst/>
              <a:gdLst/>
              <a:ahLst/>
              <a:cxnLst/>
              <a:rect r="r" b="b" t="t" l="l"/>
              <a:pathLst>
                <a:path h="374523" w="441960">
                  <a:moveTo>
                    <a:pt x="0" y="374523"/>
                  </a:moveTo>
                  <a:lnTo>
                    <a:pt x="441960" y="374523"/>
                  </a:lnTo>
                  <a:lnTo>
                    <a:pt x="44196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3" id="13"/>
          <p:cNvGrpSpPr>
            <a:grpSpLocks noChangeAspect="true"/>
          </p:cNvGrpSpPr>
          <p:nvPr/>
        </p:nvGrpSpPr>
        <p:grpSpPr>
          <a:xfrm rot="0">
            <a:off x="1920764" y="5731916"/>
            <a:ext cx="568985" cy="501482"/>
            <a:chOff x="0" y="0"/>
            <a:chExt cx="568985" cy="50148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63373" y="63500"/>
              <a:ext cx="441833" cy="374269"/>
            </a:xfrm>
            <a:custGeom>
              <a:avLst/>
              <a:gdLst/>
              <a:ahLst/>
              <a:cxnLst/>
              <a:rect r="r" b="b" t="t" l="l"/>
              <a:pathLst>
                <a:path h="374269" w="441833">
                  <a:moveTo>
                    <a:pt x="12065" y="42545"/>
                  </a:moveTo>
                  <a:cubicBezTo>
                    <a:pt x="33655" y="72898"/>
                    <a:pt x="56134" y="102616"/>
                    <a:pt x="78486" y="132207"/>
                  </a:cubicBezTo>
                  <a:cubicBezTo>
                    <a:pt x="89281" y="146558"/>
                    <a:pt x="100203" y="160782"/>
                    <a:pt x="110998" y="175133"/>
                  </a:cubicBezTo>
                  <a:cubicBezTo>
                    <a:pt x="118237" y="184531"/>
                    <a:pt x="127889" y="194183"/>
                    <a:pt x="132969" y="204978"/>
                  </a:cubicBezTo>
                  <a:cubicBezTo>
                    <a:pt x="132334" y="202311"/>
                    <a:pt x="131445" y="199644"/>
                    <a:pt x="130810" y="196977"/>
                  </a:cubicBezTo>
                  <a:cubicBezTo>
                    <a:pt x="130683" y="194945"/>
                    <a:pt x="132588" y="193929"/>
                    <a:pt x="130556" y="197104"/>
                  </a:cubicBezTo>
                  <a:cubicBezTo>
                    <a:pt x="129159" y="199263"/>
                    <a:pt x="127762" y="201549"/>
                    <a:pt x="126365" y="203835"/>
                  </a:cubicBezTo>
                  <a:cubicBezTo>
                    <a:pt x="121539" y="211582"/>
                    <a:pt x="116840" y="219329"/>
                    <a:pt x="112014" y="226822"/>
                  </a:cubicBezTo>
                  <a:cubicBezTo>
                    <a:pt x="99441" y="247142"/>
                    <a:pt x="86741" y="267462"/>
                    <a:pt x="74168" y="287782"/>
                  </a:cubicBezTo>
                  <a:cubicBezTo>
                    <a:pt x="65151" y="302133"/>
                    <a:pt x="55626" y="316230"/>
                    <a:pt x="47371" y="330835"/>
                  </a:cubicBezTo>
                  <a:cubicBezTo>
                    <a:pt x="36195" y="350393"/>
                    <a:pt x="51181" y="374269"/>
                    <a:pt x="74549" y="366903"/>
                  </a:cubicBezTo>
                  <a:cubicBezTo>
                    <a:pt x="100711" y="358521"/>
                    <a:pt x="126492" y="347091"/>
                    <a:pt x="152273" y="337185"/>
                  </a:cubicBezTo>
                  <a:cubicBezTo>
                    <a:pt x="197739" y="319786"/>
                    <a:pt x="242951" y="302514"/>
                    <a:pt x="288417" y="285115"/>
                  </a:cubicBezTo>
                  <a:cubicBezTo>
                    <a:pt x="325501" y="270891"/>
                    <a:pt x="362839" y="256667"/>
                    <a:pt x="399923" y="242443"/>
                  </a:cubicBezTo>
                  <a:cubicBezTo>
                    <a:pt x="406781" y="239776"/>
                    <a:pt x="413766" y="237363"/>
                    <a:pt x="420497" y="234569"/>
                  </a:cubicBezTo>
                  <a:cubicBezTo>
                    <a:pt x="441579" y="226187"/>
                    <a:pt x="441833" y="200152"/>
                    <a:pt x="422275" y="190246"/>
                  </a:cubicBezTo>
                  <a:cubicBezTo>
                    <a:pt x="355727" y="156464"/>
                    <a:pt x="287147" y="125984"/>
                    <a:pt x="219837" y="93853"/>
                  </a:cubicBezTo>
                  <a:cubicBezTo>
                    <a:pt x="178943" y="74422"/>
                    <a:pt x="138176" y="54991"/>
                    <a:pt x="97282" y="35433"/>
                  </a:cubicBezTo>
                  <a:cubicBezTo>
                    <a:pt x="78740" y="26543"/>
                    <a:pt x="60452" y="16510"/>
                    <a:pt x="41402" y="8890"/>
                  </a:cubicBezTo>
                  <a:cubicBezTo>
                    <a:pt x="19177" y="0"/>
                    <a:pt x="2540" y="22733"/>
                    <a:pt x="12065" y="42545"/>
                  </a:cubicBezTo>
                  <a:cubicBezTo>
                    <a:pt x="21082" y="61087"/>
                    <a:pt x="48641" y="44831"/>
                    <a:pt x="39624" y="26416"/>
                  </a:cubicBezTo>
                  <a:cubicBezTo>
                    <a:pt x="39243" y="25527"/>
                    <a:pt x="38735" y="24765"/>
                    <a:pt x="38481" y="24130"/>
                  </a:cubicBezTo>
                  <a:cubicBezTo>
                    <a:pt x="39116" y="26797"/>
                    <a:pt x="40005" y="29464"/>
                    <a:pt x="40640" y="32131"/>
                  </a:cubicBezTo>
                  <a:cubicBezTo>
                    <a:pt x="39751" y="33655"/>
                    <a:pt x="38989" y="35179"/>
                    <a:pt x="38100" y="36703"/>
                  </a:cubicBezTo>
                  <a:cubicBezTo>
                    <a:pt x="35433" y="37338"/>
                    <a:pt x="32766" y="38227"/>
                    <a:pt x="30099" y="38862"/>
                  </a:cubicBezTo>
                  <a:cubicBezTo>
                    <a:pt x="28321" y="38989"/>
                    <a:pt x="25400" y="36576"/>
                    <a:pt x="29591" y="38481"/>
                  </a:cubicBezTo>
                  <a:cubicBezTo>
                    <a:pt x="31750" y="39497"/>
                    <a:pt x="34036" y="40513"/>
                    <a:pt x="36322" y="41656"/>
                  </a:cubicBezTo>
                  <a:cubicBezTo>
                    <a:pt x="44704" y="45720"/>
                    <a:pt x="53086" y="49657"/>
                    <a:pt x="61468" y="53721"/>
                  </a:cubicBezTo>
                  <a:cubicBezTo>
                    <a:pt x="88900" y="66802"/>
                    <a:pt x="116586" y="79883"/>
                    <a:pt x="144018" y="93091"/>
                  </a:cubicBezTo>
                  <a:cubicBezTo>
                    <a:pt x="210312" y="124714"/>
                    <a:pt x="276479" y="156337"/>
                    <a:pt x="342773" y="187960"/>
                  </a:cubicBezTo>
                  <a:cubicBezTo>
                    <a:pt x="362331" y="197358"/>
                    <a:pt x="382143" y="206756"/>
                    <a:pt x="401701" y="216154"/>
                  </a:cubicBezTo>
                  <a:cubicBezTo>
                    <a:pt x="403352" y="217043"/>
                    <a:pt x="405892" y="218821"/>
                    <a:pt x="407670" y="218948"/>
                  </a:cubicBezTo>
                  <a:cubicBezTo>
                    <a:pt x="413893" y="219583"/>
                    <a:pt x="409194" y="203327"/>
                    <a:pt x="412242" y="204216"/>
                  </a:cubicBezTo>
                  <a:cubicBezTo>
                    <a:pt x="409575" y="203581"/>
                    <a:pt x="401701" y="208280"/>
                    <a:pt x="399415" y="209169"/>
                  </a:cubicBezTo>
                  <a:cubicBezTo>
                    <a:pt x="339979" y="231902"/>
                    <a:pt x="280289" y="254762"/>
                    <a:pt x="220853" y="277495"/>
                  </a:cubicBezTo>
                  <a:cubicBezTo>
                    <a:pt x="187960" y="290068"/>
                    <a:pt x="155194" y="302641"/>
                    <a:pt x="122301" y="315214"/>
                  </a:cubicBezTo>
                  <a:cubicBezTo>
                    <a:pt x="104394" y="322072"/>
                    <a:pt x="84328" y="327533"/>
                    <a:pt x="67183" y="336169"/>
                  </a:cubicBezTo>
                  <a:cubicBezTo>
                    <a:pt x="65913" y="336677"/>
                    <a:pt x="65405" y="336804"/>
                    <a:pt x="64389" y="336677"/>
                  </a:cubicBezTo>
                  <a:cubicBezTo>
                    <a:pt x="67056" y="337312"/>
                    <a:pt x="69723" y="338201"/>
                    <a:pt x="72390" y="338836"/>
                  </a:cubicBezTo>
                  <a:cubicBezTo>
                    <a:pt x="102362" y="352933"/>
                    <a:pt x="70231" y="352171"/>
                    <a:pt x="74295" y="348742"/>
                  </a:cubicBezTo>
                  <a:cubicBezTo>
                    <a:pt x="74803" y="348361"/>
                    <a:pt x="75184" y="347091"/>
                    <a:pt x="75692" y="346583"/>
                  </a:cubicBezTo>
                  <a:cubicBezTo>
                    <a:pt x="77724" y="343916"/>
                    <a:pt x="79248" y="340741"/>
                    <a:pt x="81026" y="337947"/>
                  </a:cubicBezTo>
                  <a:cubicBezTo>
                    <a:pt x="86868" y="328676"/>
                    <a:pt x="92456" y="319405"/>
                    <a:pt x="98298" y="310261"/>
                  </a:cubicBezTo>
                  <a:cubicBezTo>
                    <a:pt x="112776" y="286893"/>
                    <a:pt x="127254" y="263652"/>
                    <a:pt x="141605" y="240411"/>
                  </a:cubicBezTo>
                  <a:cubicBezTo>
                    <a:pt x="149987" y="226695"/>
                    <a:pt x="168529" y="206375"/>
                    <a:pt x="160655" y="189357"/>
                  </a:cubicBezTo>
                  <a:cubicBezTo>
                    <a:pt x="156210" y="179832"/>
                    <a:pt x="147574" y="171323"/>
                    <a:pt x="141351" y="162941"/>
                  </a:cubicBezTo>
                  <a:cubicBezTo>
                    <a:pt x="131318" y="149733"/>
                    <a:pt x="121158" y="136398"/>
                    <a:pt x="111252" y="123190"/>
                  </a:cubicBezTo>
                  <a:cubicBezTo>
                    <a:pt x="87122" y="91313"/>
                    <a:pt x="62992" y="59436"/>
                    <a:pt x="39751" y="26797"/>
                  </a:cubicBezTo>
                  <a:cubicBezTo>
                    <a:pt x="27686" y="10033"/>
                    <a:pt x="0" y="25908"/>
                    <a:pt x="11811" y="42799"/>
                  </a:cubicBezTo>
                  <a:close/>
                </a:path>
              </a:pathLst>
            </a:custGeom>
            <a:solidFill>
              <a:srgbClr val="139E1C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63500" y="63500"/>
              <a:ext cx="441960" cy="374523"/>
            </a:xfrm>
            <a:custGeom>
              <a:avLst/>
              <a:gdLst/>
              <a:ahLst/>
              <a:cxnLst/>
              <a:rect r="r" b="b" t="t" l="l"/>
              <a:pathLst>
                <a:path h="374523" w="441960">
                  <a:moveTo>
                    <a:pt x="0" y="374523"/>
                  </a:moveTo>
                  <a:lnTo>
                    <a:pt x="441960" y="374523"/>
                  </a:lnTo>
                  <a:lnTo>
                    <a:pt x="44196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6" id="16"/>
          <p:cNvGrpSpPr>
            <a:grpSpLocks noChangeAspect="true"/>
          </p:cNvGrpSpPr>
          <p:nvPr/>
        </p:nvGrpSpPr>
        <p:grpSpPr>
          <a:xfrm rot="0">
            <a:off x="1920764" y="6782676"/>
            <a:ext cx="568985" cy="501482"/>
            <a:chOff x="0" y="0"/>
            <a:chExt cx="568985" cy="501485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63373" y="63500"/>
              <a:ext cx="441833" cy="374269"/>
            </a:xfrm>
            <a:custGeom>
              <a:avLst/>
              <a:gdLst/>
              <a:ahLst/>
              <a:cxnLst/>
              <a:rect r="r" b="b" t="t" l="l"/>
              <a:pathLst>
                <a:path h="374269" w="441833">
                  <a:moveTo>
                    <a:pt x="12065" y="42545"/>
                  </a:moveTo>
                  <a:cubicBezTo>
                    <a:pt x="33655" y="72898"/>
                    <a:pt x="56134" y="102616"/>
                    <a:pt x="78486" y="132207"/>
                  </a:cubicBezTo>
                  <a:cubicBezTo>
                    <a:pt x="89281" y="146558"/>
                    <a:pt x="100203" y="160782"/>
                    <a:pt x="110998" y="175133"/>
                  </a:cubicBezTo>
                  <a:cubicBezTo>
                    <a:pt x="118237" y="184531"/>
                    <a:pt x="127889" y="194183"/>
                    <a:pt x="132969" y="204978"/>
                  </a:cubicBezTo>
                  <a:cubicBezTo>
                    <a:pt x="132334" y="202311"/>
                    <a:pt x="131445" y="199644"/>
                    <a:pt x="130810" y="196977"/>
                  </a:cubicBezTo>
                  <a:cubicBezTo>
                    <a:pt x="130683" y="194945"/>
                    <a:pt x="132588" y="193929"/>
                    <a:pt x="130556" y="197104"/>
                  </a:cubicBezTo>
                  <a:cubicBezTo>
                    <a:pt x="129159" y="199263"/>
                    <a:pt x="127762" y="201549"/>
                    <a:pt x="126365" y="203835"/>
                  </a:cubicBezTo>
                  <a:cubicBezTo>
                    <a:pt x="121539" y="211582"/>
                    <a:pt x="116840" y="219329"/>
                    <a:pt x="112014" y="226822"/>
                  </a:cubicBezTo>
                  <a:cubicBezTo>
                    <a:pt x="99441" y="247142"/>
                    <a:pt x="86741" y="267462"/>
                    <a:pt x="74168" y="287782"/>
                  </a:cubicBezTo>
                  <a:cubicBezTo>
                    <a:pt x="65151" y="302133"/>
                    <a:pt x="55626" y="316230"/>
                    <a:pt x="47371" y="330835"/>
                  </a:cubicBezTo>
                  <a:cubicBezTo>
                    <a:pt x="36195" y="350393"/>
                    <a:pt x="51181" y="374269"/>
                    <a:pt x="74549" y="366903"/>
                  </a:cubicBezTo>
                  <a:cubicBezTo>
                    <a:pt x="100711" y="358521"/>
                    <a:pt x="126492" y="347091"/>
                    <a:pt x="152273" y="337185"/>
                  </a:cubicBezTo>
                  <a:cubicBezTo>
                    <a:pt x="197739" y="319786"/>
                    <a:pt x="242951" y="302514"/>
                    <a:pt x="288417" y="285115"/>
                  </a:cubicBezTo>
                  <a:cubicBezTo>
                    <a:pt x="325501" y="270891"/>
                    <a:pt x="362839" y="256667"/>
                    <a:pt x="399923" y="242443"/>
                  </a:cubicBezTo>
                  <a:cubicBezTo>
                    <a:pt x="406781" y="239776"/>
                    <a:pt x="413766" y="237363"/>
                    <a:pt x="420497" y="234569"/>
                  </a:cubicBezTo>
                  <a:cubicBezTo>
                    <a:pt x="441579" y="226187"/>
                    <a:pt x="441833" y="200152"/>
                    <a:pt x="422275" y="190246"/>
                  </a:cubicBezTo>
                  <a:cubicBezTo>
                    <a:pt x="355727" y="156464"/>
                    <a:pt x="287147" y="125984"/>
                    <a:pt x="219837" y="93853"/>
                  </a:cubicBezTo>
                  <a:cubicBezTo>
                    <a:pt x="178943" y="74422"/>
                    <a:pt x="138176" y="54991"/>
                    <a:pt x="97282" y="35433"/>
                  </a:cubicBezTo>
                  <a:cubicBezTo>
                    <a:pt x="78740" y="26543"/>
                    <a:pt x="60452" y="16510"/>
                    <a:pt x="41402" y="8890"/>
                  </a:cubicBezTo>
                  <a:cubicBezTo>
                    <a:pt x="19177" y="0"/>
                    <a:pt x="2540" y="22733"/>
                    <a:pt x="12065" y="42545"/>
                  </a:cubicBezTo>
                  <a:cubicBezTo>
                    <a:pt x="21082" y="61087"/>
                    <a:pt x="48641" y="44831"/>
                    <a:pt x="39624" y="26416"/>
                  </a:cubicBezTo>
                  <a:cubicBezTo>
                    <a:pt x="39243" y="25527"/>
                    <a:pt x="38735" y="24765"/>
                    <a:pt x="38481" y="24130"/>
                  </a:cubicBezTo>
                  <a:cubicBezTo>
                    <a:pt x="39116" y="26797"/>
                    <a:pt x="40005" y="29464"/>
                    <a:pt x="40640" y="32131"/>
                  </a:cubicBezTo>
                  <a:cubicBezTo>
                    <a:pt x="39751" y="33655"/>
                    <a:pt x="38989" y="35179"/>
                    <a:pt x="38100" y="36703"/>
                  </a:cubicBezTo>
                  <a:cubicBezTo>
                    <a:pt x="35433" y="37338"/>
                    <a:pt x="32766" y="38227"/>
                    <a:pt x="30099" y="38862"/>
                  </a:cubicBezTo>
                  <a:cubicBezTo>
                    <a:pt x="28321" y="38989"/>
                    <a:pt x="25400" y="36576"/>
                    <a:pt x="29591" y="38481"/>
                  </a:cubicBezTo>
                  <a:cubicBezTo>
                    <a:pt x="31750" y="39497"/>
                    <a:pt x="34036" y="40513"/>
                    <a:pt x="36322" y="41656"/>
                  </a:cubicBezTo>
                  <a:cubicBezTo>
                    <a:pt x="44704" y="45720"/>
                    <a:pt x="53086" y="49657"/>
                    <a:pt x="61468" y="53721"/>
                  </a:cubicBezTo>
                  <a:cubicBezTo>
                    <a:pt x="88900" y="66802"/>
                    <a:pt x="116586" y="79883"/>
                    <a:pt x="144018" y="93091"/>
                  </a:cubicBezTo>
                  <a:cubicBezTo>
                    <a:pt x="210312" y="124714"/>
                    <a:pt x="276479" y="156337"/>
                    <a:pt x="342773" y="187960"/>
                  </a:cubicBezTo>
                  <a:cubicBezTo>
                    <a:pt x="362331" y="197358"/>
                    <a:pt x="382143" y="206756"/>
                    <a:pt x="401701" y="216154"/>
                  </a:cubicBezTo>
                  <a:cubicBezTo>
                    <a:pt x="403352" y="217043"/>
                    <a:pt x="405892" y="218821"/>
                    <a:pt x="407670" y="218948"/>
                  </a:cubicBezTo>
                  <a:cubicBezTo>
                    <a:pt x="413893" y="219583"/>
                    <a:pt x="409194" y="203327"/>
                    <a:pt x="412242" y="204216"/>
                  </a:cubicBezTo>
                  <a:cubicBezTo>
                    <a:pt x="409575" y="203581"/>
                    <a:pt x="401701" y="208280"/>
                    <a:pt x="399415" y="209169"/>
                  </a:cubicBezTo>
                  <a:cubicBezTo>
                    <a:pt x="339979" y="231902"/>
                    <a:pt x="280289" y="254762"/>
                    <a:pt x="220853" y="277495"/>
                  </a:cubicBezTo>
                  <a:cubicBezTo>
                    <a:pt x="187960" y="290068"/>
                    <a:pt x="155194" y="302641"/>
                    <a:pt x="122301" y="315214"/>
                  </a:cubicBezTo>
                  <a:cubicBezTo>
                    <a:pt x="104394" y="322072"/>
                    <a:pt x="84328" y="327533"/>
                    <a:pt x="67183" y="336169"/>
                  </a:cubicBezTo>
                  <a:cubicBezTo>
                    <a:pt x="65913" y="336677"/>
                    <a:pt x="65405" y="336804"/>
                    <a:pt x="64389" y="336677"/>
                  </a:cubicBezTo>
                  <a:cubicBezTo>
                    <a:pt x="67056" y="337312"/>
                    <a:pt x="69723" y="338201"/>
                    <a:pt x="72390" y="338836"/>
                  </a:cubicBezTo>
                  <a:cubicBezTo>
                    <a:pt x="102362" y="352933"/>
                    <a:pt x="70231" y="352171"/>
                    <a:pt x="74295" y="348742"/>
                  </a:cubicBezTo>
                  <a:cubicBezTo>
                    <a:pt x="74803" y="348361"/>
                    <a:pt x="75184" y="347091"/>
                    <a:pt x="75692" y="346583"/>
                  </a:cubicBezTo>
                  <a:cubicBezTo>
                    <a:pt x="77724" y="343916"/>
                    <a:pt x="79248" y="340741"/>
                    <a:pt x="81026" y="337947"/>
                  </a:cubicBezTo>
                  <a:cubicBezTo>
                    <a:pt x="86868" y="328676"/>
                    <a:pt x="92456" y="319405"/>
                    <a:pt x="98298" y="310261"/>
                  </a:cubicBezTo>
                  <a:cubicBezTo>
                    <a:pt x="112776" y="286893"/>
                    <a:pt x="127254" y="263652"/>
                    <a:pt x="141605" y="240411"/>
                  </a:cubicBezTo>
                  <a:cubicBezTo>
                    <a:pt x="149987" y="226695"/>
                    <a:pt x="168529" y="206375"/>
                    <a:pt x="160655" y="189357"/>
                  </a:cubicBezTo>
                  <a:cubicBezTo>
                    <a:pt x="156210" y="179832"/>
                    <a:pt x="147574" y="171323"/>
                    <a:pt x="141351" y="162941"/>
                  </a:cubicBezTo>
                  <a:cubicBezTo>
                    <a:pt x="131318" y="149733"/>
                    <a:pt x="121158" y="136398"/>
                    <a:pt x="111252" y="123190"/>
                  </a:cubicBezTo>
                  <a:cubicBezTo>
                    <a:pt x="87122" y="91313"/>
                    <a:pt x="62992" y="59436"/>
                    <a:pt x="39751" y="26797"/>
                  </a:cubicBezTo>
                  <a:cubicBezTo>
                    <a:pt x="27686" y="10033"/>
                    <a:pt x="0" y="25908"/>
                    <a:pt x="11811" y="42799"/>
                  </a:cubicBezTo>
                  <a:close/>
                </a:path>
              </a:pathLst>
            </a:custGeom>
            <a:solidFill>
              <a:srgbClr val="139E1C"/>
            </a:solid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63500" y="63500"/>
              <a:ext cx="441960" cy="374523"/>
            </a:xfrm>
            <a:custGeom>
              <a:avLst/>
              <a:gdLst/>
              <a:ahLst/>
              <a:cxnLst/>
              <a:rect r="r" b="b" t="t" l="l"/>
              <a:pathLst>
                <a:path h="374523" w="441960">
                  <a:moveTo>
                    <a:pt x="0" y="374523"/>
                  </a:moveTo>
                  <a:lnTo>
                    <a:pt x="441960" y="374523"/>
                  </a:lnTo>
                  <a:lnTo>
                    <a:pt x="44196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9" id="19"/>
          <p:cNvGrpSpPr>
            <a:grpSpLocks noChangeAspect="true"/>
          </p:cNvGrpSpPr>
          <p:nvPr/>
        </p:nvGrpSpPr>
        <p:grpSpPr>
          <a:xfrm rot="0">
            <a:off x="14518091" y="-63503"/>
            <a:ext cx="3833403" cy="2024682"/>
            <a:chOff x="0" y="0"/>
            <a:chExt cx="3833406" cy="2024685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64516" y="65532"/>
              <a:ext cx="3704209" cy="1288542"/>
            </a:xfrm>
            <a:custGeom>
              <a:avLst/>
              <a:gdLst/>
              <a:ahLst/>
              <a:cxnLst/>
              <a:rect r="r" b="b" t="t" l="l"/>
              <a:pathLst>
                <a:path h="1288542" w="3704209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90117" y="459867"/>
                    <a:pt x="1713484" y="339090"/>
                    <a:pt x="2646045" y="493395"/>
                  </a:cubicBezTo>
                  <a:cubicBezTo>
                    <a:pt x="3539744" y="641223"/>
                    <a:pt x="3693033" y="1239012"/>
                    <a:pt x="3704209" y="1288542"/>
                  </a:cubicBezTo>
                  <a:lnTo>
                    <a:pt x="3704209" y="1288542"/>
                  </a:lnTo>
                  <a:lnTo>
                    <a:pt x="3704209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710819" y="65532"/>
              <a:ext cx="3057906" cy="1890522"/>
            </a:xfrm>
            <a:custGeom>
              <a:avLst/>
              <a:gdLst/>
              <a:ahLst/>
              <a:cxnLst/>
              <a:rect r="r" b="b" t="t" l="l"/>
              <a:pathLst>
                <a:path h="1890522" w="3057906">
                  <a:moveTo>
                    <a:pt x="0" y="0"/>
                  </a:moveTo>
                  <a:cubicBezTo>
                    <a:pt x="208534" y="33782"/>
                    <a:pt x="2859913" y="489331"/>
                    <a:pt x="3057906" y="1890522"/>
                  </a:cubicBezTo>
                  <a:lnTo>
                    <a:pt x="3057906" y="1890522"/>
                  </a:lnTo>
                  <a:lnTo>
                    <a:pt x="3057906" y="0"/>
                  </a:lnTo>
                  <a:close/>
                </a:path>
              </a:pathLst>
            </a:custGeom>
            <a:solidFill>
              <a:srgbClr val="C76F15"/>
            </a:solid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64516" y="65532"/>
              <a:ext cx="3704209" cy="1288415"/>
            </a:xfrm>
            <a:custGeom>
              <a:avLst/>
              <a:gdLst/>
              <a:ahLst/>
              <a:cxnLst/>
              <a:rect r="r" b="b" t="t" l="l"/>
              <a:pathLst>
                <a:path h="1288415" w="3704209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38301" y="430784"/>
                    <a:pt x="1533017" y="373253"/>
                    <a:pt x="2181860" y="433451"/>
                  </a:cubicBezTo>
                  <a:cubicBezTo>
                    <a:pt x="2181860" y="433451"/>
                    <a:pt x="2181987" y="433451"/>
                    <a:pt x="2181987" y="433451"/>
                  </a:cubicBezTo>
                  <a:cubicBezTo>
                    <a:pt x="2324100" y="446659"/>
                    <a:pt x="2478532" y="465455"/>
                    <a:pt x="2646045" y="493268"/>
                  </a:cubicBezTo>
                  <a:cubicBezTo>
                    <a:pt x="3539998" y="641223"/>
                    <a:pt x="3693160" y="1239139"/>
                    <a:pt x="3704209" y="1288415"/>
                  </a:cubicBezTo>
                  <a:lnTo>
                    <a:pt x="3704209" y="1288415"/>
                  </a:lnTo>
                  <a:lnTo>
                    <a:pt x="3704209" y="0"/>
                  </a:lnTo>
                  <a:close/>
                </a:path>
              </a:pathLst>
            </a:custGeom>
            <a:solidFill>
              <a:srgbClr val="FFAD5A"/>
            </a:solid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2246503" y="498983"/>
              <a:ext cx="1522222" cy="857250"/>
            </a:xfrm>
            <a:custGeom>
              <a:avLst/>
              <a:gdLst/>
              <a:ahLst/>
              <a:cxnLst/>
              <a:rect r="r" b="b" t="t" l="l"/>
              <a:pathLst>
                <a:path h="857250" w="1522222">
                  <a:moveTo>
                    <a:pt x="0" y="127"/>
                  </a:moveTo>
                  <a:cubicBezTo>
                    <a:pt x="394335" y="67818"/>
                    <a:pt x="1076452" y="246761"/>
                    <a:pt x="1522222" y="857250"/>
                  </a:cubicBezTo>
                  <a:lnTo>
                    <a:pt x="1522222" y="857250"/>
                  </a:lnTo>
                  <a:lnTo>
                    <a:pt x="1522222" y="854964"/>
                  </a:lnTo>
                  <a:lnTo>
                    <a:pt x="1522222" y="854964"/>
                  </a:lnTo>
                  <a:cubicBezTo>
                    <a:pt x="1511046" y="805815"/>
                    <a:pt x="1358011" y="207772"/>
                    <a:pt x="464058" y="59817"/>
                  </a:cubicBezTo>
                  <a:cubicBezTo>
                    <a:pt x="296545" y="32131"/>
                    <a:pt x="142113" y="13208"/>
                    <a:pt x="0" y="0"/>
                  </a:cubicBezTo>
                  <a:close/>
                </a:path>
              </a:pathLst>
            </a:custGeom>
            <a:solidFill>
              <a:srgbClr val="C76F15"/>
            </a:solid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1899666" y="65532"/>
              <a:ext cx="1869059" cy="686435"/>
            </a:xfrm>
            <a:custGeom>
              <a:avLst/>
              <a:gdLst/>
              <a:ahLst/>
              <a:cxnLst/>
              <a:rect r="r" b="b" t="t" l="l"/>
              <a:pathLst>
                <a:path h="686435" w="1869059">
                  <a:moveTo>
                    <a:pt x="0" y="0"/>
                  </a:moveTo>
                  <a:cubicBezTo>
                    <a:pt x="257810" y="14224"/>
                    <a:pt x="1598803" y="115189"/>
                    <a:pt x="1869059" y="686435"/>
                  </a:cubicBezTo>
                  <a:lnTo>
                    <a:pt x="1869059" y="686435"/>
                  </a:lnTo>
                  <a:lnTo>
                    <a:pt x="1869059" y="0"/>
                  </a:lnTo>
                  <a:close/>
                </a:path>
              </a:pathLst>
            </a:custGeom>
            <a:solidFill>
              <a:srgbClr val="FFAD5A"/>
            </a:solid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63500" y="63500"/>
              <a:ext cx="3706368" cy="1897634"/>
            </a:xfrm>
            <a:custGeom>
              <a:avLst/>
              <a:gdLst/>
              <a:ahLst/>
              <a:cxnLst/>
              <a:rect r="r" b="b" t="t" l="l"/>
              <a:pathLst>
                <a:path h="1897634" w="3706368">
                  <a:moveTo>
                    <a:pt x="0" y="0"/>
                  </a:moveTo>
                  <a:lnTo>
                    <a:pt x="0" y="1897634"/>
                  </a:lnTo>
                  <a:lnTo>
                    <a:pt x="3706368" y="1897634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Freeform 26" id="26"/>
          <p:cNvSpPr/>
          <p:nvPr/>
        </p:nvSpPr>
        <p:spPr>
          <a:xfrm flipH="false" flipV="false" rot="0">
            <a:off x="17195721" y="9375124"/>
            <a:ext cx="824122" cy="984847"/>
          </a:xfrm>
          <a:custGeom>
            <a:avLst/>
            <a:gdLst/>
            <a:ahLst/>
            <a:cxnLst/>
            <a:rect r="r" b="b" t="t" l="l"/>
            <a:pathLst>
              <a:path h="984847" w="824122">
                <a:moveTo>
                  <a:pt x="0" y="0"/>
                </a:moveTo>
                <a:lnTo>
                  <a:pt x="824122" y="0"/>
                </a:lnTo>
                <a:lnTo>
                  <a:pt x="824122" y="984847"/>
                </a:lnTo>
                <a:lnTo>
                  <a:pt x="0" y="9848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7" id="27"/>
          <p:cNvSpPr txBox="true"/>
          <p:nvPr/>
        </p:nvSpPr>
        <p:spPr>
          <a:xfrm rot="0">
            <a:off x="1298953" y="132998"/>
            <a:ext cx="4997844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2.3. Oruç İbadetinin İnsana Kazandırdıkları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831619" y="9870338"/>
            <a:ext cx="6910730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2. Ünite: Ramazan ve Oruç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4269696" y="1280008"/>
            <a:ext cx="9943328" cy="6333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b="true" sz="3499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2.3. Oruç İbadetinin İnsana Kazandırdıkları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7378724" y="9522209"/>
            <a:ext cx="481413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27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2892095" y="2168138"/>
            <a:ext cx="11835803" cy="5124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500"/>
              </a:lnSpc>
            </a:pPr>
            <a:r>
              <a:rPr lang="en-US" sz="30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Şükretmenin önemini anlamayı sağlar.</a:t>
            </a:r>
          </a:p>
          <a:p>
            <a:pPr algn="l">
              <a:lnSpc>
                <a:spcPts val="7500"/>
              </a:lnSpc>
            </a:pPr>
            <a:r>
              <a:rPr lang="en-US" sz="30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İnsanı bencillik ve kibir gibi kötü davranışlardan uzaklaştırır. Toplumda birlik ve beraberlik duygularını güçlendirir. Günahların affına vesile olur. Açlık çeken insanların halinden anlamayı sağlar.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1659" y="9842173"/>
            <a:ext cx="8717651" cy="427415"/>
          </a:xfrm>
          <a:custGeom>
            <a:avLst/>
            <a:gdLst/>
            <a:ahLst/>
            <a:cxnLst/>
            <a:rect r="r" b="b" t="t" l="l"/>
            <a:pathLst>
              <a:path h="427415" w="8717651">
                <a:moveTo>
                  <a:pt x="0" y="0"/>
                </a:moveTo>
                <a:lnTo>
                  <a:pt x="8717652" y="0"/>
                </a:lnTo>
                <a:lnTo>
                  <a:pt x="8717652" y="427415"/>
                </a:lnTo>
                <a:lnTo>
                  <a:pt x="0" y="4274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4518434" y="-63475"/>
            <a:ext cx="3832593" cy="2024529"/>
            <a:chOff x="0" y="0"/>
            <a:chExt cx="3832593" cy="202453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64262" y="65532"/>
              <a:ext cx="3704082" cy="1288415"/>
            </a:xfrm>
            <a:custGeom>
              <a:avLst/>
              <a:gdLst/>
              <a:ahLst/>
              <a:cxnLst/>
              <a:rect r="r" b="b" t="t" l="l"/>
              <a:pathLst>
                <a:path h="1288415" w="3704082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90117" y="459740"/>
                    <a:pt x="1713357" y="338963"/>
                    <a:pt x="2645918" y="493268"/>
                  </a:cubicBezTo>
                  <a:cubicBezTo>
                    <a:pt x="3539617" y="641096"/>
                    <a:pt x="3692906" y="1238885"/>
                    <a:pt x="3704082" y="1288415"/>
                  </a:cubicBezTo>
                  <a:lnTo>
                    <a:pt x="3704082" y="1288415"/>
                  </a:lnTo>
                  <a:lnTo>
                    <a:pt x="3704082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710438" y="65532"/>
              <a:ext cx="3057906" cy="1890395"/>
            </a:xfrm>
            <a:custGeom>
              <a:avLst/>
              <a:gdLst/>
              <a:ahLst/>
              <a:cxnLst/>
              <a:rect r="r" b="b" t="t" l="l"/>
              <a:pathLst>
                <a:path h="1890395" w="3057906">
                  <a:moveTo>
                    <a:pt x="0" y="0"/>
                  </a:moveTo>
                  <a:cubicBezTo>
                    <a:pt x="208534" y="33782"/>
                    <a:pt x="2860040" y="489331"/>
                    <a:pt x="3057906" y="1890395"/>
                  </a:cubicBezTo>
                  <a:lnTo>
                    <a:pt x="3057906" y="1890395"/>
                  </a:lnTo>
                  <a:lnTo>
                    <a:pt x="3057906" y="0"/>
                  </a:lnTo>
                  <a:close/>
                </a:path>
              </a:pathLst>
            </a:custGeom>
            <a:solidFill>
              <a:srgbClr val="C76F15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64262" y="65532"/>
              <a:ext cx="3704209" cy="1288415"/>
            </a:xfrm>
            <a:custGeom>
              <a:avLst/>
              <a:gdLst/>
              <a:ahLst/>
              <a:cxnLst/>
              <a:rect r="r" b="b" t="t" l="l"/>
              <a:pathLst>
                <a:path h="1288415" w="3704209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38301" y="430784"/>
                    <a:pt x="1533017" y="373253"/>
                    <a:pt x="2181860" y="433451"/>
                  </a:cubicBezTo>
                  <a:cubicBezTo>
                    <a:pt x="2181860" y="433451"/>
                    <a:pt x="2181987" y="433451"/>
                    <a:pt x="2181987" y="433451"/>
                  </a:cubicBezTo>
                  <a:cubicBezTo>
                    <a:pt x="2324100" y="446659"/>
                    <a:pt x="2478532" y="465455"/>
                    <a:pt x="2646045" y="493268"/>
                  </a:cubicBezTo>
                  <a:cubicBezTo>
                    <a:pt x="3539998" y="641223"/>
                    <a:pt x="3693160" y="1239139"/>
                    <a:pt x="3704209" y="1288415"/>
                  </a:cubicBezTo>
                  <a:lnTo>
                    <a:pt x="3704209" y="1288415"/>
                  </a:lnTo>
                  <a:lnTo>
                    <a:pt x="3704209" y="0"/>
                  </a:lnTo>
                  <a:close/>
                </a:path>
              </a:pathLst>
            </a:custGeom>
            <a:solidFill>
              <a:srgbClr val="FFAD5A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2246122" y="498983"/>
              <a:ext cx="1522222" cy="857250"/>
            </a:xfrm>
            <a:custGeom>
              <a:avLst/>
              <a:gdLst/>
              <a:ahLst/>
              <a:cxnLst/>
              <a:rect r="r" b="b" t="t" l="l"/>
              <a:pathLst>
                <a:path h="857250" w="1522222">
                  <a:moveTo>
                    <a:pt x="0" y="127"/>
                  </a:moveTo>
                  <a:cubicBezTo>
                    <a:pt x="394335" y="67818"/>
                    <a:pt x="1076452" y="246761"/>
                    <a:pt x="1522222" y="857250"/>
                  </a:cubicBezTo>
                  <a:lnTo>
                    <a:pt x="1522222" y="857250"/>
                  </a:lnTo>
                  <a:lnTo>
                    <a:pt x="1522222" y="854964"/>
                  </a:lnTo>
                  <a:lnTo>
                    <a:pt x="1522222" y="854964"/>
                  </a:lnTo>
                  <a:cubicBezTo>
                    <a:pt x="1511046" y="805815"/>
                    <a:pt x="1358011" y="207772"/>
                    <a:pt x="464058" y="59817"/>
                  </a:cubicBezTo>
                  <a:cubicBezTo>
                    <a:pt x="296545" y="32131"/>
                    <a:pt x="142113" y="13208"/>
                    <a:pt x="0" y="0"/>
                  </a:cubicBezTo>
                  <a:close/>
                </a:path>
              </a:pathLst>
            </a:custGeom>
            <a:solidFill>
              <a:srgbClr val="C76F15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899412" y="65532"/>
              <a:ext cx="1869059" cy="686435"/>
            </a:xfrm>
            <a:custGeom>
              <a:avLst/>
              <a:gdLst/>
              <a:ahLst/>
              <a:cxnLst/>
              <a:rect r="r" b="b" t="t" l="l"/>
              <a:pathLst>
                <a:path h="686435" w="1869059">
                  <a:moveTo>
                    <a:pt x="0" y="0"/>
                  </a:moveTo>
                  <a:cubicBezTo>
                    <a:pt x="257810" y="14224"/>
                    <a:pt x="1598803" y="115189"/>
                    <a:pt x="1869059" y="686435"/>
                  </a:cubicBezTo>
                  <a:lnTo>
                    <a:pt x="1869059" y="686435"/>
                  </a:lnTo>
                  <a:lnTo>
                    <a:pt x="1869059" y="0"/>
                  </a:lnTo>
                  <a:close/>
                </a:path>
              </a:pathLst>
            </a:custGeom>
            <a:solidFill>
              <a:srgbClr val="FFAD5A"/>
            </a:solid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7259224" y="9438789"/>
            <a:ext cx="697039" cy="857688"/>
          </a:xfrm>
          <a:custGeom>
            <a:avLst/>
            <a:gdLst/>
            <a:ahLst/>
            <a:cxnLst/>
            <a:rect r="r" b="b" t="t" l="l"/>
            <a:pathLst>
              <a:path h="857688" w="697039">
                <a:moveTo>
                  <a:pt x="0" y="0"/>
                </a:moveTo>
                <a:lnTo>
                  <a:pt x="697039" y="0"/>
                </a:lnTo>
                <a:lnTo>
                  <a:pt x="697039" y="857688"/>
                </a:lnTo>
                <a:lnTo>
                  <a:pt x="0" y="8576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3152499" y="4207678"/>
            <a:ext cx="1905000" cy="1524000"/>
          </a:xfrm>
          <a:custGeom>
            <a:avLst/>
            <a:gdLst/>
            <a:ahLst/>
            <a:cxnLst/>
            <a:rect r="r" b="b" t="t" l="l"/>
            <a:pathLst>
              <a:path h="1524000" w="1905000">
                <a:moveTo>
                  <a:pt x="0" y="0"/>
                </a:moveTo>
                <a:lnTo>
                  <a:pt x="1905000" y="0"/>
                </a:lnTo>
                <a:lnTo>
                  <a:pt x="1905000" y="1524000"/>
                </a:lnTo>
                <a:lnTo>
                  <a:pt x="0" y="1524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grpSp>
        <p:nvGrpSpPr>
          <p:cNvPr name="Group 12" id="12"/>
          <p:cNvGrpSpPr>
            <a:grpSpLocks noChangeAspect="true"/>
          </p:cNvGrpSpPr>
          <p:nvPr/>
        </p:nvGrpSpPr>
        <p:grpSpPr>
          <a:xfrm rot="0">
            <a:off x="0" y="313858"/>
            <a:ext cx="1127503" cy="57150"/>
            <a:chOff x="0" y="0"/>
            <a:chExt cx="1127506" cy="5715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127506" cy="57150"/>
            </a:xfrm>
            <a:custGeom>
              <a:avLst/>
              <a:gdLst/>
              <a:ahLst/>
              <a:cxnLst/>
              <a:rect r="r" b="b" t="t" l="l"/>
              <a:pathLst>
                <a:path h="57150" w="1127506">
                  <a:moveTo>
                    <a:pt x="0" y="0"/>
                  </a:moveTo>
                  <a:lnTo>
                    <a:pt x="0" y="57150"/>
                  </a:lnTo>
                  <a:lnTo>
                    <a:pt x="1127506" y="57150"/>
                  </a:lnTo>
                  <a:lnTo>
                    <a:pt x="1127506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4" id="14"/>
          <p:cNvGrpSpPr>
            <a:grpSpLocks noChangeAspect="true"/>
          </p:cNvGrpSpPr>
          <p:nvPr/>
        </p:nvGrpSpPr>
        <p:grpSpPr>
          <a:xfrm rot="0">
            <a:off x="-63503" y="9842173"/>
            <a:ext cx="8769496" cy="427415"/>
            <a:chOff x="0" y="0"/>
            <a:chExt cx="8769502" cy="427418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63500" y="63500"/>
              <a:ext cx="1672336" cy="295656"/>
            </a:xfrm>
            <a:custGeom>
              <a:avLst/>
              <a:gdLst/>
              <a:ahLst/>
              <a:cxnLst/>
              <a:rect r="r" b="b" t="t" l="l"/>
              <a:pathLst>
                <a:path h="295656" w="1672336">
                  <a:moveTo>
                    <a:pt x="0" y="295656"/>
                  </a:moveTo>
                  <a:lnTo>
                    <a:pt x="1672336" y="295656"/>
                  </a:lnTo>
                  <a:lnTo>
                    <a:pt x="167233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177800" y="325755"/>
              <a:ext cx="8528177" cy="38100"/>
            </a:xfrm>
            <a:custGeom>
              <a:avLst/>
              <a:gdLst/>
              <a:ahLst/>
              <a:cxnLst/>
              <a:rect r="r" b="b" t="t" l="l"/>
              <a:pathLst>
                <a:path h="38100" w="8528177">
                  <a:moveTo>
                    <a:pt x="0" y="38100"/>
                  </a:moveTo>
                  <a:lnTo>
                    <a:pt x="8528177" y="38100"/>
                  </a:lnTo>
                  <a:lnTo>
                    <a:pt x="852817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7" id="17"/>
          <p:cNvGrpSpPr>
            <a:grpSpLocks noChangeAspect="true"/>
          </p:cNvGrpSpPr>
          <p:nvPr/>
        </p:nvGrpSpPr>
        <p:grpSpPr>
          <a:xfrm rot="0">
            <a:off x="3152499" y="4207678"/>
            <a:ext cx="1905676" cy="1522162"/>
            <a:chOff x="0" y="0"/>
            <a:chExt cx="1905673" cy="1522158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905635" cy="1522222"/>
            </a:xfrm>
            <a:custGeom>
              <a:avLst/>
              <a:gdLst/>
              <a:ahLst/>
              <a:cxnLst/>
              <a:rect r="r" b="b" t="t" l="l"/>
              <a:pathLst>
                <a:path h="1522222" w="1905635">
                  <a:moveTo>
                    <a:pt x="0" y="1522222"/>
                  </a:moveTo>
                  <a:lnTo>
                    <a:pt x="1905635" y="1522222"/>
                  </a:lnTo>
                  <a:lnTo>
                    <a:pt x="190563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9" id="19"/>
          <p:cNvGrpSpPr>
            <a:grpSpLocks noChangeAspect="true"/>
          </p:cNvGrpSpPr>
          <p:nvPr/>
        </p:nvGrpSpPr>
        <p:grpSpPr>
          <a:xfrm rot="0">
            <a:off x="14581594" y="0"/>
            <a:ext cx="3706406" cy="1897675"/>
            <a:chOff x="0" y="0"/>
            <a:chExt cx="3706406" cy="1897685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3706368" cy="1897634"/>
            </a:xfrm>
            <a:custGeom>
              <a:avLst/>
              <a:gdLst/>
              <a:ahLst/>
              <a:cxnLst/>
              <a:rect r="r" b="b" t="t" l="l"/>
              <a:pathLst>
                <a:path h="1897634" w="3706368">
                  <a:moveTo>
                    <a:pt x="0" y="0"/>
                  </a:moveTo>
                  <a:lnTo>
                    <a:pt x="0" y="1897634"/>
                  </a:lnTo>
                  <a:lnTo>
                    <a:pt x="3706368" y="1897634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1" id="21"/>
          <p:cNvGrpSpPr>
            <a:grpSpLocks noChangeAspect="true"/>
          </p:cNvGrpSpPr>
          <p:nvPr/>
        </p:nvGrpSpPr>
        <p:grpSpPr>
          <a:xfrm rot="0">
            <a:off x="17259300" y="9438627"/>
            <a:ext cx="697040" cy="848373"/>
            <a:chOff x="0" y="0"/>
            <a:chExt cx="697040" cy="848373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697103" cy="848360"/>
            </a:xfrm>
            <a:custGeom>
              <a:avLst/>
              <a:gdLst/>
              <a:ahLst/>
              <a:cxnLst/>
              <a:rect r="r" b="b" t="t" l="l"/>
              <a:pathLst>
                <a:path h="848360" w="697103">
                  <a:moveTo>
                    <a:pt x="0" y="0"/>
                  </a:moveTo>
                  <a:lnTo>
                    <a:pt x="0" y="848360"/>
                  </a:lnTo>
                  <a:lnTo>
                    <a:pt x="697103" y="848360"/>
                  </a:lnTo>
                  <a:lnTo>
                    <a:pt x="697103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TextBox 23" id="23"/>
          <p:cNvSpPr txBox="true"/>
          <p:nvPr/>
        </p:nvSpPr>
        <p:spPr>
          <a:xfrm rot="0">
            <a:off x="1298953" y="132998"/>
            <a:ext cx="4538986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2.4. Bir Dua Öğreniyorum: İftar Duası 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831619" y="9870338"/>
            <a:ext cx="6910730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2. Ünite: Ramazan ve Oruç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7350149" y="9522209"/>
            <a:ext cx="527199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28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5530634" y="4697759"/>
            <a:ext cx="8728996" cy="6015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24"/>
              </a:lnSpc>
            </a:pPr>
            <a:r>
              <a:rPr lang="en-US" b="true" sz="3302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İftar duası hakkında neler biliyorsunuz?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6565106" y="1033624"/>
            <a:ext cx="5260743" cy="1076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b="true" sz="3000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2.4. Bir Dua Öğreniyorum: İftar Duası 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9842173"/>
            <a:ext cx="8769496" cy="427415"/>
          </a:xfrm>
          <a:custGeom>
            <a:avLst/>
            <a:gdLst/>
            <a:ahLst/>
            <a:cxnLst/>
            <a:rect r="r" b="b" t="t" l="l"/>
            <a:pathLst>
              <a:path h="427415" w="8769496">
                <a:moveTo>
                  <a:pt x="0" y="0"/>
                </a:moveTo>
                <a:lnTo>
                  <a:pt x="8769496" y="0"/>
                </a:lnTo>
                <a:lnTo>
                  <a:pt x="8769496" y="427415"/>
                </a:lnTo>
                <a:lnTo>
                  <a:pt x="0" y="4274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2187721" y="3111303"/>
            <a:ext cx="568985" cy="501482"/>
            <a:chOff x="0" y="0"/>
            <a:chExt cx="568985" cy="50148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63373" y="63500"/>
              <a:ext cx="441833" cy="374269"/>
            </a:xfrm>
            <a:custGeom>
              <a:avLst/>
              <a:gdLst/>
              <a:ahLst/>
              <a:cxnLst/>
              <a:rect r="r" b="b" t="t" l="l"/>
              <a:pathLst>
                <a:path h="374269" w="441833">
                  <a:moveTo>
                    <a:pt x="12065" y="42545"/>
                  </a:moveTo>
                  <a:cubicBezTo>
                    <a:pt x="33655" y="72898"/>
                    <a:pt x="56134" y="102616"/>
                    <a:pt x="78486" y="132207"/>
                  </a:cubicBezTo>
                  <a:cubicBezTo>
                    <a:pt x="89281" y="146558"/>
                    <a:pt x="100203" y="160782"/>
                    <a:pt x="110998" y="175133"/>
                  </a:cubicBezTo>
                  <a:cubicBezTo>
                    <a:pt x="118237" y="184531"/>
                    <a:pt x="127889" y="194183"/>
                    <a:pt x="132969" y="204978"/>
                  </a:cubicBezTo>
                  <a:cubicBezTo>
                    <a:pt x="132334" y="202311"/>
                    <a:pt x="131445" y="199644"/>
                    <a:pt x="130810" y="196977"/>
                  </a:cubicBezTo>
                  <a:cubicBezTo>
                    <a:pt x="130683" y="194945"/>
                    <a:pt x="132588" y="193929"/>
                    <a:pt x="130556" y="197104"/>
                  </a:cubicBezTo>
                  <a:cubicBezTo>
                    <a:pt x="129159" y="199263"/>
                    <a:pt x="127762" y="201549"/>
                    <a:pt x="126365" y="203835"/>
                  </a:cubicBezTo>
                  <a:cubicBezTo>
                    <a:pt x="121539" y="211582"/>
                    <a:pt x="116840" y="219329"/>
                    <a:pt x="112014" y="226822"/>
                  </a:cubicBezTo>
                  <a:cubicBezTo>
                    <a:pt x="99441" y="247142"/>
                    <a:pt x="86741" y="267462"/>
                    <a:pt x="74168" y="287782"/>
                  </a:cubicBezTo>
                  <a:cubicBezTo>
                    <a:pt x="65151" y="302133"/>
                    <a:pt x="55626" y="316230"/>
                    <a:pt x="47371" y="330835"/>
                  </a:cubicBezTo>
                  <a:cubicBezTo>
                    <a:pt x="36195" y="350393"/>
                    <a:pt x="51181" y="374269"/>
                    <a:pt x="74549" y="366903"/>
                  </a:cubicBezTo>
                  <a:cubicBezTo>
                    <a:pt x="100711" y="358521"/>
                    <a:pt x="126492" y="346964"/>
                    <a:pt x="152273" y="337185"/>
                  </a:cubicBezTo>
                  <a:cubicBezTo>
                    <a:pt x="197739" y="319786"/>
                    <a:pt x="242951" y="302514"/>
                    <a:pt x="288417" y="285115"/>
                  </a:cubicBezTo>
                  <a:cubicBezTo>
                    <a:pt x="325501" y="270891"/>
                    <a:pt x="362839" y="256667"/>
                    <a:pt x="399923" y="242443"/>
                  </a:cubicBezTo>
                  <a:cubicBezTo>
                    <a:pt x="406781" y="239776"/>
                    <a:pt x="413766" y="237363"/>
                    <a:pt x="420497" y="234569"/>
                  </a:cubicBezTo>
                  <a:cubicBezTo>
                    <a:pt x="441579" y="226187"/>
                    <a:pt x="441833" y="200152"/>
                    <a:pt x="422275" y="190246"/>
                  </a:cubicBezTo>
                  <a:cubicBezTo>
                    <a:pt x="355727" y="156464"/>
                    <a:pt x="287147" y="125984"/>
                    <a:pt x="219837" y="93853"/>
                  </a:cubicBezTo>
                  <a:cubicBezTo>
                    <a:pt x="178943" y="74422"/>
                    <a:pt x="138176" y="54991"/>
                    <a:pt x="97282" y="35433"/>
                  </a:cubicBezTo>
                  <a:cubicBezTo>
                    <a:pt x="78740" y="26543"/>
                    <a:pt x="60452" y="16510"/>
                    <a:pt x="41402" y="8890"/>
                  </a:cubicBezTo>
                  <a:cubicBezTo>
                    <a:pt x="19177" y="0"/>
                    <a:pt x="2540" y="22733"/>
                    <a:pt x="12065" y="42545"/>
                  </a:cubicBezTo>
                  <a:cubicBezTo>
                    <a:pt x="21082" y="61087"/>
                    <a:pt x="48641" y="44831"/>
                    <a:pt x="39624" y="26416"/>
                  </a:cubicBezTo>
                  <a:cubicBezTo>
                    <a:pt x="39243" y="25527"/>
                    <a:pt x="38735" y="24765"/>
                    <a:pt x="38481" y="24130"/>
                  </a:cubicBezTo>
                  <a:cubicBezTo>
                    <a:pt x="39116" y="26797"/>
                    <a:pt x="40005" y="29464"/>
                    <a:pt x="40640" y="32131"/>
                  </a:cubicBezTo>
                  <a:cubicBezTo>
                    <a:pt x="39751" y="33655"/>
                    <a:pt x="38989" y="35179"/>
                    <a:pt x="38100" y="36703"/>
                  </a:cubicBezTo>
                  <a:cubicBezTo>
                    <a:pt x="35433" y="37338"/>
                    <a:pt x="32766" y="38227"/>
                    <a:pt x="30099" y="38862"/>
                  </a:cubicBezTo>
                  <a:cubicBezTo>
                    <a:pt x="28321" y="38989"/>
                    <a:pt x="25400" y="36576"/>
                    <a:pt x="29591" y="38481"/>
                  </a:cubicBezTo>
                  <a:cubicBezTo>
                    <a:pt x="31750" y="39497"/>
                    <a:pt x="34036" y="40513"/>
                    <a:pt x="36322" y="41656"/>
                  </a:cubicBezTo>
                  <a:cubicBezTo>
                    <a:pt x="44704" y="45720"/>
                    <a:pt x="53086" y="49657"/>
                    <a:pt x="61468" y="53721"/>
                  </a:cubicBezTo>
                  <a:cubicBezTo>
                    <a:pt x="88900" y="66802"/>
                    <a:pt x="116586" y="79883"/>
                    <a:pt x="144018" y="93091"/>
                  </a:cubicBezTo>
                  <a:cubicBezTo>
                    <a:pt x="210312" y="124714"/>
                    <a:pt x="276479" y="156337"/>
                    <a:pt x="342773" y="187960"/>
                  </a:cubicBezTo>
                  <a:cubicBezTo>
                    <a:pt x="362331" y="197358"/>
                    <a:pt x="382143" y="206756"/>
                    <a:pt x="401701" y="216154"/>
                  </a:cubicBezTo>
                  <a:cubicBezTo>
                    <a:pt x="403352" y="217043"/>
                    <a:pt x="405892" y="218821"/>
                    <a:pt x="407670" y="218948"/>
                  </a:cubicBezTo>
                  <a:cubicBezTo>
                    <a:pt x="413893" y="219583"/>
                    <a:pt x="409194" y="203327"/>
                    <a:pt x="412242" y="204216"/>
                  </a:cubicBezTo>
                  <a:cubicBezTo>
                    <a:pt x="409575" y="203581"/>
                    <a:pt x="401701" y="208280"/>
                    <a:pt x="399415" y="209169"/>
                  </a:cubicBezTo>
                  <a:cubicBezTo>
                    <a:pt x="339979" y="231902"/>
                    <a:pt x="280289" y="254762"/>
                    <a:pt x="220853" y="277495"/>
                  </a:cubicBezTo>
                  <a:cubicBezTo>
                    <a:pt x="187960" y="290068"/>
                    <a:pt x="155194" y="302641"/>
                    <a:pt x="122301" y="315214"/>
                  </a:cubicBezTo>
                  <a:cubicBezTo>
                    <a:pt x="104394" y="322072"/>
                    <a:pt x="84328" y="327533"/>
                    <a:pt x="67183" y="336169"/>
                  </a:cubicBezTo>
                  <a:cubicBezTo>
                    <a:pt x="65913" y="336677"/>
                    <a:pt x="65405" y="336804"/>
                    <a:pt x="64389" y="336677"/>
                  </a:cubicBezTo>
                  <a:cubicBezTo>
                    <a:pt x="67056" y="337312"/>
                    <a:pt x="69723" y="338201"/>
                    <a:pt x="72390" y="338836"/>
                  </a:cubicBezTo>
                  <a:cubicBezTo>
                    <a:pt x="102362" y="352933"/>
                    <a:pt x="70231" y="352171"/>
                    <a:pt x="74295" y="348742"/>
                  </a:cubicBezTo>
                  <a:cubicBezTo>
                    <a:pt x="74803" y="348361"/>
                    <a:pt x="75184" y="347091"/>
                    <a:pt x="75692" y="346583"/>
                  </a:cubicBezTo>
                  <a:cubicBezTo>
                    <a:pt x="77724" y="343916"/>
                    <a:pt x="79248" y="340741"/>
                    <a:pt x="81026" y="337947"/>
                  </a:cubicBezTo>
                  <a:cubicBezTo>
                    <a:pt x="86868" y="328676"/>
                    <a:pt x="92456" y="319405"/>
                    <a:pt x="98298" y="310261"/>
                  </a:cubicBezTo>
                  <a:cubicBezTo>
                    <a:pt x="112776" y="286893"/>
                    <a:pt x="127254" y="263652"/>
                    <a:pt x="141605" y="240411"/>
                  </a:cubicBezTo>
                  <a:cubicBezTo>
                    <a:pt x="149987" y="226695"/>
                    <a:pt x="168529" y="206375"/>
                    <a:pt x="160655" y="189357"/>
                  </a:cubicBezTo>
                  <a:cubicBezTo>
                    <a:pt x="156210" y="179832"/>
                    <a:pt x="147574" y="171323"/>
                    <a:pt x="141351" y="162941"/>
                  </a:cubicBezTo>
                  <a:cubicBezTo>
                    <a:pt x="131318" y="149733"/>
                    <a:pt x="121158" y="136398"/>
                    <a:pt x="111252" y="123190"/>
                  </a:cubicBezTo>
                  <a:cubicBezTo>
                    <a:pt x="87122" y="91313"/>
                    <a:pt x="62992" y="59436"/>
                    <a:pt x="39751" y="26797"/>
                  </a:cubicBezTo>
                  <a:cubicBezTo>
                    <a:pt x="27686" y="10033"/>
                    <a:pt x="0" y="25908"/>
                    <a:pt x="11811" y="42799"/>
                  </a:cubicBezTo>
                  <a:close/>
                </a:path>
              </a:pathLst>
            </a:custGeom>
            <a:solidFill>
              <a:srgbClr val="139E1C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63500" y="63500"/>
              <a:ext cx="441960" cy="374523"/>
            </a:xfrm>
            <a:custGeom>
              <a:avLst/>
              <a:gdLst/>
              <a:ahLst/>
              <a:cxnLst/>
              <a:rect r="r" b="b" t="t" l="l"/>
              <a:pathLst>
                <a:path h="374523" w="441960">
                  <a:moveTo>
                    <a:pt x="0" y="374523"/>
                  </a:moveTo>
                  <a:lnTo>
                    <a:pt x="441960" y="374523"/>
                  </a:lnTo>
                  <a:lnTo>
                    <a:pt x="44196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2187721" y="4548826"/>
            <a:ext cx="568985" cy="501482"/>
            <a:chOff x="0" y="0"/>
            <a:chExt cx="568985" cy="50148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63373" y="63500"/>
              <a:ext cx="441833" cy="374269"/>
            </a:xfrm>
            <a:custGeom>
              <a:avLst/>
              <a:gdLst/>
              <a:ahLst/>
              <a:cxnLst/>
              <a:rect r="r" b="b" t="t" l="l"/>
              <a:pathLst>
                <a:path h="374269" w="441833">
                  <a:moveTo>
                    <a:pt x="12065" y="42545"/>
                  </a:moveTo>
                  <a:cubicBezTo>
                    <a:pt x="33655" y="72898"/>
                    <a:pt x="56134" y="102616"/>
                    <a:pt x="78486" y="132207"/>
                  </a:cubicBezTo>
                  <a:cubicBezTo>
                    <a:pt x="89281" y="146558"/>
                    <a:pt x="100203" y="160782"/>
                    <a:pt x="110998" y="175133"/>
                  </a:cubicBezTo>
                  <a:cubicBezTo>
                    <a:pt x="118237" y="184531"/>
                    <a:pt x="127889" y="194183"/>
                    <a:pt x="132969" y="204978"/>
                  </a:cubicBezTo>
                  <a:cubicBezTo>
                    <a:pt x="132334" y="202311"/>
                    <a:pt x="131445" y="199644"/>
                    <a:pt x="130810" y="196977"/>
                  </a:cubicBezTo>
                  <a:cubicBezTo>
                    <a:pt x="130683" y="194945"/>
                    <a:pt x="132588" y="193929"/>
                    <a:pt x="130556" y="197104"/>
                  </a:cubicBezTo>
                  <a:cubicBezTo>
                    <a:pt x="129159" y="199263"/>
                    <a:pt x="127762" y="201549"/>
                    <a:pt x="126365" y="203835"/>
                  </a:cubicBezTo>
                  <a:cubicBezTo>
                    <a:pt x="121539" y="211582"/>
                    <a:pt x="116840" y="219329"/>
                    <a:pt x="112014" y="226822"/>
                  </a:cubicBezTo>
                  <a:cubicBezTo>
                    <a:pt x="99441" y="247142"/>
                    <a:pt x="86741" y="267462"/>
                    <a:pt x="74168" y="287782"/>
                  </a:cubicBezTo>
                  <a:cubicBezTo>
                    <a:pt x="65151" y="302133"/>
                    <a:pt x="55626" y="316230"/>
                    <a:pt x="47371" y="330835"/>
                  </a:cubicBezTo>
                  <a:cubicBezTo>
                    <a:pt x="36195" y="350393"/>
                    <a:pt x="51181" y="374269"/>
                    <a:pt x="74549" y="366903"/>
                  </a:cubicBezTo>
                  <a:cubicBezTo>
                    <a:pt x="100711" y="358521"/>
                    <a:pt x="126492" y="347091"/>
                    <a:pt x="152273" y="337185"/>
                  </a:cubicBezTo>
                  <a:cubicBezTo>
                    <a:pt x="197739" y="319786"/>
                    <a:pt x="242951" y="302514"/>
                    <a:pt x="288417" y="285115"/>
                  </a:cubicBezTo>
                  <a:cubicBezTo>
                    <a:pt x="325501" y="270891"/>
                    <a:pt x="362839" y="256667"/>
                    <a:pt x="399923" y="242443"/>
                  </a:cubicBezTo>
                  <a:cubicBezTo>
                    <a:pt x="406781" y="239776"/>
                    <a:pt x="413766" y="237363"/>
                    <a:pt x="420497" y="234569"/>
                  </a:cubicBezTo>
                  <a:cubicBezTo>
                    <a:pt x="441579" y="226187"/>
                    <a:pt x="441833" y="200152"/>
                    <a:pt x="422275" y="190246"/>
                  </a:cubicBezTo>
                  <a:cubicBezTo>
                    <a:pt x="355727" y="156464"/>
                    <a:pt x="287147" y="125984"/>
                    <a:pt x="219837" y="93853"/>
                  </a:cubicBezTo>
                  <a:cubicBezTo>
                    <a:pt x="178943" y="74422"/>
                    <a:pt x="138176" y="54991"/>
                    <a:pt x="97282" y="35433"/>
                  </a:cubicBezTo>
                  <a:cubicBezTo>
                    <a:pt x="78740" y="26543"/>
                    <a:pt x="60452" y="16510"/>
                    <a:pt x="41402" y="8890"/>
                  </a:cubicBezTo>
                  <a:cubicBezTo>
                    <a:pt x="19177" y="0"/>
                    <a:pt x="2540" y="22733"/>
                    <a:pt x="12065" y="42545"/>
                  </a:cubicBezTo>
                  <a:cubicBezTo>
                    <a:pt x="21082" y="61087"/>
                    <a:pt x="48641" y="44831"/>
                    <a:pt x="39624" y="26416"/>
                  </a:cubicBezTo>
                  <a:cubicBezTo>
                    <a:pt x="39243" y="25527"/>
                    <a:pt x="38735" y="24765"/>
                    <a:pt x="38481" y="24130"/>
                  </a:cubicBezTo>
                  <a:cubicBezTo>
                    <a:pt x="39116" y="26797"/>
                    <a:pt x="40005" y="29464"/>
                    <a:pt x="40640" y="32131"/>
                  </a:cubicBezTo>
                  <a:cubicBezTo>
                    <a:pt x="39751" y="33655"/>
                    <a:pt x="38989" y="35179"/>
                    <a:pt x="38100" y="36703"/>
                  </a:cubicBezTo>
                  <a:cubicBezTo>
                    <a:pt x="35433" y="37338"/>
                    <a:pt x="32766" y="38227"/>
                    <a:pt x="30099" y="38862"/>
                  </a:cubicBezTo>
                  <a:cubicBezTo>
                    <a:pt x="28321" y="38989"/>
                    <a:pt x="25400" y="36576"/>
                    <a:pt x="29591" y="38481"/>
                  </a:cubicBezTo>
                  <a:cubicBezTo>
                    <a:pt x="31750" y="39497"/>
                    <a:pt x="34036" y="40513"/>
                    <a:pt x="36322" y="41656"/>
                  </a:cubicBezTo>
                  <a:cubicBezTo>
                    <a:pt x="44704" y="45720"/>
                    <a:pt x="53086" y="49657"/>
                    <a:pt x="61468" y="53721"/>
                  </a:cubicBezTo>
                  <a:cubicBezTo>
                    <a:pt x="88900" y="66802"/>
                    <a:pt x="116586" y="79883"/>
                    <a:pt x="144018" y="93091"/>
                  </a:cubicBezTo>
                  <a:cubicBezTo>
                    <a:pt x="210312" y="124714"/>
                    <a:pt x="276479" y="156337"/>
                    <a:pt x="342773" y="187960"/>
                  </a:cubicBezTo>
                  <a:cubicBezTo>
                    <a:pt x="362331" y="197358"/>
                    <a:pt x="382143" y="206756"/>
                    <a:pt x="401701" y="216154"/>
                  </a:cubicBezTo>
                  <a:cubicBezTo>
                    <a:pt x="403352" y="217043"/>
                    <a:pt x="405892" y="218821"/>
                    <a:pt x="407670" y="218948"/>
                  </a:cubicBezTo>
                  <a:cubicBezTo>
                    <a:pt x="413893" y="219583"/>
                    <a:pt x="409194" y="203327"/>
                    <a:pt x="412242" y="204216"/>
                  </a:cubicBezTo>
                  <a:cubicBezTo>
                    <a:pt x="409575" y="203581"/>
                    <a:pt x="401701" y="208280"/>
                    <a:pt x="399415" y="209169"/>
                  </a:cubicBezTo>
                  <a:cubicBezTo>
                    <a:pt x="339979" y="231902"/>
                    <a:pt x="280289" y="254762"/>
                    <a:pt x="220853" y="277495"/>
                  </a:cubicBezTo>
                  <a:cubicBezTo>
                    <a:pt x="187960" y="290068"/>
                    <a:pt x="155194" y="302641"/>
                    <a:pt x="122301" y="315214"/>
                  </a:cubicBezTo>
                  <a:cubicBezTo>
                    <a:pt x="104394" y="322072"/>
                    <a:pt x="84328" y="327533"/>
                    <a:pt x="67183" y="336169"/>
                  </a:cubicBezTo>
                  <a:cubicBezTo>
                    <a:pt x="65913" y="336677"/>
                    <a:pt x="65405" y="336804"/>
                    <a:pt x="64389" y="336677"/>
                  </a:cubicBezTo>
                  <a:cubicBezTo>
                    <a:pt x="67056" y="337312"/>
                    <a:pt x="69723" y="338201"/>
                    <a:pt x="72390" y="338836"/>
                  </a:cubicBezTo>
                  <a:cubicBezTo>
                    <a:pt x="102362" y="352933"/>
                    <a:pt x="70231" y="352171"/>
                    <a:pt x="74295" y="348742"/>
                  </a:cubicBezTo>
                  <a:cubicBezTo>
                    <a:pt x="74803" y="348361"/>
                    <a:pt x="75184" y="347091"/>
                    <a:pt x="75692" y="346583"/>
                  </a:cubicBezTo>
                  <a:cubicBezTo>
                    <a:pt x="77724" y="343916"/>
                    <a:pt x="79248" y="340741"/>
                    <a:pt x="81026" y="337947"/>
                  </a:cubicBezTo>
                  <a:cubicBezTo>
                    <a:pt x="86868" y="328676"/>
                    <a:pt x="92456" y="319405"/>
                    <a:pt x="98298" y="310261"/>
                  </a:cubicBezTo>
                  <a:cubicBezTo>
                    <a:pt x="112776" y="286893"/>
                    <a:pt x="127254" y="263652"/>
                    <a:pt x="141605" y="240411"/>
                  </a:cubicBezTo>
                  <a:cubicBezTo>
                    <a:pt x="149987" y="226695"/>
                    <a:pt x="168529" y="206375"/>
                    <a:pt x="160655" y="189357"/>
                  </a:cubicBezTo>
                  <a:cubicBezTo>
                    <a:pt x="156210" y="179832"/>
                    <a:pt x="147574" y="171323"/>
                    <a:pt x="141351" y="162941"/>
                  </a:cubicBezTo>
                  <a:cubicBezTo>
                    <a:pt x="131318" y="149733"/>
                    <a:pt x="121158" y="136398"/>
                    <a:pt x="111252" y="123190"/>
                  </a:cubicBezTo>
                  <a:cubicBezTo>
                    <a:pt x="87122" y="91313"/>
                    <a:pt x="62992" y="59436"/>
                    <a:pt x="39751" y="26797"/>
                  </a:cubicBezTo>
                  <a:cubicBezTo>
                    <a:pt x="27686" y="10033"/>
                    <a:pt x="0" y="25908"/>
                    <a:pt x="11811" y="42799"/>
                  </a:cubicBezTo>
                  <a:close/>
                </a:path>
              </a:pathLst>
            </a:custGeom>
            <a:solidFill>
              <a:srgbClr val="139E1C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63500" y="63500"/>
              <a:ext cx="441960" cy="374523"/>
            </a:xfrm>
            <a:custGeom>
              <a:avLst/>
              <a:gdLst/>
              <a:ahLst/>
              <a:cxnLst/>
              <a:rect r="r" b="b" t="t" l="l"/>
              <a:pathLst>
                <a:path h="374523" w="441960">
                  <a:moveTo>
                    <a:pt x="0" y="374523"/>
                  </a:moveTo>
                  <a:lnTo>
                    <a:pt x="441960" y="374523"/>
                  </a:lnTo>
                  <a:lnTo>
                    <a:pt x="44196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0" id="10"/>
          <p:cNvGrpSpPr>
            <a:grpSpLocks noChangeAspect="true"/>
          </p:cNvGrpSpPr>
          <p:nvPr/>
        </p:nvGrpSpPr>
        <p:grpSpPr>
          <a:xfrm rot="0">
            <a:off x="2187721" y="7313028"/>
            <a:ext cx="568985" cy="501482"/>
            <a:chOff x="0" y="0"/>
            <a:chExt cx="568985" cy="50148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63373" y="63500"/>
              <a:ext cx="441833" cy="374269"/>
            </a:xfrm>
            <a:custGeom>
              <a:avLst/>
              <a:gdLst/>
              <a:ahLst/>
              <a:cxnLst/>
              <a:rect r="r" b="b" t="t" l="l"/>
              <a:pathLst>
                <a:path h="374269" w="441833">
                  <a:moveTo>
                    <a:pt x="12065" y="42545"/>
                  </a:moveTo>
                  <a:cubicBezTo>
                    <a:pt x="33655" y="72898"/>
                    <a:pt x="56134" y="102616"/>
                    <a:pt x="78486" y="132207"/>
                  </a:cubicBezTo>
                  <a:cubicBezTo>
                    <a:pt x="89281" y="146558"/>
                    <a:pt x="100203" y="160782"/>
                    <a:pt x="110998" y="175133"/>
                  </a:cubicBezTo>
                  <a:cubicBezTo>
                    <a:pt x="118237" y="184531"/>
                    <a:pt x="127889" y="194183"/>
                    <a:pt x="132969" y="204978"/>
                  </a:cubicBezTo>
                  <a:cubicBezTo>
                    <a:pt x="132334" y="202311"/>
                    <a:pt x="131445" y="199644"/>
                    <a:pt x="130810" y="196977"/>
                  </a:cubicBezTo>
                  <a:cubicBezTo>
                    <a:pt x="130683" y="194945"/>
                    <a:pt x="132588" y="193929"/>
                    <a:pt x="130556" y="197104"/>
                  </a:cubicBezTo>
                  <a:cubicBezTo>
                    <a:pt x="129159" y="199263"/>
                    <a:pt x="127762" y="201549"/>
                    <a:pt x="126365" y="203835"/>
                  </a:cubicBezTo>
                  <a:cubicBezTo>
                    <a:pt x="121539" y="211582"/>
                    <a:pt x="116840" y="219329"/>
                    <a:pt x="112014" y="226822"/>
                  </a:cubicBezTo>
                  <a:cubicBezTo>
                    <a:pt x="99441" y="247142"/>
                    <a:pt x="86741" y="267462"/>
                    <a:pt x="74168" y="287782"/>
                  </a:cubicBezTo>
                  <a:cubicBezTo>
                    <a:pt x="65151" y="302133"/>
                    <a:pt x="55626" y="316230"/>
                    <a:pt x="47371" y="330835"/>
                  </a:cubicBezTo>
                  <a:cubicBezTo>
                    <a:pt x="36195" y="350393"/>
                    <a:pt x="51181" y="374269"/>
                    <a:pt x="74549" y="366903"/>
                  </a:cubicBezTo>
                  <a:cubicBezTo>
                    <a:pt x="100711" y="358521"/>
                    <a:pt x="126492" y="347091"/>
                    <a:pt x="152273" y="337185"/>
                  </a:cubicBezTo>
                  <a:cubicBezTo>
                    <a:pt x="197739" y="319786"/>
                    <a:pt x="242951" y="302514"/>
                    <a:pt x="288417" y="285115"/>
                  </a:cubicBezTo>
                  <a:cubicBezTo>
                    <a:pt x="325501" y="270891"/>
                    <a:pt x="362839" y="256667"/>
                    <a:pt x="399923" y="242443"/>
                  </a:cubicBezTo>
                  <a:cubicBezTo>
                    <a:pt x="406781" y="239776"/>
                    <a:pt x="413766" y="237363"/>
                    <a:pt x="420497" y="234569"/>
                  </a:cubicBezTo>
                  <a:cubicBezTo>
                    <a:pt x="441579" y="226187"/>
                    <a:pt x="441833" y="200152"/>
                    <a:pt x="422275" y="190246"/>
                  </a:cubicBezTo>
                  <a:cubicBezTo>
                    <a:pt x="355727" y="156464"/>
                    <a:pt x="287147" y="125984"/>
                    <a:pt x="219837" y="93853"/>
                  </a:cubicBezTo>
                  <a:cubicBezTo>
                    <a:pt x="178943" y="74422"/>
                    <a:pt x="138176" y="54991"/>
                    <a:pt x="97282" y="35433"/>
                  </a:cubicBezTo>
                  <a:cubicBezTo>
                    <a:pt x="78740" y="26543"/>
                    <a:pt x="60452" y="16510"/>
                    <a:pt x="41402" y="8890"/>
                  </a:cubicBezTo>
                  <a:cubicBezTo>
                    <a:pt x="19177" y="0"/>
                    <a:pt x="2540" y="22733"/>
                    <a:pt x="12065" y="42545"/>
                  </a:cubicBezTo>
                  <a:cubicBezTo>
                    <a:pt x="21082" y="61087"/>
                    <a:pt x="48641" y="44831"/>
                    <a:pt x="39624" y="26416"/>
                  </a:cubicBezTo>
                  <a:cubicBezTo>
                    <a:pt x="39243" y="25527"/>
                    <a:pt x="38735" y="24765"/>
                    <a:pt x="38481" y="24130"/>
                  </a:cubicBezTo>
                  <a:cubicBezTo>
                    <a:pt x="39116" y="26797"/>
                    <a:pt x="40005" y="29464"/>
                    <a:pt x="40640" y="32131"/>
                  </a:cubicBezTo>
                  <a:cubicBezTo>
                    <a:pt x="39751" y="33655"/>
                    <a:pt x="38989" y="35179"/>
                    <a:pt x="38100" y="36703"/>
                  </a:cubicBezTo>
                  <a:cubicBezTo>
                    <a:pt x="35433" y="37338"/>
                    <a:pt x="32766" y="38227"/>
                    <a:pt x="30099" y="38862"/>
                  </a:cubicBezTo>
                  <a:cubicBezTo>
                    <a:pt x="28321" y="38989"/>
                    <a:pt x="25400" y="36576"/>
                    <a:pt x="29591" y="38481"/>
                  </a:cubicBezTo>
                  <a:cubicBezTo>
                    <a:pt x="31750" y="39497"/>
                    <a:pt x="34036" y="40513"/>
                    <a:pt x="36322" y="41656"/>
                  </a:cubicBezTo>
                  <a:cubicBezTo>
                    <a:pt x="44704" y="45720"/>
                    <a:pt x="53086" y="49657"/>
                    <a:pt x="61468" y="53721"/>
                  </a:cubicBezTo>
                  <a:cubicBezTo>
                    <a:pt x="88900" y="66802"/>
                    <a:pt x="116586" y="79883"/>
                    <a:pt x="144018" y="93091"/>
                  </a:cubicBezTo>
                  <a:cubicBezTo>
                    <a:pt x="210312" y="124714"/>
                    <a:pt x="276479" y="156337"/>
                    <a:pt x="342773" y="187960"/>
                  </a:cubicBezTo>
                  <a:cubicBezTo>
                    <a:pt x="362331" y="197358"/>
                    <a:pt x="382143" y="206756"/>
                    <a:pt x="401701" y="216154"/>
                  </a:cubicBezTo>
                  <a:cubicBezTo>
                    <a:pt x="403352" y="217043"/>
                    <a:pt x="405892" y="218821"/>
                    <a:pt x="407670" y="218948"/>
                  </a:cubicBezTo>
                  <a:cubicBezTo>
                    <a:pt x="413893" y="219583"/>
                    <a:pt x="409194" y="203327"/>
                    <a:pt x="412242" y="204216"/>
                  </a:cubicBezTo>
                  <a:cubicBezTo>
                    <a:pt x="409575" y="203581"/>
                    <a:pt x="401701" y="208280"/>
                    <a:pt x="399415" y="209169"/>
                  </a:cubicBezTo>
                  <a:cubicBezTo>
                    <a:pt x="339979" y="231902"/>
                    <a:pt x="280289" y="254762"/>
                    <a:pt x="220853" y="277495"/>
                  </a:cubicBezTo>
                  <a:cubicBezTo>
                    <a:pt x="187960" y="290068"/>
                    <a:pt x="155194" y="302641"/>
                    <a:pt x="122301" y="315214"/>
                  </a:cubicBezTo>
                  <a:cubicBezTo>
                    <a:pt x="104394" y="322072"/>
                    <a:pt x="84328" y="327533"/>
                    <a:pt x="67183" y="336169"/>
                  </a:cubicBezTo>
                  <a:cubicBezTo>
                    <a:pt x="65913" y="336677"/>
                    <a:pt x="65405" y="336804"/>
                    <a:pt x="64389" y="336677"/>
                  </a:cubicBezTo>
                  <a:cubicBezTo>
                    <a:pt x="67056" y="337312"/>
                    <a:pt x="69723" y="338201"/>
                    <a:pt x="72390" y="338836"/>
                  </a:cubicBezTo>
                  <a:cubicBezTo>
                    <a:pt x="102362" y="352933"/>
                    <a:pt x="70231" y="352171"/>
                    <a:pt x="74295" y="348742"/>
                  </a:cubicBezTo>
                  <a:cubicBezTo>
                    <a:pt x="74803" y="348361"/>
                    <a:pt x="75184" y="347091"/>
                    <a:pt x="75692" y="346583"/>
                  </a:cubicBezTo>
                  <a:cubicBezTo>
                    <a:pt x="77724" y="343916"/>
                    <a:pt x="79248" y="340741"/>
                    <a:pt x="81026" y="337947"/>
                  </a:cubicBezTo>
                  <a:cubicBezTo>
                    <a:pt x="86868" y="328676"/>
                    <a:pt x="92456" y="319405"/>
                    <a:pt x="98298" y="310261"/>
                  </a:cubicBezTo>
                  <a:cubicBezTo>
                    <a:pt x="112776" y="286893"/>
                    <a:pt x="127254" y="263652"/>
                    <a:pt x="141605" y="240411"/>
                  </a:cubicBezTo>
                  <a:cubicBezTo>
                    <a:pt x="149987" y="226695"/>
                    <a:pt x="168529" y="206375"/>
                    <a:pt x="160655" y="189357"/>
                  </a:cubicBezTo>
                  <a:cubicBezTo>
                    <a:pt x="156210" y="179832"/>
                    <a:pt x="147574" y="171323"/>
                    <a:pt x="141351" y="162941"/>
                  </a:cubicBezTo>
                  <a:cubicBezTo>
                    <a:pt x="131318" y="149733"/>
                    <a:pt x="121158" y="136398"/>
                    <a:pt x="111252" y="123190"/>
                  </a:cubicBezTo>
                  <a:cubicBezTo>
                    <a:pt x="87122" y="91313"/>
                    <a:pt x="62992" y="59436"/>
                    <a:pt x="39751" y="26797"/>
                  </a:cubicBezTo>
                  <a:cubicBezTo>
                    <a:pt x="27686" y="10033"/>
                    <a:pt x="0" y="25908"/>
                    <a:pt x="11811" y="42799"/>
                  </a:cubicBezTo>
                  <a:close/>
                </a:path>
              </a:pathLst>
            </a:custGeom>
            <a:solidFill>
              <a:srgbClr val="139E1C"/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63500" y="63500"/>
              <a:ext cx="441960" cy="374523"/>
            </a:xfrm>
            <a:custGeom>
              <a:avLst/>
              <a:gdLst/>
              <a:ahLst/>
              <a:cxnLst/>
              <a:rect r="r" b="b" t="t" l="l"/>
              <a:pathLst>
                <a:path h="374523" w="441960">
                  <a:moveTo>
                    <a:pt x="0" y="374523"/>
                  </a:moveTo>
                  <a:lnTo>
                    <a:pt x="441960" y="374523"/>
                  </a:lnTo>
                  <a:lnTo>
                    <a:pt x="44196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3" id="13"/>
          <p:cNvGrpSpPr>
            <a:grpSpLocks noChangeAspect="true"/>
          </p:cNvGrpSpPr>
          <p:nvPr/>
        </p:nvGrpSpPr>
        <p:grpSpPr>
          <a:xfrm rot="0">
            <a:off x="14518091" y="-63503"/>
            <a:ext cx="3833403" cy="2024682"/>
            <a:chOff x="0" y="0"/>
            <a:chExt cx="3833406" cy="202468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64516" y="65532"/>
              <a:ext cx="3704209" cy="1288542"/>
            </a:xfrm>
            <a:custGeom>
              <a:avLst/>
              <a:gdLst/>
              <a:ahLst/>
              <a:cxnLst/>
              <a:rect r="r" b="b" t="t" l="l"/>
              <a:pathLst>
                <a:path h="1288542" w="3704209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90117" y="459867"/>
                    <a:pt x="1713484" y="339090"/>
                    <a:pt x="2646045" y="493395"/>
                  </a:cubicBezTo>
                  <a:cubicBezTo>
                    <a:pt x="3539744" y="641223"/>
                    <a:pt x="3693033" y="1239012"/>
                    <a:pt x="3704209" y="1288542"/>
                  </a:cubicBezTo>
                  <a:lnTo>
                    <a:pt x="3704209" y="1288542"/>
                  </a:lnTo>
                  <a:lnTo>
                    <a:pt x="3704209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710819" y="65532"/>
              <a:ext cx="3057906" cy="1890522"/>
            </a:xfrm>
            <a:custGeom>
              <a:avLst/>
              <a:gdLst/>
              <a:ahLst/>
              <a:cxnLst/>
              <a:rect r="r" b="b" t="t" l="l"/>
              <a:pathLst>
                <a:path h="1890522" w="3057906">
                  <a:moveTo>
                    <a:pt x="0" y="0"/>
                  </a:moveTo>
                  <a:cubicBezTo>
                    <a:pt x="208534" y="33782"/>
                    <a:pt x="2859913" y="489331"/>
                    <a:pt x="3057906" y="1890522"/>
                  </a:cubicBezTo>
                  <a:lnTo>
                    <a:pt x="3057906" y="1890522"/>
                  </a:lnTo>
                  <a:lnTo>
                    <a:pt x="3057906" y="0"/>
                  </a:lnTo>
                  <a:close/>
                </a:path>
              </a:pathLst>
            </a:custGeom>
            <a:solidFill>
              <a:srgbClr val="C76F15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64516" y="65532"/>
              <a:ext cx="3704209" cy="1288415"/>
            </a:xfrm>
            <a:custGeom>
              <a:avLst/>
              <a:gdLst/>
              <a:ahLst/>
              <a:cxnLst/>
              <a:rect r="r" b="b" t="t" l="l"/>
              <a:pathLst>
                <a:path h="1288415" w="3704209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38301" y="430784"/>
                    <a:pt x="1533017" y="373253"/>
                    <a:pt x="2181860" y="433451"/>
                  </a:cubicBezTo>
                  <a:cubicBezTo>
                    <a:pt x="2181860" y="433451"/>
                    <a:pt x="2181987" y="433451"/>
                    <a:pt x="2181987" y="433451"/>
                  </a:cubicBezTo>
                  <a:cubicBezTo>
                    <a:pt x="2324100" y="446659"/>
                    <a:pt x="2478532" y="465455"/>
                    <a:pt x="2646045" y="493268"/>
                  </a:cubicBezTo>
                  <a:cubicBezTo>
                    <a:pt x="3539998" y="641223"/>
                    <a:pt x="3693160" y="1239139"/>
                    <a:pt x="3704209" y="1288415"/>
                  </a:cubicBezTo>
                  <a:lnTo>
                    <a:pt x="3704209" y="1288415"/>
                  </a:lnTo>
                  <a:lnTo>
                    <a:pt x="3704209" y="0"/>
                  </a:lnTo>
                  <a:close/>
                </a:path>
              </a:pathLst>
            </a:custGeom>
            <a:solidFill>
              <a:srgbClr val="FFAD5A"/>
            </a:solid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2246503" y="498983"/>
              <a:ext cx="1522222" cy="857250"/>
            </a:xfrm>
            <a:custGeom>
              <a:avLst/>
              <a:gdLst/>
              <a:ahLst/>
              <a:cxnLst/>
              <a:rect r="r" b="b" t="t" l="l"/>
              <a:pathLst>
                <a:path h="857250" w="1522222">
                  <a:moveTo>
                    <a:pt x="0" y="127"/>
                  </a:moveTo>
                  <a:cubicBezTo>
                    <a:pt x="394335" y="67818"/>
                    <a:pt x="1076452" y="246761"/>
                    <a:pt x="1522222" y="857250"/>
                  </a:cubicBezTo>
                  <a:lnTo>
                    <a:pt x="1522222" y="857250"/>
                  </a:lnTo>
                  <a:lnTo>
                    <a:pt x="1522222" y="854964"/>
                  </a:lnTo>
                  <a:lnTo>
                    <a:pt x="1522222" y="854964"/>
                  </a:lnTo>
                  <a:cubicBezTo>
                    <a:pt x="1511046" y="805815"/>
                    <a:pt x="1358011" y="207772"/>
                    <a:pt x="464058" y="59817"/>
                  </a:cubicBezTo>
                  <a:cubicBezTo>
                    <a:pt x="296545" y="32131"/>
                    <a:pt x="142113" y="13208"/>
                    <a:pt x="0" y="0"/>
                  </a:cubicBezTo>
                  <a:close/>
                </a:path>
              </a:pathLst>
            </a:custGeom>
            <a:solidFill>
              <a:srgbClr val="C76F15"/>
            </a:solid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1899666" y="65532"/>
              <a:ext cx="1869059" cy="686435"/>
            </a:xfrm>
            <a:custGeom>
              <a:avLst/>
              <a:gdLst/>
              <a:ahLst/>
              <a:cxnLst/>
              <a:rect r="r" b="b" t="t" l="l"/>
              <a:pathLst>
                <a:path h="686435" w="1869059">
                  <a:moveTo>
                    <a:pt x="0" y="0"/>
                  </a:moveTo>
                  <a:cubicBezTo>
                    <a:pt x="257810" y="14224"/>
                    <a:pt x="1598803" y="115189"/>
                    <a:pt x="1869059" y="686435"/>
                  </a:cubicBezTo>
                  <a:lnTo>
                    <a:pt x="1869059" y="686435"/>
                  </a:lnTo>
                  <a:lnTo>
                    <a:pt x="1869059" y="0"/>
                  </a:lnTo>
                  <a:close/>
                </a:path>
              </a:pathLst>
            </a:custGeom>
            <a:solidFill>
              <a:srgbClr val="FFAD5A"/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63500" y="63500"/>
              <a:ext cx="3706368" cy="1897634"/>
            </a:xfrm>
            <a:custGeom>
              <a:avLst/>
              <a:gdLst/>
              <a:ahLst/>
              <a:cxnLst/>
              <a:rect r="r" b="b" t="t" l="l"/>
              <a:pathLst>
                <a:path h="1897634" w="3706368">
                  <a:moveTo>
                    <a:pt x="0" y="0"/>
                  </a:moveTo>
                  <a:lnTo>
                    <a:pt x="0" y="1897634"/>
                  </a:lnTo>
                  <a:lnTo>
                    <a:pt x="3706368" y="1897634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Freeform 20" id="20"/>
          <p:cNvSpPr/>
          <p:nvPr/>
        </p:nvSpPr>
        <p:spPr>
          <a:xfrm flipH="false" flipV="false" rot="0">
            <a:off x="17195721" y="9375124"/>
            <a:ext cx="824122" cy="984847"/>
          </a:xfrm>
          <a:custGeom>
            <a:avLst/>
            <a:gdLst/>
            <a:ahLst/>
            <a:cxnLst/>
            <a:rect r="r" b="b" t="t" l="l"/>
            <a:pathLst>
              <a:path h="984847" w="824122">
                <a:moveTo>
                  <a:pt x="0" y="0"/>
                </a:moveTo>
                <a:lnTo>
                  <a:pt x="824122" y="0"/>
                </a:lnTo>
                <a:lnTo>
                  <a:pt x="824122" y="984847"/>
                </a:lnTo>
                <a:lnTo>
                  <a:pt x="0" y="9848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1298953" y="132998"/>
            <a:ext cx="4538986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2.4. Bir Dua Öğreniyorum: İftar Duası 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831619" y="9870338"/>
            <a:ext cx="6910730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2. Ünite: Ramazan ve Oruç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7348206" y="9522209"/>
            <a:ext cx="529466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29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3065888" y="2899829"/>
            <a:ext cx="12234691" cy="34590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76"/>
              </a:lnSpc>
            </a:pPr>
            <a:r>
              <a:rPr lang="en-US" sz="3302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İftar vakti dua edilmesi sünnettir.</a:t>
            </a:r>
          </a:p>
          <a:p>
            <a:pPr algn="l">
              <a:lnSpc>
                <a:spcPts val="5476"/>
              </a:lnSpc>
            </a:pPr>
            <a:r>
              <a:rPr lang="en-US" sz="3302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 </a:t>
            </a:r>
          </a:p>
          <a:p>
            <a:pPr algn="l">
              <a:lnSpc>
                <a:spcPts val="5476"/>
              </a:lnSpc>
            </a:pPr>
            <a:r>
              <a:rPr lang="en-US" sz="3302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İftar duasında Yüce Allah’a inancın, güvenin ve bağlılığın önemi; ibadetlerin yalnızca O’nun rızası için yerine getirileceği belirtilir. 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3065888" y="7071779"/>
            <a:ext cx="12371146" cy="13730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76"/>
              </a:lnSpc>
            </a:pPr>
            <a:r>
              <a:rPr lang="en-US" sz="3302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Tüm nimetlerin sahibinin Allah (cc) olduğu dile getirilerek şükretmenin önemi iftar duasında hatırlatılır.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7829321" y="1599809"/>
            <a:ext cx="2681592" cy="6834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50"/>
              </a:lnSpc>
            </a:pPr>
            <a:r>
              <a:rPr lang="en-US" b="true" sz="3750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İftar Duası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1659" y="9842173"/>
            <a:ext cx="8717651" cy="427415"/>
          </a:xfrm>
          <a:custGeom>
            <a:avLst/>
            <a:gdLst/>
            <a:ahLst/>
            <a:cxnLst/>
            <a:rect r="r" b="b" t="t" l="l"/>
            <a:pathLst>
              <a:path h="427415" w="8717651">
                <a:moveTo>
                  <a:pt x="0" y="0"/>
                </a:moveTo>
                <a:lnTo>
                  <a:pt x="8717652" y="0"/>
                </a:lnTo>
                <a:lnTo>
                  <a:pt x="8717652" y="427415"/>
                </a:lnTo>
                <a:lnTo>
                  <a:pt x="0" y="4274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4518434" y="-63475"/>
            <a:ext cx="3832593" cy="2024529"/>
            <a:chOff x="0" y="0"/>
            <a:chExt cx="3832593" cy="202453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64262" y="65532"/>
              <a:ext cx="3704082" cy="1288415"/>
            </a:xfrm>
            <a:custGeom>
              <a:avLst/>
              <a:gdLst/>
              <a:ahLst/>
              <a:cxnLst/>
              <a:rect r="r" b="b" t="t" l="l"/>
              <a:pathLst>
                <a:path h="1288415" w="3704082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90117" y="459740"/>
                    <a:pt x="1713357" y="338963"/>
                    <a:pt x="2645918" y="493268"/>
                  </a:cubicBezTo>
                  <a:cubicBezTo>
                    <a:pt x="3539617" y="641096"/>
                    <a:pt x="3692906" y="1238885"/>
                    <a:pt x="3704082" y="1288415"/>
                  </a:cubicBezTo>
                  <a:lnTo>
                    <a:pt x="3704082" y="1288415"/>
                  </a:lnTo>
                  <a:lnTo>
                    <a:pt x="3704082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710438" y="65532"/>
              <a:ext cx="3057906" cy="1890395"/>
            </a:xfrm>
            <a:custGeom>
              <a:avLst/>
              <a:gdLst/>
              <a:ahLst/>
              <a:cxnLst/>
              <a:rect r="r" b="b" t="t" l="l"/>
              <a:pathLst>
                <a:path h="1890395" w="3057906">
                  <a:moveTo>
                    <a:pt x="0" y="0"/>
                  </a:moveTo>
                  <a:cubicBezTo>
                    <a:pt x="208534" y="33782"/>
                    <a:pt x="2860040" y="489331"/>
                    <a:pt x="3057906" y="1890395"/>
                  </a:cubicBezTo>
                  <a:lnTo>
                    <a:pt x="3057906" y="1890395"/>
                  </a:lnTo>
                  <a:lnTo>
                    <a:pt x="3057906" y="0"/>
                  </a:lnTo>
                  <a:close/>
                </a:path>
              </a:pathLst>
            </a:custGeom>
            <a:solidFill>
              <a:srgbClr val="C76F15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64262" y="65532"/>
              <a:ext cx="3704209" cy="1288415"/>
            </a:xfrm>
            <a:custGeom>
              <a:avLst/>
              <a:gdLst/>
              <a:ahLst/>
              <a:cxnLst/>
              <a:rect r="r" b="b" t="t" l="l"/>
              <a:pathLst>
                <a:path h="1288415" w="3704209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38301" y="430784"/>
                    <a:pt x="1533017" y="373253"/>
                    <a:pt x="2181860" y="433451"/>
                  </a:cubicBezTo>
                  <a:cubicBezTo>
                    <a:pt x="2181860" y="433451"/>
                    <a:pt x="2181987" y="433451"/>
                    <a:pt x="2181987" y="433451"/>
                  </a:cubicBezTo>
                  <a:cubicBezTo>
                    <a:pt x="2324100" y="446659"/>
                    <a:pt x="2478532" y="465455"/>
                    <a:pt x="2646045" y="493268"/>
                  </a:cubicBezTo>
                  <a:cubicBezTo>
                    <a:pt x="3539998" y="641223"/>
                    <a:pt x="3693160" y="1239139"/>
                    <a:pt x="3704209" y="1288415"/>
                  </a:cubicBezTo>
                  <a:lnTo>
                    <a:pt x="3704209" y="1288415"/>
                  </a:lnTo>
                  <a:lnTo>
                    <a:pt x="3704209" y="0"/>
                  </a:lnTo>
                  <a:close/>
                </a:path>
              </a:pathLst>
            </a:custGeom>
            <a:solidFill>
              <a:srgbClr val="FFAD5A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2246122" y="498983"/>
              <a:ext cx="1522222" cy="857250"/>
            </a:xfrm>
            <a:custGeom>
              <a:avLst/>
              <a:gdLst/>
              <a:ahLst/>
              <a:cxnLst/>
              <a:rect r="r" b="b" t="t" l="l"/>
              <a:pathLst>
                <a:path h="857250" w="1522222">
                  <a:moveTo>
                    <a:pt x="0" y="127"/>
                  </a:moveTo>
                  <a:cubicBezTo>
                    <a:pt x="394335" y="67818"/>
                    <a:pt x="1076452" y="246761"/>
                    <a:pt x="1522222" y="857250"/>
                  </a:cubicBezTo>
                  <a:lnTo>
                    <a:pt x="1522222" y="857250"/>
                  </a:lnTo>
                  <a:lnTo>
                    <a:pt x="1522222" y="854964"/>
                  </a:lnTo>
                  <a:lnTo>
                    <a:pt x="1522222" y="854964"/>
                  </a:lnTo>
                  <a:cubicBezTo>
                    <a:pt x="1511046" y="805815"/>
                    <a:pt x="1358011" y="207772"/>
                    <a:pt x="464058" y="59817"/>
                  </a:cubicBezTo>
                  <a:cubicBezTo>
                    <a:pt x="296545" y="32131"/>
                    <a:pt x="142113" y="13208"/>
                    <a:pt x="0" y="0"/>
                  </a:cubicBezTo>
                  <a:close/>
                </a:path>
              </a:pathLst>
            </a:custGeom>
            <a:solidFill>
              <a:srgbClr val="C76F15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899412" y="65532"/>
              <a:ext cx="1869059" cy="686435"/>
            </a:xfrm>
            <a:custGeom>
              <a:avLst/>
              <a:gdLst/>
              <a:ahLst/>
              <a:cxnLst/>
              <a:rect r="r" b="b" t="t" l="l"/>
              <a:pathLst>
                <a:path h="686435" w="1869059">
                  <a:moveTo>
                    <a:pt x="0" y="0"/>
                  </a:moveTo>
                  <a:cubicBezTo>
                    <a:pt x="257810" y="14224"/>
                    <a:pt x="1598803" y="115189"/>
                    <a:pt x="1869059" y="686435"/>
                  </a:cubicBezTo>
                  <a:lnTo>
                    <a:pt x="1869059" y="686435"/>
                  </a:lnTo>
                  <a:lnTo>
                    <a:pt x="1869059" y="0"/>
                  </a:lnTo>
                  <a:close/>
                </a:path>
              </a:pathLst>
            </a:custGeom>
            <a:solidFill>
              <a:srgbClr val="FFAD5A"/>
            </a:solid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7259224" y="9438789"/>
            <a:ext cx="697039" cy="857688"/>
          </a:xfrm>
          <a:custGeom>
            <a:avLst/>
            <a:gdLst/>
            <a:ahLst/>
            <a:cxnLst/>
            <a:rect r="r" b="b" t="t" l="l"/>
            <a:pathLst>
              <a:path h="857688" w="697039">
                <a:moveTo>
                  <a:pt x="0" y="0"/>
                </a:moveTo>
                <a:lnTo>
                  <a:pt x="697039" y="0"/>
                </a:lnTo>
                <a:lnTo>
                  <a:pt x="697039" y="857688"/>
                </a:lnTo>
                <a:lnTo>
                  <a:pt x="0" y="8576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703422" y="3174806"/>
            <a:ext cx="14878050" cy="1619250"/>
          </a:xfrm>
          <a:custGeom>
            <a:avLst/>
            <a:gdLst/>
            <a:ahLst/>
            <a:cxnLst/>
            <a:rect r="r" b="b" t="t" l="l"/>
            <a:pathLst>
              <a:path h="1619250" w="14878050">
                <a:moveTo>
                  <a:pt x="0" y="0"/>
                </a:moveTo>
                <a:lnTo>
                  <a:pt x="14878050" y="0"/>
                </a:lnTo>
                <a:lnTo>
                  <a:pt x="14878050" y="1619250"/>
                </a:lnTo>
                <a:lnTo>
                  <a:pt x="0" y="161925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-118074" r="0" b="-123101"/>
            </a:stretch>
          </a:blipFill>
        </p:spPr>
      </p:sp>
      <p:grpSp>
        <p:nvGrpSpPr>
          <p:cNvPr name="Group 12" id="12"/>
          <p:cNvGrpSpPr>
            <a:grpSpLocks noChangeAspect="true"/>
          </p:cNvGrpSpPr>
          <p:nvPr/>
        </p:nvGrpSpPr>
        <p:grpSpPr>
          <a:xfrm rot="0">
            <a:off x="0" y="313858"/>
            <a:ext cx="1127503" cy="57150"/>
            <a:chOff x="0" y="0"/>
            <a:chExt cx="1127506" cy="5715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127506" cy="57150"/>
            </a:xfrm>
            <a:custGeom>
              <a:avLst/>
              <a:gdLst/>
              <a:ahLst/>
              <a:cxnLst/>
              <a:rect r="r" b="b" t="t" l="l"/>
              <a:pathLst>
                <a:path h="57150" w="1127506">
                  <a:moveTo>
                    <a:pt x="0" y="0"/>
                  </a:moveTo>
                  <a:lnTo>
                    <a:pt x="0" y="57150"/>
                  </a:lnTo>
                  <a:lnTo>
                    <a:pt x="1127506" y="57150"/>
                  </a:lnTo>
                  <a:lnTo>
                    <a:pt x="1127506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4" id="14"/>
          <p:cNvGrpSpPr>
            <a:grpSpLocks noChangeAspect="true"/>
          </p:cNvGrpSpPr>
          <p:nvPr/>
        </p:nvGrpSpPr>
        <p:grpSpPr>
          <a:xfrm rot="0">
            <a:off x="-63503" y="9842173"/>
            <a:ext cx="8769496" cy="427415"/>
            <a:chOff x="0" y="0"/>
            <a:chExt cx="8769502" cy="427418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63500" y="63500"/>
              <a:ext cx="1672336" cy="295656"/>
            </a:xfrm>
            <a:custGeom>
              <a:avLst/>
              <a:gdLst/>
              <a:ahLst/>
              <a:cxnLst/>
              <a:rect r="r" b="b" t="t" l="l"/>
              <a:pathLst>
                <a:path h="295656" w="1672336">
                  <a:moveTo>
                    <a:pt x="0" y="295656"/>
                  </a:moveTo>
                  <a:lnTo>
                    <a:pt x="1672336" y="295656"/>
                  </a:lnTo>
                  <a:lnTo>
                    <a:pt x="167233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177800" y="325755"/>
              <a:ext cx="8528177" cy="38100"/>
            </a:xfrm>
            <a:custGeom>
              <a:avLst/>
              <a:gdLst/>
              <a:ahLst/>
              <a:cxnLst/>
              <a:rect r="r" b="b" t="t" l="l"/>
              <a:pathLst>
                <a:path h="38100" w="8528177">
                  <a:moveTo>
                    <a:pt x="0" y="38100"/>
                  </a:moveTo>
                  <a:lnTo>
                    <a:pt x="8528177" y="38100"/>
                  </a:lnTo>
                  <a:lnTo>
                    <a:pt x="852817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7" id="17"/>
          <p:cNvGrpSpPr>
            <a:grpSpLocks noChangeAspect="true"/>
          </p:cNvGrpSpPr>
          <p:nvPr/>
        </p:nvGrpSpPr>
        <p:grpSpPr>
          <a:xfrm rot="0">
            <a:off x="1703422" y="3174806"/>
            <a:ext cx="14881155" cy="1617650"/>
            <a:chOff x="0" y="0"/>
            <a:chExt cx="14881149" cy="161765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4881098" cy="1617599"/>
            </a:xfrm>
            <a:custGeom>
              <a:avLst/>
              <a:gdLst/>
              <a:ahLst/>
              <a:cxnLst/>
              <a:rect r="r" b="b" t="t" l="l"/>
              <a:pathLst>
                <a:path h="1617599" w="14881098">
                  <a:moveTo>
                    <a:pt x="0" y="1617599"/>
                  </a:moveTo>
                  <a:lnTo>
                    <a:pt x="14881098" y="1617599"/>
                  </a:lnTo>
                  <a:lnTo>
                    <a:pt x="1488109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9" id="19"/>
          <p:cNvGrpSpPr>
            <a:grpSpLocks noChangeAspect="true"/>
          </p:cNvGrpSpPr>
          <p:nvPr/>
        </p:nvGrpSpPr>
        <p:grpSpPr>
          <a:xfrm rot="0">
            <a:off x="14581594" y="0"/>
            <a:ext cx="3706406" cy="1897675"/>
            <a:chOff x="0" y="0"/>
            <a:chExt cx="3706406" cy="1897685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3706368" cy="1897634"/>
            </a:xfrm>
            <a:custGeom>
              <a:avLst/>
              <a:gdLst/>
              <a:ahLst/>
              <a:cxnLst/>
              <a:rect r="r" b="b" t="t" l="l"/>
              <a:pathLst>
                <a:path h="1897634" w="3706368">
                  <a:moveTo>
                    <a:pt x="0" y="0"/>
                  </a:moveTo>
                  <a:lnTo>
                    <a:pt x="0" y="1897634"/>
                  </a:lnTo>
                  <a:lnTo>
                    <a:pt x="3706368" y="1897634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1" id="21"/>
          <p:cNvGrpSpPr>
            <a:grpSpLocks noChangeAspect="true"/>
          </p:cNvGrpSpPr>
          <p:nvPr/>
        </p:nvGrpSpPr>
        <p:grpSpPr>
          <a:xfrm rot="0">
            <a:off x="17259300" y="9438627"/>
            <a:ext cx="697040" cy="848373"/>
            <a:chOff x="0" y="0"/>
            <a:chExt cx="697040" cy="848373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697103" cy="848360"/>
            </a:xfrm>
            <a:custGeom>
              <a:avLst/>
              <a:gdLst/>
              <a:ahLst/>
              <a:cxnLst/>
              <a:rect r="r" b="b" t="t" l="l"/>
              <a:pathLst>
                <a:path h="848360" w="697103">
                  <a:moveTo>
                    <a:pt x="0" y="0"/>
                  </a:moveTo>
                  <a:lnTo>
                    <a:pt x="0" y="848360"/>
                  </a:lnTo>
                  <a:lnTo>
                    <a:pt x="697103" y="848360"/>
                  </a:lnTo>
                  <a:lnTo>
                    <a:pt x="697103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TextBox 23" id="23"/>
          <p:cNvSpPr txBox="true"/>
          <p:nvPr/>
        </p:nvSpPr>
        <p:spPr>
          <a:xfrm rot="0">
            <a:off x="1298953" y="132998"/>
            <a:ext cx="4538986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2.4. Bir Dua Öğreniyorum: İftar Duası 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831619" y="9870338"/>
            <a:ext cx="6910730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2. Ünite: Ramazan ve Oruç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7350149" y="9522209"/>
            <a:ext cx="560737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30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7829321" y="1599809"/>
            <a:ext cx="2681592" cy="6834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50"/>
              </a:lnSpc>
            </a:pPr>
            <a:r>
              <a:rPr lang="en-US" b="true" sz="3750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İftar Duası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3216450" y="5686473"/>
            <a:ext cx="12091959" cy="16117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01"/>
              </a:lnSpc>
            </a:pPr>
            <a:r>
              <a:rPr lang="en-US" sz="375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Allâhümme leke sumtü ve bike âmentü ve aleyke tevekkeltü ve alâ rızḳıke eftartü.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3503" y="9842173"/>
            <a:ext cx="8769496" cy="427415"/>
          </a:xfrm>
          <a:custGeom>
            <a:avLst/>
            <a:gdLst/>
            <a:ahLst/>
            <a:cxnLst/>
            <a:rect r="r" b="b" t="t" l="l"/>
            <a:pathLst>
              <a:path h="427415" w="8769496">
                <a:moveTo>
                  <a:pt x="0" y="0"/>
                </a:moveTo>
                <a:lnTo>
                  <a:pt x="8769496" y="0"/>
                </a:lnTo>
                <a:lnTo>
                  <a:pt x="8769496" y="427415"/>
                </a:lnTo>
                <a:lnTo>
                  <a:pt x="0" y="4274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164640"/>
            <a:ext cx="1254500" cy="355597"/>
          </a:xfrm>
          <a:custGeom>
            <a:avLst/>
            <a:gdLst/>
            <a:ahLst/>
            <a:cxnLst/>
            <a:rect r="r" b="b" t="t" l="l"/>
            <a:pathLst>
              <a:path h="355597" w="1254500">
                <a:moveTo>
                  <a:pt x="0" y="0"/>
                </a:moveTo>
                <a:lnTo>
                  <a:pt x="1254499" y="0"/>
                </a:lnTo>
                <a:lnTo>
                  <a:pt x="1254499" y="355596"/>
                </a:lnTo>
                <a:lnTo>
                  <a:pt x="0" y="3555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4518091" y="-63503"/>
            <a:ext cx="3833403" cy="2024682"/>
            <a:chOff x="0" y="0"/>
            <a:chExt cx="3833406" cy="202468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64516" y="65532"/>
              <a:ext cx="3704209" cy="1288542"/>
            </a:xfrm>
            <a:custGeom>
              <a:avLst/>
              <a:gdLst/>
              <a:ahLst/>
              <a:cxnLst/>
              <a:rect r="r" b="b" t="t" l="l"/>
              <a:pathLst>
                <a:path h="1288542" w="3704209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90117" y="459867"/>
                    <a:pt x="1713484" y="339090"/>
                    <a:pt x="2646045" y="493395"/>
                  </a:cubicBezTo>
                  <a:cubicBezTo>
                    <a:pt x="3539744" y="641223"/>
                    <a:pt x="3693033" y="1239012"/>
                    <a:pt x="3704209" y="1288542"/>
                  </a:cubicBezTo>
                  <a:lnTo>
                    <a:pt x="3704209" y="1288542"/>
                  </a:lnTo>
                  <a:lnTo>
                    <a:pt x="3704209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710819" y="65532"/>
              <a:ext cx="3057906" cy="1890522"/>
            </a:xfrm>
            <a:custGeom>
              <a:avLst/>
              <a:gdLst/>
              <a:ahLst/>
              <a:cxnLst/>
              <a:rect r="r" b="b" t="t" l="l"/>
              <a:pathLst>
                <a:path h="1890522" w="3057906">
                  <a:moveTo>
                    <a:pt x="0" y="0"/>
                  </a:moveTo>
                  <a:cubicBezTo>
                    <a:pt x="208534" y="33782"/>
                    <a:pt x="2859913" y="489331"/>
                    <a:pt x="3057906" y="1890522"/>
                  </a:cubicBezTo>
                  <a:lnTo>
                    <a:pt x="3057906" y="1890522"/>
                  </a:lnTo>
                  <a:lnTo>
                    <a:pt x="3057906" y="0"/>
                  </a:lnTo>
                  <a:close/>
                </a:path>
              </a:pathLst>
            </a:custGeom>
            <a:solidFill>
              <a:srgbClr val="C76F15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64516" y="65532"/>
              <a:ext cx="3704209" cy="1288415"/>
            </a:xfrm>
            <a:custGeom>
              <a:avLst/>
              <a:gdLst/>
              <a:ahLst/>
              <a:cxnLst/>
              <a:rect r="r" b="b" t="t" l="l"/>
              <a:pathLst>
                <a:path h="1288415" w="3704209">
                  <a:moveTo>
                    <a:pt x="0" y="0"/>
                  </a:moveTo>
                  <a:lnTo>
                    <a:pt x="0" y="345440"/>
                  </a:lnTo>
                  <a:lnTo>
                    <a:pt x="0" y="345440"/>
                  </a:lnTo>
                  <a:cubicBezTo>
                    <a:pt x="16637" y="339852"/>
                    <a:pt x="326136" y="237617"/>
                    <a:pt x="604520" y="237617"/>
                  </a:cubicBezTo>
                  <a:cubicBezTo>
                    <a:pt x="715264" y="237617"/>
                    <a:pt x="821182" y="253873"/>
                    <a:pt x="901700" y="298704"/>
                  </a:cubicBezTo>
                  <a:cubicBezTo>
                    <a:pt x="1138301" y="430784"/>
                    <a:pt x="1533017" y="373253"/>
                    <a:pt x="2181860" y="433451"/>
                  </a:cubicBezTo>
                  <a:cubicBezTo>
                    <a:pt x="2181860" y="433451"/>
                    <a:pt x="2181987" y="433451"/>
                    <a:pt x="2181987" y="433451"/>
                  </a:cubicBezTo>
                  <a:cubicBezTo>
                    <a:pt x="2324100" y="446659"/>
                    <a:pt x="2478532" y="465455"/>
                    <a:pt x="2646045" y="493268"/>
                  </a:cubicBezTo>
                  <a:cubicBezTo>
                    <a:pt x="3539998" y="641223"/>
                    <a:pt x="3693160" y="1239139"/>
                    <a:pt x="3704209" y="1288415"/>
                  </a:cubicBezTo>
                  <a:lnTo>
                    <a:pt x="3704209" y="1288415"/>
                  </a:lnTo>
                  <a:lnTo>
                    <a:pt x="3704209" y="0"/>
                  </a:lnTo>
                  <a:close/>
                </a:path>
              </a:pathLst>
            </a:custGeom>
            <a:solidFill>
              <a:srgbClr val="FFAD5A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2246503" y="498983"/>
              <a:ext cx="1522222" cy="857250"/>
            </a:xfrm>
            <a:custGeom>
              <a:avLst/>
              <a:gdLst/>
              <a:ahLst/>
              <a:cxnLst/>
              <a:rect r="r" b="b" t="t" l="l"/>
              <a:pathLst>
                <a:path h="857250" w="1522222">
                  <a:moveTo>
                    <a:pt x="0" y="127"/>
                  </a:moveTo>
                  <a:cubicBezTo>
                    <a:pt x="394335" y="67818"/>
                    <a:pt x="1076452" y="246761"/>
                    <a:pt x="1522222" y="857250"/>
                  </a:cubicBezTo>
                  <a:lnTo>
                    <a:pt x="1522222" y="857250"/>
                  </a:lnTo>
                  <a:lnTo>
                    <a:pt x="1522222" y="854964"/>
                  </a:lnTo>
                  <a:lnTo>
                    <a:pt x="1522222" y="854964"/>
                  </a:lnTo>
                  <a:cubicBezTo>
                    <a:pt x="1511046" y="805815"/>
                    <a:pt x="1358011" y="207772"/>
                    <a:pt x="464058" y="59817"/>
                  </a:cubicBezTo>
                  <a:cubicBezTo>
                    <a:pt x="296545" y="32131"/>
                    <a:pt x="142113" y="13208"/>
                    <a:pt x="0" y="0"/>
                  </a:cubicBezTo>
                  <a:close/>
                </a:path>
              </a:pathLst>
            </a:custGeom>
            <a:solidFill>
              <a:srgbClr val="C76F15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899666" y="65532"/>
              <a:ext cx="1869059" cy="686435"/>
            </a:xfrm>
            <a:custGeom>
              <a:avLst/>
              <a:gdLst/>
              <a:ahLst/>
              <a:cxnLst/>
              <a:rect r="r" b="b" t="t" l="l"/>
              <a:pathLst>
                <a:path h="686435" w="1869059">
                  <a:moveTo>
                    <a:pt x="0" y="0"/>
                  </a:moveTo>
                  <a:cubicBezTo>
                    <a:pt x="257810" y="14224"/>
                    <a:pt x="1598803" y="115189"/>
                    <a:pt x="1869059" y="686435"/>
                  </a:cubicBezTo>
                  <a:lnTo>
                    <a:pt x="1869059" y="686435"/>
                  </a:lnTo>
                  <a:lnTo>
                    <a:pt x="1869059" y="0"/>
                  </a:lnTo>
                  <a:close/>
                </a:path>
              </a:pathLst>
            </a:custGeom>
            <a:solidFill>
              <a:srgbClr val="FFAD5A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63500" y="63500"/>
              <a:ext cx="3706368" cy="1897634"/>
            </a:xfrm>
            <a:custGeom>
              <a:avLst/>
              <a:gdLst/>
              <a:ahLst/>
              <a:cxnLst/>
              <a:rect r="r" b="b" t="t" l="l"/>
              <a:pathLst>
                <a:path h="1897634" w="3706368">
                  <a:moveTo>
                    <a:pt x="0" y="0"/>
                  </a:moveTo>
                  <a:lnTo>
                    <a:pt x="0" y="1897634"/>
                  </a:lnTo>
                  <a:lnTo>
                    <a:pt x="3706368" y="1897634"/>
                  </a:lnTo>
                  <a:lnTo>
                    <a:pt x="370636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Freeform 11" id="11"/>
          <p:cNvSpPr/>
          <p:nvPr/>
        </p:nvSpPr>
        <p:spPr>
          <a:xfrm flipH="false" flipV="false" rot="0">
            <a:off x="17195721" y="9375124"/>
            <a:ext cx="824122" cy="984847"/>
          </a:xfrm>
          <a:custGeom>
            <a:avLst/>
            <a:gdLst/>
            <a:ahLst/>
            <a:cxnLst/>
            <a:rect r="r" b="b" t="t" l="l"/>
            <a:pathLst>
              <a:path h="984847" w="824122">
                <a:moveTo>
                  <a:pt x="0" y="0"/>
                </a:moveTo>
                <a:lnTo>
                  <a:pt x="824122" y="0"/>
                </a:lnTo>
                <a:lnTo>
                  <a:pt x="824122" y="984847"/>
                </a:lnTo>
                <a:lnTo>
                  <a:pt x="0" y="9848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298953" y="132998"/>
            <a:ext cx="4538986" cy="329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2.4. Bir Dua Öğreniyorum: İftar Duası 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831619" y="9870338"/>
            <a:ext cx="6910730" cy="280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DİN KÜLTÜRÜ VE AHLAK BİLGİSİ - 6. Sınıf 2. Ünite: Ramazan ve Oruç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7397774" y="9522209"/>
            <a:ext cx="452399" cy="607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31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829321" y="1599809"/>
            <a:ext cx="2681592" cy="6834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50"/>
              </a:lnSpc>
            </a:pPr>
            <a:r>
              <a:rPr lang="en-US" b="true" sz="3750">
                <a:solidFill>
                  <a:srgbClr val="000000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İftar Duası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3083100" y="3520583"/>
            <a:ext cx="12946894" cy="7597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01"/>
              </a:lnSpc>
            </a:pPr>
            <a:r>
              <a:rPr lang="en-US" sz="375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Allah’ım! Senin rızan için oruç tuttum, sana inandım,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3558007" y="4282583"/>
            <a:ext cx="11395329" cy="7597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01"/>
              </a:lnSpc>
            </a:pPr>
            <a:r>
              <a:rPr lang="en-US" sz="3750">
                <a:solidFill>
                  <a:srgbClr val="000000"/>
                </a:solidFill>
                <a:latin typeface="Crusoe Text"/>
                <a:ea typeface="Crusoe Text"/>
                <a:cs typeface="Crusoe Text"/>
                <a:sym typeface="Crusoe Text"/>
              </a:rPr>
              <a:t>sana güvendim. Senin rızkınla orucumu açtım.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DAG4jUW3MgQ</dc:identifier>
  <dcterms:modified xsi:type="dcterms:W3CDTF">2011-08-01T06:04:30Z</dcterms:modified>
  <cp:revision>1</cp:revision>
  <dc:title>6.sınıf Dkab 2.ünite sunu MEB powerpoint salimdurmus.com</dc:title>
</cp:coreProperties>
</file>