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Baloo Tama" charset="1" panose="03080902040302020200"/>
      <p:regular r:id="rId28"/>
    </p:embeddedFont>
    <p:embeddedFont>
      <p:font typeface="Poetsen" charset="1" panose="020108030300000D0203"/>
      <p:regular r:id="rId29"/>
    </p:embeddedFont>
    <p:embeddedFont>
      <p:font typeface="Baloo Bhai" charset="1" panose="03080902040302020200"/>
      <p:regular r:id="rId30"/>
    </p:embeddedFont>
    <p:embeddedFont>
      <p:font typeface="Baloo Chettan" charset="1" panose="03080902040302020200"/>
      <p:regular r:id="rId31"/>
    </p:embeddedFont>
    <p:embeddedFont>
      <p:font typeface="Barlow" charset="1" panose="00000500000000000000"/>
      <p:regular r:id="rId32"/>
    </p:embeddedFont>
    <p:embeddedFont>
      <p:font typeface="Barlow Semi-Bold Italics" charset="1" panose="00000700000000000000"/>
      <p:regular r:id="rId33"/>
    </p:embeddedFont>
    <p:embeddedFont>
      <p:font typeface="Barlow Semi-Bold" charset="1" panose="0000070000000000000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 Id="rId4" Target="../media/image9.jpeg" Type="http://schemas.openxmlformats.org/officeDocument/2006/relationships/image"/><Relationship Id="rId5" Target="../media/image10.jpeg" Type="http://schemas.openxmlformats.org/officeDocument/2006/relationships/image"/><Relationship Id="rId6" Target="../media/image11.jpeg" Type="http://schemas.openxmlformats.org/officeDocument/2006/relationships/image"/><Relationship Id="rId7" Target="../media/image12.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jpeg" Type="http://schemas.openxmlformats.org/officeDocument/2006/relationships/image"/><Relationship Id="rId4" Target="https://kuran.diyanet.gov.tr/mushaf/kuran-meal-2/nas-suresi-114/ayet-1/kuran-yolu-meali-5"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7333" y="-64022"/>
            <a:ext cx="22961053" cy="10624657"/>
          </a:xfrm>
          <a:custGeom>
            <a:avLst/>
            <a:gdLst/>
            <a:ahLst/>
            <a:cxnLst/>
            <a:rect r="r" b="b" t="t" l="l"/>
            <a:pathLst>
              <a:path h="10624657" w="22961053">
                <a:moveTo>
                  <a:pt x="0" y="0"/>
                </a:moveTo>
                <a:lnTo>
                  <a:pt x="22961053" y="0"/>
                </a:lnTo>
                <a:lnTo>
                  <a:pt x="22961053" y="10624657"/>
                </a:lnTo>
                <a:lnTo>
                  <a:pt x="0" y="106246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706492"/>
            <a:ext cx="9612875" cy="7452848"/>
            <a:chOff x="0" y="0"/>
            <a:chExt cx="8580387" cy="6652362"/>
          </a:xfrm>
        </p:grpSpPr>
        <p:sp>
          <p:nvSpPr>
            <p:cNvPr name="Freeform 4" id="4"/>
            <p:cNvSpPr/>
            <p:nvPr/>
          </p:nvSpPr>
          <p:spPr>
            <a:xfrm flipH="false" flipV="false" rot="0">
              <a:off x="0" y="0"/>
              <a:ext cx="8591804" cy="6652387"/>
            </a:xfrm>
            <a:custGeom>
              <a:avLst/>
              <a:gdLst/>
              <a:ahLst/>
              <a:cxnLst/>
              <a:rect r="r" b="b" t="t" l="l"/>
              <a:pathLst>
                <a:path h="6652387" w="8591804">
                  <a:moveTo>
                    <a:pt x="113665" y="0"/>
                  </a:moveTo>
                  <a:cubicBezTo>
                    <a:pt x="75311" y="0"/>
                    <a:pt x="37338" y="3175"/>
                    <a:pt x="0" y="9144"/>
                  </a:cubicBezTo>
                  <a:lnTo>
                    <a:pt x="0" y="6161405"/>
                  </a:lnTo>
                  <a:lnTo>
                    <a:pt x="7717917" y="6650990"/>
                  </a:lnTo>
                  <a:cubicBezTo>
                    <a:pt x="7732649" y="6651879"/>
                    <a:pt x="7747254" y="6652387"/>
                    <a:pt x="7761732" y="6652387"/>
                  </a:cubicBezTo>
                  <a:cubicBezTo>
                    <a:pt x="8123810" y="6652387"/>
                    <a:pt x="8419211" y="6365748"/>
                    <a:pt x="8430514" y="5993257"/>
                  </a:cubicBezTo>
                  <a:lnTo>
                    <a:pt x="8579993" y="1096010"/>
                  </a:lnTo>
                  <a:cubicBezTo>
                    <a:pt x="8591804" y="708533"/>
                    <a:pt x="8291703" y="379984"/>
                    <a:pt x="7909561" y="362077"/>
                  </a:cubicBezTo>
                  <a:lnTo>
                    <a:pt x="146431" y="762"/>
                  </a:lnTo>
                  <a:cubicBezTo>
                    <a:pt x="135382" y="254"/>
                    <a:pt x="124460" y="0"/>
                    <a:pt x="113665" y="0"/>
                  </a:cubicBezTo>
                  <a:close/>
                </a:path>
              </a:pathLst>
            </a:custGeom>
            <a:blipFill>
              <a:blip r:embed="rId4"/>
              <a:stretch>
                <a:fillRect l="-19320" t="-1682" r="-2370" b="-2956"/>
              </a:stretch>
            </a:blipFill>
          </p:spPr>
        </p:sp>
      </p:grpSp>
      <p:sp>
        <p:nvSpPr>
          <p:cNvPr name="TextBox 5" id="5"/>
          <p:cNvSpPr txBox="true"/>
          <p:nvPr/>
        </p:nvSpPr>
        <p:spPr>
          <a:xfrm rot="0">
            <a:off x="10990720" y="3720690"/>
            <a:ext cx="1622983" cy="1434009"/>
          </a:xfrm>
          <a:prstGeom prst="rect">
            <a:avLst/>
          </a:prstGeom>
        </p:spPr>
        <p:txBody>
          <a:bodyPr anchor="t" rtlCol="false" tIns="0" lIns="0" bIns="0" rIns="0">
            <a:spAutoFit/>
          </a:bodyPr>
          <a:lstStyle/>
          <a:p>
            <a:pPr algn="r">
              <a:lnSpc>
                <a:spcPts val="4068"/>
              </a:lnSpc>
            </a:pPr>
            <a:r>
              <a:rPr lang="en-US" sz="4607">
                <a:solidFill>
                  <a:srgbClr val="F18805"/>
                </a:solidFill>
                <a:latin typeface="Baloo Tama"/>
                <a:ea typeface="Baloo Tama"/>
                <a:cs typeface="Baloo Tama"/>
                <a:sym typeface="Baloo Tama"/>
              </a:rPr>
              <a:t>ÜNİTE</a:t>
            </a:r>
          </a:p>
          <a:p>
            <a:pPr algn="r">
              <a:lnSpc>
                <a:spcPts val="5276"/>
              </a:lnSpc>
            </a:pPr>
            <a:r>
              <a:rPr lang="en-US" sz="5975">
                <a:solidFill>
                  <a:srgbClr val="FFFFFF"/>
                </a:solidFill>
                <a:latin typeface="Baloo Tama"/>
                <a:ea typeface="Baloo Tama"/>
                <a:cs typeface="Baloo Tama"/>
                <a:sym typeface="Baloo Tama"/>
              </a:rPr>
              <a:t> </a:t>
            </a:r>
          </a:p>
        </p:txBody>
      </p:sp>
      <p:sp>
        <p:nvSpPr>
          <p:cNvPr name="TextBox 6" id="6"/>
          <p:cNvSpPr txBox="true"/>
          <p:nvPr/>
        </p:nvSpPr>
        <p:spPr>
          <a:xfrm rot="0">
            <a:off x="10457077" y="3311479"/>
            <a:ext cx="499609" cy="1112047"/>
          </a:xfrm>
          <a:prstGeom prst="rect">
            <a:avLst/>
          </a:prstGeom>
        </p:spPr>
        <p:txBody>
          <a:bodyPr anchor="t" rtlCol="false" tIns="0" lIns="0" bIns="0" rIns="0">
            <a:spAutoFit/>
          </a:bodyPr>
          <a:lstStyle/>
          <a:p>
            <a:pPr algn="l">
              <a:lnSpc>
                <a:spcPts val="8294"/>
              </a:lnSpc>
            </a:pPr>
            <a:r>
              <a:rPr lang="en-US" sz="5924" spc="118">
                <a:solidFill>
                  <a:srgbClr val="F18805"/>
                </a:solidFill>
                <a:latin typeface="Baloo Tama"/>
                <a:ea typeface="Baloo Tama"/>
                <a:cs typeface="Baloo Tama"/>
                <a:sym typeface="Baloo Tama"/>
              </a:rPr>
              <a:t>1.</a:t>
            </a:r>
          </a:p>
        </p:txBody>
      </p:sp>
      <p:sp>
        <p:nvSpPr>
          <p:cNvPr name="TextBox 7" id="7"/>
          <p:cNvSpPr txBox="true"/>
          <p:nvPr/>
        </p:nvSpPr>
        <p:spPr>
          <a:xfrm rot="0">
            <a:off x="12100791" y="4353553"/>
            <a:ext cx="5123207" cy="1758135"/>
          </a:xfrm>
          <a:prstGeom prst="rect">
            <a:avLst/>
          </a:prstGeom>
        </p:spPr>
        <p:txBody>
          <a:bodyPr anchor="t" rtlCol="false" tIns="0" lIns="0" bIns="0" rIns="0">
            <a:spAutoFit/>
          </a:bodyPr>
          <a:lstStyle/>
          <a:p>
            <a:pPr algn="l">
              <a:lnSpc>
                <a:spcPts val="6417"/>
              </a:lnSpc>
            </a:pPr>
            <a:r>
              <a:rPr lang="en-US" sz="5975">
                <a:solidFill>
                  <a:srgbClr val="FFFFFF"/>
                </a:solidFill>
                <a:latin typeface="Baloo Tama"/>
                <a:ea typeface="Baloo Tama"/>
                <a:cs typeface="Baloo Tama"/>
                <a:sym typeface="Baloo Tama"/>
              </a:rPr>
              <a:t>MELEK VE AHİRET İNANCI</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786"/>
              <a:ext cx="1770761" cy="255524"/>
            </a:xfrm>
            <a:custGeom>
              <a:avLst/>
              <a:gdLst/>
              <a:ahLst/>
              <a:cxnLst/>
              <a:rect r="r" b="b" t="t" l="l"/>
              <a:pathLst>
                <a:path h="255524" w="1770761">
                  <a:moveTo>
                    <a:pt x="0" y="255524"/>
                  </a:moveTo>
                  <a:lnTo>
                    <a:pt x="1770761" y="255524"/>
                  </a:lnTo>
                  <a:lnTo>
                    <a:pt x="1770761" y="0"/>
                  </a:lnTo>
                  <a:lnTo>
                    <a:pt x="0"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10434469" y="4426272"/>
            <a:ext cx="5328136" cy="227651"/>
            <a:chOff x="0" y="0"/>
            <a:chExt cx="3566897" cy="152400"/>
          </a:xfrm>
        </p:grpSpPr>
        <p:sp>
          <p:nvSpPr>
            <p:cNvPr name="Freeform 10" id="10"/>
            <p:cNvSpPr/>
            <p:nvPr/>
          </p:nvSpPr>
          <p:spPr>
            <a:xfrm flipH="false" flipV="false" rot="0">
              <a:off x="114427" y="63500"/>
              <a:ext cx="3339213" cy="25400"/>
            </a:xfrm>
            <a:custGeom>
              <a:avLst/>
              <a:gdLst/>
              <a:ahLst/>
              <a:cxnLst/>
              <a:rect r="r" b="b" t="t" l="l"/>
              <a:pathLst>
                <a:path h="25400" w="3339213">
                  <a:moveTo>
                    <a:pt x="64516" y="0"/>
                  </a:moveTo>
                  <a:lnTo>
                    <a:pt x="77978" y="5715"/>
                  </a:lnTo>
                  <a:cubicBezTo>
                    <a:pt x="77978" y="19685"/>
                    <a:pt x="72263" y="25400"/>
                    <a:pt x="65278" y="25400"/>
                  </a:cubicBezTo>
                  <a:lnTo>
                    <a:pt x="51816" y="19685"/>
                  </a:lnTo>
                  <a:cubicBezTo>
                    <a:pt x="51816" y="5715"/>
                    <a:pt x="57531" y="0"/>
                    <a:pt x="64516" y="0"/>
                  </a:cubicBezTo>
                  <a:close/>
                  <a:moveTo>
                    <a:pt x="116332" y="0"/>
                  </a:moveTo>
                  <a:lnTo>
                    <a:pt x="129794" y="5715"/>
                  </a:lnTo>
                  <a:cubicBezTo>
                    <a:pt x="129794" y="19685"/>
                    <a:pt x="124079" y="25400"/>
                    <a:pt x="117094" y="25400"/>
                  </a:cubicBezTo>
                  <a:lnTo>
                    <a:pt x="103632" y="19685"/>
                  </a:lnTo>
                  <a:cubicBezTo>
                    <a:pt x="103632" y="5715"/>
                    <a:pt x="109347" y="0"/>
                    <a:pt x="116332" y="0"/>
                  </a:cubicBezTo>
                  <a:close/>
                  <a:moveTo>
                    <a:pt x="168021" y="0"/>
                  </a:moveTo>
                  <a:lnTo>
                    <a:pt x="181483" y="5715"/>
                  </a:lnTo>
                  <a:cubicBezTo>
                    <a:pt x="181483" y="19685"/>
                    <a:pt x="175768" y="25400"/>
                    <a:pt x="168783" y="25400"/>
                  </a:cubicBezTo>
                  <a:lnTo>
                    <a:pt x="155321" y="19685"/>
                  </a:lnTo>
                  <a:cubicBezTo>
                    <a:pt x="155321" y="5715"/>
                    <a:pt x="161036" y="0"/>
                    <a:pt x="168021" y="0"/>
                  </a:cubicBezTo>
                  <a:close/>
                  <a:moveTo>
                    <a:pt x="219837" y="0"/>
                  </a:moveTo>
                  <a:lnTo>
                    <a:pt x="233299" y="5715"/>
                  </a:lnTo>
                  <a:cubicBezTo>
                    <a:pt x="233299" y="19685"/>
                    <a:pt x="227584" y="25400"/>
                    <a:pt x="220599" y="25400"/>
                  </a:cubicBezTo>
                  <a:lnTo>
                    <a:pt x="207137" y="19685"/>
                  </a:lnTo>
                  <a:cubicBezTo>
                    <a:pt x="207137" y="5715"/>
                    <a:pt x="212852" y="0"/>
                    <a:pt x="219837" y="0"/>
                  </a:cubicBezTo>
                  <a:close/>
                  <a:moveTo>
                    <a:pt x="271526" y="0"/>
                  </a:moveTo>
                  <a:lnTo>
                    <a:pt x="284988" y="5715"/>
                  </a:lnTo>
                  <a:cubicBezTo>
                    <a:pt x="284988" y="19685"/>
                    <a:pt x="279273" y="25400"/>
                    <a:pt x="272288" y="25400"/>
                  </a:cubicBezTo>
                  <a:lnTo>
                    <a:pt x="258826" y="19685"/>
                  </a:lnTo>
                  <a:cubicBezTo>
                    <a:pt x="258826" y="5715"/>
                    <a:pt x="264541" y="0"/>
                    <a:pt x="271526" y="0"/>
                  </a:cubicBezTo>
                  <a:close/>
                  <a:moveTo>
                    <a:pt x="323342" y="0"/>
                  </a:moveTo>
                  <a:lnTo>
                    <a:pt x="336804" y="5715"/>
                  </a:lnTo>
                  <a:cubicBezTo>
                    <a:pt x="336804" y="19685"/>
                    <a:pt x="331089" y="25400"/>
                    <a:pt x="324104" y="25400"/>
                  </a:cubicBezTo>
                  <a:lnTo>
                    <a:pt x="310642" y="19685"/>
                  </a:lnTo>
                  <a:cubicBezTo>
                    <a:pt x="310642" y="5715"/>
                    <a:pt x="316357" y="0"/>
                    <a:pt x="323342" y="0"/>
                  </a:cubicBezTo>
                  <a:close/>
                  <a:moveTo>
                    <a:pt x="375158" y="0"/>
                  </a:moveTo>
                  <a:lnTo>
                    <a:pt x="388620" y="5715"/>
                  </a:lnTo>
                  <a:cubicBezTo>
                    <a:pt x="388620" y="19685"/>
                    <a:pt x="382905" y="25400"/>
                    <a:pt x="375920" y="25400"/>
                  </a:cubicBezTo>
                  <a:lnTo>
                    <a:pt x="362458" y="19685"/>
                  </a:lnTo>
                  <a:cubicBezTo>
                    <a:pt x="362458" y="5715"/>
                    <a:pt x="368173" y="0"/>
                    <a:pt x="375158" y="0"/>
                  </a:cubicBezTo>
                  <a:close/>
                  <a:moveTo>
                    <a:pt x="426847" y="0"/>
                  </a:moveTo>
                  <a:lnTo>
                    <a:pt x="440309" y="5715"/>
                  </a:lnTo>
                  <a:cubicBezTo>
                    <a:pt x="440309" y="19685"/>
                    <a:pt x="434594" y="25400"/>
                    <a:pt x="427609" y="25400"/>
                  </a:cubicBezTo>
                  <a:lnTo>
                    <a:pt x="414147" y="19685"/>
                  </a:lnTo>
                  <a:cubicBezTo>
                    <a:pt x="414147" y="5715"/>
                    <a:pt x="419862" y="0"/>
                    <a:pt x="426847" y="0"/>
                  </a:cubicBezTo>
                  <a:close/>
                  <a:moveTo>
                    <a:pt x="478663" y="0"/>
                  </a:moveTo>
                  <a:lnTo>
                    <a:pt x="492125" y="5715"/>
                  </a:lnTo>
                  <a:cubicBezTo>
                    <a:pt x="492125" y="19685"/>
                    <a:pt x="486410" y="25400"/>
                    <a:pt x="479425" y="25400"/>
                  </a:cubicBezTo>
                  <a:lnTo>
                    <a:pt x="465963" y="19685"/>
                  </a:lnTo>
                  <a:cubicBezTo>
                    <a:pt x="465963" y="5715"/>
                    <a:pt x="471678" y="0"/>
                    <a:pt x="478663" y="0"/>
                  </a:cubicBezTo>
                  <a:close/>
                  <a:moveTo>
                    <a:pt x="530352" y="0"/>
                  </a:moveTo>
                  <a:lnTo>
                    <a:pt x="543814" y="5715"/>
                  </a:lnTo>
                  <a:cubicBezTo>
                    <a:pt x="543814" y="19685"/>
                    <a:pt x="538099" y="25400"/>
                    <a:pt x="531114" y="25400"/>
                  </a:cubicBezTo>
                  <a:lnTo>
                    <a:pt x="517652" y="19685"/>
                  </a:lnTo>
                  <a:cubicBezTo>
                    <a:pt x="517652" y="5715"/>
                    <a:pt x="523367" y="0"/>
                    <a:pt x="530352" y="0"/>
                  </a:cubicBezTo>
                  <a:close/>
                  <a:moveTo>
                    <a:pt x="582168" y="0"/>
                  </a:moveTo>
                  <a:lnTo>
                    <a:pt x="595630" y="5715"/>
                  </a:lnTo>
                  <a:cubicBezTo>
                    <a:pt x="595630" y="19685"/>
                    <a:pt x="589915" y="25400"/>
                    <a:pt x="582930" y="25400"/>
                  </a:cubicBezTo>
                  <a:lnTo>
                    <a:pt x="569468" y="19685"/>
                  </a:lnTo>
                  <a:cubicBezTo>
                    <a:pt x="569468" y="5715"/>
                    <a:pt x="575183" y="0"/>
                    <a:pt x="582168" y="0"/>
                  </a:cubicBezTo>
                  <a:close/>
                  <a:moveTo>
                    <a:pt x="633984" y="0"/>
                  </a:moveTo>
                  <a:lnTo>
                    <a:pt x="647446" y="5715"/>
                  </a:lnTo>
                  <a:cubicBezTo>
                    <a:pt x="647446" y="19685"/>
                    <a:pt x="641731" y="25400"/>
                    <a:pt x="634746" y="25400"/>
                  </a:cubicBezTo>
                  <a:lnTo>
                    <a:pt x="621284" y="19685"/>
                  </a:lnTo>
                  <a:cubicBezTo>
                    <a:pt x="621284" y="5715"/>
                    <a:pt x="626999" y="0"/>
                    <a:pt x="633984" y="0"/>
                  </a:cubicBezTo>
                  <a:close/>
                  <a:moveTo>
                    <a:pt x="685673" y="0"/>
                  </a:moveTo>
                  <a:lnTo>
                    <a:pt x="699135" y="5715"/>
                  </a:lnTo>
                  <a:cubicBezTo>
                    <a:pt x="699135" y="19685"/>
                    <a:pt x="693420" y="25400"/>
                    <a:pt x="686435" y="25400"/>
                  </a:cubicBezTo>
                  <a:lnTo>
                    <a:pt x="672973" y="19685"/>
                  </a:lnTo>
                  <a:cubicBezTo>
                    <a:pt x="672973" y="5715"/>
                    <a:pt x="678688" y="0"/>
                    <a:pt x="685673" y="0"/>
                  </a:cubicBezTo>
                  <a:close/>
                  <a:moveTo>
                    <a:pt x="737489" y="0"/>
                  </a:moveTo>
                  <a:lnTo>
                    <a:pt x="750951" y="5715"/>
                  </a:lnTo>
                  <a:cubicBezTo>
                    <a:pt x="750951" y="19685"/>
                    <a:pt x="745236" y="25400"/>
                    <a:pt x="738251" y="25400"/>
                  </a:cubicBezTo>
                  <a:lnTo>
                    <a:pt x="724789" y="19685"/>
                  </a:lnTo>
                  <a:cubicBezTo>
                    <a:pt x="724789" y="5715"/>
                    <a:pt x="730504" y="0"/>
                    <a:pt x="737489" y="0"/>
                  </a:cubicBezTo>
                  <a:close/>
                  <a:moveTo>
                    <a:pt x="789178" y="0"/>
                  </a:moveTo>
                  <a:lnTo>
                    <a:pt x="802640" y="5715"/>
                  </a:lnTo>
                  <a:cubicBezTo>
                    <a:pt x="802640" y="19685"/>
                    <a:pt x="796925" y="25400"/>
                    <a:pt x="789940" y="25400"/>
                  </a:cubicBezTo>
                  <a:lnTo>
                    <a:pt x="776478" y="19685"/>
                  </a:lnTo>
                  <a:cubicBezTo>
                    <a:pt x="776478" y="5715"/>
                    <a:pt x="782193" y="0"/>
                    <a:pt x="789178" y="0"/>
                  </a:cubicBezTo>
                  <a:close/>
                  <a:moveTo>
                    <a:pt x="840994" y="0"/>
                  </a:moveTo>
                  <a:lnTo>
                    <a:pt x="854456" y="5715"/>
                  </a:lnTo>
                  <a:cubicBezTo>
                    <a:pt x="854456" y="19685"/>
                    <a:pt x="848741" y="25400"/>
                    <a:pt x="841756" y="25400"/>
                  </a:cubicBezTo>
                  <a:lnTo>
                    <a:pt x="828294" y="19685"/>
                  </a:lnTo>
                  <a:cubicBezTo>
                    <a:pt x="828294" y="5715"/>
                    <a:pt x="834009" y="0"/>
                    <a:pt x="840994" y="0"/>
                  </a:cubicBezTo>
                  <a:close/>
                  <a:moveTo>
                    <a:pt x="892810" y="0"/>
                  </a:moveTo>
                  <a:lnTo>
                    <a:pt x="906272" y="5715"/>
                  </a:lnTo>
                  <a:cubicBezTo>
                    <a:pt x="906272" y="19685"/>
                    <a:pt x="900557" y="25400"/>
                    <a:pt x="893572" y="25400"/>
                  </a:cubicBezTo>
                  <a:lnTo>
                    <a:pt x="880110" y="19685"/>
                  </a:lnTo>
                  <a:cubicBezTo>
                    <a:pt x="880110" y="5715"/>
                    <a:pt x="885825" y="0"/>
                    <a:pt x="892810" y="0"/>
                  </a:cubicBezTo>
                  <a:close/>
                  <a:moveTo>
                    <a:pt x="944499" y="0"/>
                  </a:moveTo>
                  <a:lnTo>
                    <a:pt x="957961" y="5715"/>
                  </a:lnTo>
                  <a:cubicBezTo>
                    <a:pt x="957961" y="19685"/>
                    <a:pt x="952246" y="25400"/>
                    <a:pt x="945261" y="25400"/>
                  </a:cubicBezTo>
                  <a:lnTo>
                    <a:pt x="931799" y="19685"/>
                  </a:lnTo>
                  <a:cubicBezTo>
                    <a:pt x="931799" y="5715"/>
                    <a:pt x="937514" y="0"/>
                    <a:pt x="944499" y="0"/>
                  </a:cubicBezTo>
                  <a:close/>
                  <a:moveTo>
                    <a:pt x="996315" y="0"/>
                  </a:moveTo>
                  <a:lnTo>
                    <a:pt x="1009777" y="5715"/>
                  </a:lnTo>
                  <a:cubicBezTo>
                    <a:pt x="1009777" y="19685"/>
                    <a:pt x="1004062" y="25400"/>
                    <a:pt x="997077" y="25400"/>
                  </a:cubicBezTo>
                  <a:lnTo>
                    <a:pt x="983615" y="19685"/>
                  </a:lnTo>
                  <a:cubicBezTo>
                    <a:pt x="983615" y="5715"/>
                    <a:pt x="989330" y="0"/>
                    <a:pt x="996315" y="0"/>
                  </a:cubicBezTo>
                  <a:close/>
                  <a:moveTo>
                    <a:pt x="1048004" y="0"/>
                  </a:moveTo>
                  <a:lnTo>
                    <a:pt x="1061466" y="5715"/>
                  </a:lnTo>
                  <a:cubicBezTo>
                    <a:pt x="1061466" y="19685"/>
                    <a:pt x="1055751" y="25400"/>
                    <a:pt x="1048766" y="25400"/>
                  </a:cubicBezTo>
                  <a:lnTo>
                    <a:pt x="1035304" y="19685"/>
                  </a:lnTo>
                  <a:cubicBezTo>
                    <a:pt x="1035304" y="5715"/>
                    <a:pt x="1041019" y="0"/>
                    <a:pt x="1048004" y="0"/>
                  </a:cubicBezTo>
                  <a:close/>
                  <a:moveTo>
                    <a:pt x="1099820" y="0"/>
                  </a:moveTo>
                  <a:lnTo>
                    <a:pt x="1113282" y="5715"/>
                  </a:lnTo>
                  <a:cubicBezTo>
                    <a:pt x="1113282" y="19685"/>
                    <a:pt x="1107567" y="25400"/>
                    <a:pt x="1100582" y="25400"/>
                  </a:cubicBezTo>
                  <a:lnTo>
                    <a:pt x="1087120" y="19685"/>
                  </a:lnTo>
                  <a:cubicBezTo>
                    <a:pt x="1087120" y="5715"/>
                    <a:pt x="1092835" y="0"/>
                    <a:pt x="1099820" y="0"/>
                  </a:cubicBezTo>
                  <a:close/>
                  <a:moveTo>
                    <a:pt x="1151636" y="0"/>
                  </a:moveTo>
                  <a:lnTo>
                    <a:pt x="1165098" y="5715"/>
                  </a:lnTo>
                  <a:cubicBezTo>
                    <a:pt x="1165098" y="19685"/>
                    <a:pt x="1159383" y="25400"/>
                    <a:pt x="1152398" y="25400"/>
                  </a:cubicBezTo>
                  <a:lnTo>
                    <a:pt x="1138936" y="19685"/>
                  </a:lnTo>
                  <a:cubicBezTo>
                    <a:pt x="1138936" y="5715"/>
                    <a:pt x="1144651" y="0"/>
                    <a:pt x="1151636" y="0"/>
                  </a:cubicBezTo>
                  <a:close/>
                  <a:moveTo>
                    <a:pt x="1203325" y="0"/>
                  </a:moveTo>
                  <a:lnTo>
                    <a:pt x="1216787" y="5715"/>
                  </a:lnTo>
                  <a:cubicBezTo>
                    <a:pt x="1216787" y="19685"/>
                    <a:pt x="1211072" y="25400"/>
                    <a:pt x="1204087" y="25400"/>
                  </a:cubicBezTo>
                  <a:lnTo>
                    <a:pt x="1190625" y="19685"/>
                  </a:lnTo>
                  <a:cubicBezTo>
                    <a:pt x="1190625" y="5715"/>
                    <a:pt x="1196340" y="0"/>
                    <a:pt x="1203325" y="0"/>
                  </a:cubicBezTo>
                  <a:close/>
                  <a:moveTo>
                    <a:pt x="1255141" y="0"/>
                  </a:moveTo>
                  <a:lnTo>
                    <a:pt x="1268603" y="5715"/>
                  </a:lnTo>
                  <a:cubicBezTo>
                    <a:pt x="1268603" y="19685"/>
                    <a:pt x="1262888" y="25400"/>
                    <a:pt x="1255903" y="25400"/>
                  </a:cubicBezTo>
                  <a:lnTo>
                    <a:pt x="1242441" y="19685"/>
                  </a:lnTo>
                  <a:cubicBezTo>
                    <a:pt x="1242441" y="5715"/>
                    <a:pt x="1248156" y="0"/>
                    <a:pt x="1255141" y="0"/>
                  </a:cubicBezTo>
                  <a:close/>
                  <a:moveTo>
                    <a:pt x="1306830" y="0"/>
                  </a:moveTo>
                  <a:lnTo>
                    <a:pt x="1320292" y="5715"/>
                  </a:lnTo>
                  <a:cubicBezTo>
                    <a:pt x="1320292" y="19685"/>
                    <a:pt x="1314577" y="25400"/>
                    <a:pt x="1307592" y="25400"/>
                  </a:cubicBezTo>
                  <a:lnTo>
                    <a:pt x="1294130" y="19685"/>
                  </a:lnTo>
                  <a:cubicBezTo>
                    <a:pt x="1294130" y="5715"/>
                    <a:pt x="1299845" y="0"/>
                    <a:pt x="1306830" y="0"/>
                  </a:cubicBezTo>
                  <a:close/>
                  <a:moveTo>
                    <a:pt x="1358646" y="0"/>
                  </a:moveTo>
                  <a:lnTo>
                    <a:pt x="1372108" y="5715"/>
                  </a:lnTo>
                  <a:cubicBezTo>
                    <a:pt x="1372108" y="19685"/>
                    <a:pt x="1366393" y="25400"/>
                    <a:pt x="1359408" y="25400"/>
                  </a:cubicBezTo>
                  <a:lnTo>
                    <a:pt x="1345946" y="19685"/>
                  </a:lnTo>
                  <a:cubicBezTo>
                    <a:pt x="1345946" y="5715"/>
                    <a:pt x="1351661" y="0"/>
                    <a:pt x="1358646" y="0"/>
                  </a:cubicBezTo>
                  <a:close/>
                  <a:moveTo>
                    <a:pt x="1410462" y="0"/>
                  </a:moveTo>
                  <a:lnTo>
                    <a:pt x="1423924" y="5715"/>
                  </a:lnTo>
                  <a:cubicBezTo>
                    <a:pt x="1423924" y="19685"/>
                    <a:pt x="1418209" y="25400"/>
                    <a:pt x="1411224" y="25400"/>
                  </a:cubicBezTo>
                  <a:lnTo>
                    <a:pt x="1397762" y="19685"/>
                  </a:lnTo>
                  <a:cubicBezTo>
                    <a:pt x="1397762" y="5715"/>
                    <a:pt x="1403477" y="0"/>
                    <a:pt x="1410462" y="0"/>
                  </a:cubicBezTo>
                  <a:close/>
                  <a:moveTo>
                    <a:pt x="1462151" y="0"/>
                  </a:moveTo>
                  <a:lnTo>
                    <a:pt x="1475613" y="5715"/>
                  </a:lnTo>
                  <a:cubicBezTo>
                    <a:pt x="1475613" y="19685"/>
                    <a:pt x="1469898" y="25400"/>
                    <a:pt x="1462913" y="25400"/>
                  </a:cubicBezTo>
                  <a:lnTo>
                    <a:pt x="1449451" y="19685"/>
                  </a:lnTo>
                  <a:cubicBezTo>
                    <a:pt x="1449451" y="5715"/>
                    <a:pt x="1455166" y="0"/>
                    <a:pt x="1462151" y="0"/>
                  </a:cubicBezTo>
                  <a:close/>
                  <a:moveTo>
                    <a:pt x="1513967" y="0"/>
                  </a:moveTo>
                  <a:lnTo>
                    <a:pt x="1527429" y="5715"/>
                  </a:lnTo>
                  <a:cubicBezTo>
                    <a:pt x="1527429" y="19685"/>
                    <a:pt x="1521714" y="25400"/>
                    <a:pt x="1514729" y="25400"/>
                  </a:cubicBezTo>
                  <a:lnTo>
                    <a:pt x="1501267" y="19685"/>
                  </a:lnTo>
                  <a:cubicBezTo>
                    <a:pt x="1501267" y="5715"/>
                    <a:pt x="1506982" y="0"/>
                    <a:pt x="1513967" y="0"/>
                  </a:cubicBezTo>
                  <a:close/>
                  <a:moveTo>
                    <a:pt x="1565656" y="0"/>
                  </a:moveTo>
                  <a:lnTo>
                    <a:pt x="1579118" y="5715"/>
                  </a:lnTo>
                  <a:cubicBezTo>
                    <a:pt x="1579118" y="19685"/>
                    <a:pt x="1573403" y="25400"/>
                    <a:pt x="1566418" y="25400"/>
                  </a:cubicBezTo>
                  <a:lnTo>
                    <a:pt x="1552956" y="19685"/>
                  </a:lnTo>
                  <a:cubicBezTo>
                    <a:pt x="1552956" y="5715"/>
                    <a:pt x="1558671" y="0"/>
                    <a:pt x="1565656" y="0"/>
                  </a:cubicBezTo>
                  <a:close/>
                  <a:moveTo>
                    <a:pt x="1617472" y="0"/>
                  </a:moveTo>
                  <a:lnTo>
                    <a:pt x="1630934" y="5715"/>
                  </a:lnTo>
                  <a:cubicBezTo>
                    <a:pt x="1630934" y="19685"/>
                    <a:pt x="1625219" y="25400"/>
                    <a:pt x="1618234" y="25400"/>
                  </a:cubicBezTo>
                  <a:lnTo>
                    <a:pt x="1604772" y="19685"/>
                  </a:lnTo>
                  <a:cubicBezTo>
                    <a:pt x="1604772" y="5715"/>
                    <a:pt x="1610487" y="0"/>
                    <a:pt x="1617472" y="0"/>
                  </a:cubicBezTo>
                  <a:close/>
                  <a:moveTo>
                    <a:pt x="1669288" y="0"/>
                  </a:moveTo>
                  <a:lnTo>
                    <a:pt x="1682750" y="5715"/>
                  </a:lnTo>
                  <a:cubicBezTo>
                    <a:pt x="1682750" y="19685"/>
                    <a:pt x="1677035" y="25400"/>
                    <a:pt x="1670050" y="25400"/>
                  </a:cubicBezTo>
                  <a:lnTo>
                    <a:pt x="1656588" y="19685"/>
                  </a:lnTo>
                  <a:cubicBezTo>
                    <a:pt x="1656588" y="5715"/>
                    <a:pt x="1662303" y="0"/>
                    <a:pt x="1669288" y="0"/>
                  </a:cubicBezTo>
                  <a:close/>
                  <a:moveTo>
                    <a:pt x="1720977" y="0"/>
                  </a:moveTo>
                  <a:lnTo>
                    <a:pt x="1734439" y="5715"/>
                  </a:lnTo>
                  <a:cubicBezTo>
                    <a:pt x="1734439" y="19685"/>
                    <a:pt x="1728724" y="25400"/>
                    <a:pt x="1721739" y="25400"/>
                  </a:cubicBezTo>
                  <a:lnTo>
                    <a:pt x="1708277" y="19685"/>
                  </a:lnTo>
                  <a:cubicBezTo>
                    <a:pt x="1708277" y="5715"/>
                    <a:pt x="1713992" y="0"/>
                    <a:pt x="1720977" y="0"/>
                  </a:cubicBezTo>
                  <a:close/>
                  <a:moveTo>
                    <a:pt x="1772793" y="0"/>
                  </a:moveTo>
                  <a:lnTo>
                    <a:pt x="1786255" y="5715"/>
                  </a:lnTo>
                  <a:cubicBezTo>
                    <a:pt x="1786255" y="19685"/>
                    <a:pt x="1780540" y="25400"/>
                    <a:pt x="1773555" y="25400"/>
                  </a:cubicBezTo>
                  <a:lnTo>
                    <a:pt x="1760093" y="19685"/>
                  </a:lnTo>
                  <a:cubicBezTo>
                    <a:pt x="1760093" y="5715"/>
                    <a:pt x="1765808" y="0"/>
                    <a:pt x="1772793" y="0"/>
                  </a:cubicBezTo>
                  <a:close/>
                  <a:moveTo>
                    <a:pt x="1824483" y="0"/>
                  </a:moveTo>
                  <a:lnTo>
                    <a:pt x="1837945" y="5715"/>
                  </a:lnTo>
                  <a:cubicBezTo>
                    <a:pt x="1837945" y="19685"/>
                    <a:pt x="1832230" y="25400"/>
                    <a:pt x="1825245" y="25400"/>
                  </a:cubicBezTo>
                  <a:lnTo>
                    <a:pt x="1811783" y="19685"/>
                  </a:lnTo>
                  <a:cubicBezTo>
                    <a:pt x="1811783" y="5715"/>
                    <a:pt x="1817498" y="0"/>
                    <a:pt x="1824483" y="0"/>
                  </a:cubicBezTo>
                  <a:close/>
                  <a:moveTo>
                    <a:pt x="1876299" y="0"/>
                  </a:moveTo>
                  <a:lnTo>
                    <a:pt x="1889761" y="5715"/>
                  </a:lnTo>
                  <a:cubicBezTo>
                    <a:pt x="1889761" y="19685"/>
                    <a:pt x="1884046" y="25400"/>
                    <a:pt x="1877061" y="25400"/>
                  </a:cubicBezTo>
                  <a:lnTo>
                    <a:pt x="1863599" y="19685"/>
                  </a:lnTo>
                  <a:cubicBezTo>
                    <a:pt x="1863599" y="5715"/>
                    <a:pt x="1869314" y="0"/>
                    <a:pt x="1876299" y="0"/>
                  </a:cubicBezTo>
                  <a:close/>
                  <a:moveTo>
                    <a:pt x="1928115" y="0"/>
                  </a:moveTo>
                  <a:lnTo>
                    <a:pt x="1941577" y="5715"/>
                  </a:lnTo>
                  <a:cubicBezTo>
                    <a:pt x="1941577" y="19685"/>
                    <a:pt x="1935862" y="25400"/>
                    <a:pt x="1928877" y="25400"/>
                  </a:cubicBezTo>
                  <a:lnTo>
                    <a:pt x="1915415" y="19685"/>
                  </a:lnTo>
                  <a:cubicBezTo>
                    <a:pt x="1915415" y="5715"/>
                    <a:pt x="1921130" y="0"/>
                    <a:pt x="1928115" y="0"/>
                  </a:cubicBezTo>
                  <a:close/>
                  <a:moveTo>
                    <a:pt x="1979804" y="0"/>
                  </a:moveTo>
                  <a:lnTo>
                    <a:pt x="1993266" y="5715"/>
                  </a:lnTo>
                  <a:cubicBezTo>
                    <a:pt x="1993266" y="19685"/>
                    <a:pt x="1987551" y="25400"/>
                    <a:pt x="1980566" y="25400"/>
                  </a:cubicBezTo>
                  <a:lnTo>
                    <a:pt x="1967104" y="19685"/>
                  </a:lnTo>
                  <a:cubicBezTo>
                    <a:pt x="1967104" y="5715"/>
                    <a:pt x="1972819" y="0"/>
                    <a:pt x="1979804" y="0"/>
                  </a:cubicBezTo>
                  <a:close/>
                  <a:moveTo>
                    <a:pt x="2031620" y="0"/>
                  </a:moveTo>
                  <a:lnTo>
                    <a:pt x="2045082" y="5715"/>
                  </a:lnTo>
                  <a:cubicBezTo>
                    <a:pt x="2045082" y="19685"/>
                    <a:pt x="2039367" y="25400"/>
                    <a:pt x="2032382" y="25400"/>
                  </a:cubicBezTo>
                  <a:lnTo>
                    <a:pt x="2018920" y="19685"/>
                  </a:lnTo>
                  <a:cubicBezTo>
                    <a:pt x="2018920" y="5715"/>
                    <a:pt x="2024635" y="0"/>
                    <a:pt x="2031620" y="0"/>
                  </a:cubicBezTo>
                  <a:close/>
                  <a:moveTo>
                    <a:pt x="2083309" y="0"/>
                  </a:moveTo>
                  <a:lnTo>
                    <a:pt x="2096771" y="5715"/>
                  </a:lnTo>
                  <a:cubicBezTo>
                    <a:pt x="2096771" y="19685"/>
                    <a:pt x="2091056" y="25400"/>
                    <a:pt x="2084071" y="25400"/>
                  </a:cubicBezTo>
                  <a:lnTo>
                    <a:pt x="2070609" y="19685"/>
                  </a:lnTo>
                  <a:cubicBezTo>
                    <a:pt x="2070609" y="5715"/>
                    <a:pt x="2076324" y="0"/>
                    <a:pt x="2083309" y="0"/>
                  </a:cubicBezTo>
                  <a:close/>
                  <a:moveTo>
                    <a:pt x="2135125" y="0"/>
                  </a:moveTo>
                  <a:lnTo>
                    <a:pt x="2148587" y="5715"/>
                  </a:lnTo>
                  <a:cubicBezTo>
                    <a:pt x="2148587" y="19685"/>
                    <a:pt x="2142872" y="25400"/>
                    <a:pt x="2135887" y="25400"/>
                  </a:cubicBezTo>
                  <a:lnTo>
                    <a:pt x="2122425" y="19685"/>
                  </a:lnTo>
                  <a:cubicBezTo>
                    <a:pt x="2122425" y="5715"/>
                    <a:pt x="2128140" y="0"/>
                    <a:pt x="2135125" y="0"/>
                  </a:cubicBezTo>
                  <a:close/>
                  <a:moveTo>
                    <a:pt x="2186941" y="0"/>
                  </a:moveTo>
                  <a:lnTo>
                    <a:pt x="2200403" y="5715"/>
                  </a:lnTo>
                  <a:cubicBezTo>
                    <a:pt x="2200403" y="19685"/>
                    <a:pt x="2194688" y="25400"/>
                    <a:pt x="2187703" y="25400"/>
                  </a:cubicBezTo>
                  <a:lnTo>
                    <a:pt x="2174241" y="19685"/>
                  </a:lnTo>
                  <a:cubicBezTo>
                    <a:pt x="2174241" y="5715"/>
                    <a:pt x="2179956" y="0"/>
                    <a:pt x="2186941" y="0"/>
                  </a:cubicBezTo>
                  <a:close/>
                  <a:moveTo>
                    <a:pt x="2238630" y="0"/>
                  </a:moveTo>
                  <a:lnTo>
                    <a:pt x="2252092" y="5715"/>
                  </a:lnTo>
                  <a:cubicBezTo>
                    <a:pt x="2252092" y="19685"/>
                    <a:pt x="2246377" y="25400"/>
                    <a:pt x="2239392" y="25400"/>
                  </a:cubicBezTo>
                  <a:lnTo>
                    <a:pt x="2225930" y="19685"/>
                  </a:lnTo>
                  <a:cubicBezTo>
                    <a:pt x="2225930" y="5715"/>
                    <a:pt x="2231645" y="0"/>
                    <a:pt x="2238630" y="0"/>
                  </a:cubicBezTo>
                  <a:close/>
                  <a:moveTo>
                    <a:pt x="2290446" y="0"/>
                  </a:moveTo>
                  <a:lnTo>
                    <a:pt x="2303908" y="5715"/>
                  </a:lnTo>
                  <a:cubicBezTo>
                    <a:pt x="2303908" y="19685"/>
                    <a:pt x="2298193" y="25400"/>
                    <a:pt x="2291208" y="25400"/>
                  </a:cubicBezTo>
                  <a:lnTo>
                    <a:pt x="2277746" y="19685"/>
                  </a:lnTo>
                  <a:cubicBezTo>
                    <a:pt x="2277746" y="5715"/>
                    <a:pt x="2283461" y="0"/>
                    <a:pt x="2290446" y="0"/>
                  </a:cubicBezTo>
                  <a:close/>
                  <a:moveTo>
                    <a:pt x="2342135" y="0"/>
                  </a:moveTo>
                  <a:lnTo>
                    <a:pt x="2355597" y="5715"/>
                  </a:lnTo>
                  <a:cubicBezTo>
                    <a:pt x="2355597" y="19685"/>
                    <a:pt x="2349882" y="25400"/>
                    <a:pt x="2342897" y="25400"/>
                  </a:cubicBezTo>
                  <a:lnTo>
                    <a:pt x="2329435" y="19685"/>
                  </a:lnTo>
                  <a:cubicBezTo>
                    <a:pt x="2329435" y="5715"/>
                    <a:pt x="2335150" y="0"/>
                    <a:pt x="2342135" y="0"/>
                  </a:cubicBezTo>
                  <a:close/>
                  <a:moveTo>
                    <a:pt x="2393951" y="0"/>
                  </a:moveTo>
                  <a:lnTo>
                    <a:pt x="2407413" y="5715"/>
                  </a:lnTo>
                  <a:cubicBezTo>
                    <a:pt x="2407413" y="19685"/>
                    <a:pt x="2401698" y="25400"/>
                    <a:pt x="2394713" y="25400"/>
                  </a:cubicBezTo>
                  <a:lnTo>
                    <a:pt x="2381251" y="19685"/>
                  </a:lnTo>
                  <a:cubicBezTo>
                    <a:pt x="2381251" y="5715"/>
                    <a:pt x="2386966" y="0"/>
                    <a:pt x="2393951" y="0"/>
                  </a:cubicBezTo>
                  <a:close/>
                  <a:moveTo>
                    <a:pt x="2445767" y="0"/>
                  </a:moveTo>
                  <a:lnTo>
                    <a:pt x="2459229" y="5715"/>
                  </a:lnTo>
                  <a:cubicBezTo>
                    <a:pt x="2459229" y="19685"/>
                    <a:pt x="2453514" y="25400"/>
                    <a:pt x="2446529" y="25400"/>
                  </a:cubicBezTo>
                  <a:lnTo>
                    <a:pt x="2433067" y="19685"/>
                  </a:lnTo>
                  <a:cubicBezTo>
                    <a:pt x="2433067" y="5715"/>
                    <a:pt x="2438782" y="0"/>
                    <a:pt x="2445767" y="0"/>
                  </a:cubicBezTo>
                  <a:close/>
                  <a:moveTo>
                    <a:pt x="2497456" y="0"/>
                  </a:moveTo>
                  <a:lnTo>
                    <a:pt x="2510918" y="5715"/>
                  </a:lnTo>
                  <a:cubicBezTo>
                    <a:pt x="2510918" y="19685"/>
                    <a:pt x="2505203" y="25400"/>
                    <a:pt x="2498218" y="25400"/>
                  </a:cubicBezTo>
                  <a:lnTo>
                    <a:pt x="2484756" y="19685"/>
                  </a:lnTo>
                  <a:cubicBezTo>
                    <a:pt x="2484756" y="5715"/>
                    <a:pt x="2490471" y="0"/>
                    <a:pt x="2497456" y="0"/>
                  </a:cubicBezTo>
                  <a:close/>
                  <a:moveTo>
                    <a:pt x="2549272" y="0"/>
                  </a:moveTo>
                  <a:lnTo>
                    <a:pt x="2562734" y="5715"/>
                  </a:lnTo>
                  <a:cubicBezTo>
                    <a:pt x="2562734" y="19685"/>
                    <a:pt x="2557019" y="25400"/>
                    <a:pt x="2550034" y="25400"/>
                  </a:cubicBezTo>
                  <a:lnTo>
                    <a:pt x="2536572" y="19685"/>
                  </a:lnTo>
                  <a:cubicBezTo>
                    <a:pt x="2536572" y="5715"/>
                    <a:pt x="2542287" y="0"/>
                    <a:pt x="2549272" y="0"/>
                  </a:cubicBezTo>
                  <a:close/>
                  <a:moveTo>
                    <a:pt x="2600961" y="0"/>
                  </a:moveTo>
                  <a:lnTo>
                    <a:pt x="2614423" y="5715"/>
                  </a:lnTo>
                  <a:cubicBezTo>
                    <a:pt x="2614423" y="19685"/>
                    <a:pt x="2608708" y="25400"/>
                    <a:pt x="2601723" y="25400"/>
                  </a:cubicBezTo>
                  <a:lnTo>
                    <a:pt x="2588261" y="19685"/>
                  </a:lnTo>
                  <a:cubicBezTo>
                    <a:pt x="2588261" y="5715"/>
                    <a:pt x="2593976" y="0"/>
                    <a:pt x="2600961" y="0"/>
                  </a:cubicBezTo>
                  <a:close/>
                  <a:moveTo>
                    <a:pt x="2652777" y="0"/>
                  </a:moveTo>
                  <a:lnTo>
                    <a:pt x="2666239" y="5715"/>
                  </a:lnTo>
                  <a:cubicBezTo>
                    <a:pt x="2666239" y="19685"/>
                    <a:pt x="2660524" y="25400"/>
                    <a:pt x="2653539" y="25400"/>
                  </a:cubicBezTo>
                  <a:lnTo>
                    <a:pt x="2640077" y="19685"/>
                  </a:lnTo>
                  <a:cubicBezTo>
                    <a:pt x="2640077" y="5715"/>
                    <a:pt x="2645792" y="0"/>
                    <a:pt x="2652777" y="0"/>
                  </a:cubicBezTo>
                  <a:close/>
                  <a:moveTo>
                    <a:pt x="2704593" y="0"/>
                  </a:moveTo>
                  <a:lnTo>
                    <a:pt x="2718055" y="5715"/>
                  </a:lnTo>
                  <a:cubicBezTo>
                    <a:pt x="2718055" y="19685"/>
                    <a:pt x="2712340" y="25400"/>
                    <a:pt x="2705355" y="25400"/>
                  </a:cubicBezTo>
                  <a:lnTo>
                    <a:pt x="2691893" y="19685"/>
                  </a:lnTo>
                  <a:cubicBezTo>
                    <a:pt x="2691893" y="5715"/>
                    <a:pt x="2697608" y="0"/>
                    <a:pt x="2704593" y="0"/>
                  </a:cubicBezTo>
                  <a:close/>
                  <a:moveTo>
                    <a:pt x="2756282" y="0"/>
                  </a:moveTo>
                  <a:lnTo>
                    <a:pt x="2769744" y="5715"/>
                  </a:lnTo>
                  <a:cubicBezTo>
                    <a:pt x="2769744" y="19685"/>
                    <a:pt x="2764029" y="25400"/>
                    <a:pt x="2757044" y="25400"/>
                  </a:cubicBezTo>
                  <a:lnTo>
                    <a:pt x="2743582" y="19685"/>
                  </a:lnTo>
                  <a:cubicBezTo>
                    <a:pt x="2743582" y="5715"/>
                    <a:pt x="2749297" y="0"/>
                    <a:pt x="2756282" y="0"/>
                  </a:cubicBezTo>
                  <a:close/>
                  <a:moveTo>
                    <a:pt x="2808098" y="0"/>
                  </a:moveTo>
                  <a:lnTo>
                    <a:pt x="2821560" y="5715"/>
                  </a:lnTo>
                  <a:cubicBezTo>
                    <a:pt x="2821560" y="19685"/>
                    <a:pt x="2815845" y="25400"/>
                    <a:pt x="2808860" y="25400"/>
                  </a:cubicBezTo>
                  <a:lnTo>
                    <a:pt x="2795398" y="19685"/>
                  </a:lnTo>
                  <a:cubicBezTo>
                    <a:pt x="2795398" y="5715"/>
                    <a:pt x="2801113" y="0"/>
                    <a:pt x="2808098" y="0"/>
                  </a:cubicBezTo>
                  <a:close/>
                  <a:moveTo>
                    <a:pt x="2859788" y="0"/>
                  </a:moveTo>
                  <a:lnTo>
                    <a:pt x="2873250" y="5715"/>
                  </a:lnTo>
                  <a:cubicBezTo>
                    <a:pt x="2873250" y="19685"/>
                    <a:pt x="2867535" y="25400"/>
                    <a:pt x="2860550" y="25400"/>
                  </a:cubicBezTo>
                  <a:lnTo>
                    <a:pt x="2847088" y="19685"/>
                  </a:lnTo>
                  <a:cubicBezTo>
                    <a:pt x="2847088" y="5715"/>
                    <a:pt x="2852803" y="0"/>
                    <a:pt x="2859788" y="0"/>
                  </a:cubicBezTo>
                  <a:close/>
                  <a:moveTo>
                    <a:pt x="2911604" y="0"/>
                  </a:moveTo>
                  <a:lnTo>
                    <a:pt x="2925066" y="5715"/>
                  </a:lnTo>
                  <a:cubicBezTo>
                    <a:pt x="2925066" y="19685"/>
                    <a:pt x="2919351" y="25400"/>
                    <a:pt x="2912366" y="25400"/>
                  </a:cubicBezTo>
                  <a:lnTo>
                    <a:pt x="2898904" y="19685"/>
                  </a:lnTo>
                  <a:cubicBezTo>
                    <a:pt x="2898904" y="5715"/>
                    <a:pt x="2904619" y="0"/>
                    <a:pt x="2911604" y="0"/>
                  </a:cubicBezTo>
                  <a:close/>
                  <a:moveTo>
                    <a:pt x="2963420" y="0"/>
                  </a:moveTo>
                  <a:lnTo>
                    <a:pt x="2976882" y="5715"/>
                  </a:lnTo>
                  <a:cubicBezTo>
                    <a:pt x="2976882" y="19685"/>
                    <a:pt x="2971167" y="25400"/>
                    <a:pt x="2964182" y="25400"/>
                  </a:cubicBezTo>
                  <a:lnTo>
                    <a:pt x="2950720" y="19685"/>
                  </a:lnTo>
                  <a:cubicBezTo>
                    <a:pt x="2950720" y="5715"/>
                    <a:pt x="2956435" y="0"/>
                    <a:pt x="2963420" y="0"/>
                  </a:cubicBezTo>
                  <a:close/>
                  <a:moveTo>
                    <a:pt x="3015109" y="0"/>
                  </a:moveTo>
                  <a:lnTo>
                    <a:pt x="3028571" y="5715"/>
                  </a:lnTo>
                  <a:cubicBezTo>
                    <a:pt x="3028571" y="19685"/>
                    <a:pt x="3022856" y="25400"/>
                    <a:pt x="3015871" y="25400"/>
                  </a:cubicBezTo>
                  <a:lnTo>
                    <a:pt x="3002409" y="19685"/>
                  </a:lnTo>
                  <a:cubicBezTo>
                    <a:pt x="3002409" y="5715"/>
                    <a:pt x="3008124" y="0"/>
                    <a:pt x="3015109" y="0"/>
                  </a:cubicBezTo>
                  <a:close/>
                  <a:moveTo>
                    <a:pt x="3066925" y="0"/>
                  </a:moveTo>
                  <a:lnTo>
                    <a:pt x="3080387" y="5715"/>
                  </a:lnTo>
                  <a:cubicBezTo>
                    <a:pt x="3080387" y="19685"/>
                    <a:pt x="3074672" y="25400"/>
                    <a:pt x="3067687" y="25400"/>
                  </a:cubicBezTo>
                  <a:lnTo>
                    <a:pt x="3054225" y="19685"/>
                  </a:lnTo>
                  <a:cubicBezTo>
                    <a:pt x="3054225" y="5715"/>
                    <a:pt x="3059940" y="0"/>
                    <a:pt x="3066925" y="0"/>
                  </a:cubicBezTo>
                  <a:close/>
                  <a:moveTo>
                    <a:pt x="3118614" y="0"/>
                  </a:moveTo>
                  <a:lnTo>
                    <a:pt x="3132076" y="5715"/>
                  </a:lnTo>
                  <a:cubicBezTo>
                    <a:pt x="3132076" y="19685"/>
                    <a:pt x="3126361" y="25400"/>
                    <a:pt x="3119376" y="25400"/>
                  </a:cubicBezTo>
                  <a:lnTo>
                    <a:pt x="3105914" y="19685"/>
                  </a:lnTo>
                  <a:cubicBezTo>
                    <a:pt x="3105914" y="5715"/>
                    <a:pt x="3111629" y="0"/>
                    <a:pt x="3118614" y="0"/>
                  </a:cubicBezTo>
                  <a:close/>
                  <a:moveTo>
                    <a:pt x="3170430" y="0"/>
                  </a:moveTo>
                  <a:lnTo>
                    <a:pt x="3183892" y="5715"/>
                  </a:lnTo>
                  <a:cubicBezTo>
                    <a:pt x="3183892" y="19685"/>
                    <a:pt x="3178177" y="25400"/>
                    <a:pt x="3171192" y="25400"/>
                  </a:cubicBezTo>
                  <a:lnTo>
                    <a:pt x="3157730" y="19685"/>
                  </a:lnTo>
                  <a:cubicBezTo>
                    <a:pt x="3157730" y="5715"/>
                    <a:pt x="3163445" y="0"/>
                    <a:pt x="3170430" y="0"/>
                  </a:cubicBezTo>
                  <a:close/>
                  <a:moveTo>
                    <a:pt x="3222246" y="0"/>
                  </a:moveTo>
                  <a:lnTo>
                    <a:pt x="3235708" y="5715"/>
                  </a:lnTo>
                  <a:cubicBezTo>
                    <a:pt x="3235708" y="19685"/>
                    <a:pt x="3229993" y="25400"/>
                    <a:pt x="3223008" y="25400"/>
                  </a:cubicBezTo>
                  <a:lnTo>
                    <a:pt x="3209546" y="19685"/>
                  </a:lnTo>
                  <a:cubicBezTo>
                    <a:pt x="3209546" y="5715"/>
                    <a:pt x="3215261" y="0"/>
                    <a:pt x="3222246" y="0"/>
                  </a:cubicBezTo>
                  <a:close/>
                  <a:moveTo>
                    <a:pt x="3273935" y="0"/>
                  </a:moveTo>
                  <a:lnTo>
                    <a:pt x="3287397" y="5715"/>
                  </a:lnTo>
                  <a:cubicBezTo>
                    <a:pt x="3287397" y="19685"/>
                    <a:pt x="3281682" y="25400"/>
                    <a:pt x="3274697" y="25400"/>
                  </a:cubicBezTo>
                  <a:lnTo>
                    <a:pt x="3261235" y="19685"/>
                  </a:lnTo>
                  <a:cubicBezTo>
                    <a:pt x="3261235" y="5715"/>
                    <a:pt x="3266950" y="0"/>
                    <a:pt x="3273935" y="0"/>
                  </a:cubicBezTo>
                  <a:close/>
                  <a:moveTo>
                    <a:pt x="3325751" y="0"/>
                  </a:moveTo>
                  <a:lnTo>
                    <a:pt x="3339213" y="5715"/>
                  </a:lnTo>
                  <a:cubicBezTo>
                    <a:pt x="3339213" y="19685"/>
                    <a:pt x="3333497" y="25400"/>
                    <a:pt x="3326513" y="25400"/>
                  </a:cubicBezTo>
                  <a:lnTo>
                    <a:pt x="3313051" y="19685"/>
                  </a:lnTo>
                  <a:cubicBezTo>
                    <a:pt x="3313051" y="5715"/>
                    <a:pt x="3318766" y="0"/>
                    <a:pt x="3325751" y="0"/>
                  </a:cubicBezTo>
                  <a:close/>
                  <a:moveTo>
                    <a:pt x="12700" y="0"/>
                  </a:moveTo>
                  <a:lnTo>
                    <a:pt x="26162" y="5715"/>
                  </a:lnTo>
                  <a:cubicBezTo>
                    <a:pt x="26162" y="19685"/>
                    <a:pt x="20447" y="25400"/>
                    <a:pt x="13462" y="25400"/>
                  </a:cubicBezTo>
                  <a:lnTo>
                    <a:pt x="0" y="19685"/>
                  </a:lnTo>
                  <a:cubicBezTo>
                    <a:pt x="0" y="5715"/>
                    <a:pt x="5715" y="0"/>
                    <a:pt x="12700" y="0"/>
                  </a:cubicBezTo>
                  <a:close/>
                </a:path>
              </a:pathLst>
            </a:custGeom>
            <a:solidFill>
              <a:srgbClr val="4891A9"/>
            </a:solidFill>
          </p:spPr>
        </p:sp>
        <p:sp>
          <p:nvSpPr>
            <p:cNvPr name="Freeform 11" id="11"/>
            <p:cNvSpPr/>
            <p:nvPr/>
          </p:nvSpPr>
          <p:spPr>
            <a:xfrm flipH="false" flipV="false" rot="0">
              <a:off x="63500" y="63500"/>
              <a:ext cx="3439922" cy="25400"/>
            </a:xfrm>
            <a:custGeom>
              <a:avLst/>
              <a:gdLst/>
              <a:ahLst/>
              <a:cxnLst/>
              <a:rect r="r" b="b" t="t" l="l"/>
              <a:pathLst>
                <a:path h="25400" w="3439922">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3427222" y="0"/>
                  </a:moveTo>
                  <a:cubicBezTo>
                    <a:pt x="3434207" y="0"/>
                    <a:pt x="3439922" y="5715"/>
                    <a:pt x="3439922" y="12700"/>
                  </a:cubicBezTo>
                  <a:cubicBezTo>
                    <a:pt x="3439922" y="19685"/>
                    <a:pt x="3434207" y="25400"/>
                    <a:pt x="3427222" y="25400"/>
                  </a:cubicBezTo>
                  <a:cubicBezTo>
                    <a:pt x="3420237" y="25400"/>
                    <a:pt x="3414522" y="19685"/>
                    <a:pt x="3414522" y="12700"/>
                  </a:cubicBezTo>
                  <a:cubicBezTo>
                    <a:pt x="3414522" y="5715"/>
                    <a:pt x="3420237" y="0"/>
                    <a:pt x="3427222" y="0"/>
                  </a:cubicBezTo>
                  <a:close/>
                </a:path>
              </a:pathLst>
            </a:custGeom>
            <a:solidFill>
              <a:srgbClr val="4891A9"/>
            </a:solidFill>
          </p:spPr>
        </p:sp>
      </p:grpSp>
      <p:grpSp>
        <p:nvGrpSpPr>
          <p:cNvPr name="Group 12" id="12"/>
          <p:cNvGrpSpPr>
            <a:grpSpLocks noChangeAspect="true"/>
          </p:cNvGrpSpPr>
          <p:nvPr/>
        </p:nvGrpSpPr>
        <p:grpSpPr>
          <a:xfrm rot="0">
            <a:off x="10552776" y="4915779"/>
            <a:ext cx="5182951" cy="227651"/>
            <a:chOff x="0" y="0"/>
            <a:chExt cx="3469704" cy="152400"/>
          </a:xfrm>
        </p:grpSpPr>
        <p:sp>
          <p:nvSpPr>
            <p:cNvPr name="Freeform 13" id="13"/>
            <p:cNvSpPr/>
            <p:nvPr/>
          </p:nvSpPr>
          <p:spPr>
            <a:xfrm flipH="false" flipV="false" rot="0">
              <a:off x="114554" y="63500"/>
              <a:ext cx="3239009" cy="25400"/>
            </a:xfrm>
            <a:custGeom>
              <a:avLst/>
              <a:gdLst/>
              <a:ahLst/>
              <a:cxnLst/>
              <a:rect r="r" b="b" t="t" l="l"/>
              <a:pathLst>
                <a:path h="25400" w="3239009">
                  <a:moveTo>
                    <a:pt x="64516" y="0"/>
                  </a:moveTo>
                  <a:lnTo>
                    <a:pt x="77978" y="5715"/>
                  </a:lnTo>
                  <a:cubicBezTo>
                    <a:pt x="77978" y="19685"/>
                    <a:pt x="72263" y="25400"/>
                    <a:pt x="65278" y="25400"/>
                  </a:cubicBezTo>
                  <a:lnTo>
                    <a:pt x="51816" y="19685"/>
                  </a:lnTo>
                  <a:cubicBezTo>
                    <a:pt x="51816" y="5715"/>
                    <a:pt x="57531" y="0"/>
                    <a:pt x="64516" y="0"/>
                  </a:cubicBezTo>
                  <a:close/>
                  <a:moveTo>
                    <a:pt x="116332" y="0"/>
                  </a:moveTo>
                  <a:lnTo>
                    <a:pt x="129794" y="5715"/>
                  </a:lnTo>
                  <a:cubicBezTo>
                    <a:pt x="129794" y="19685"/>
                    <a:pt x="124079" y="25400"/>
                    <a:pt x="117094" y="25400"/>
                  </a:cubicBezTo>
                  <a:lnTo>
                    <a:pt x="103632" y="19685"/>
                  </a:lnTo>
                  <a:cubicBezTo>
                    <a:pt x="103632" y="5715"/>
                    <a:pt x="109347" y="0"/>
                    <a:pt x="116332" y="0"/>
                  </a:cubicBezTo>
                  <a:close/>
                  <a:moveTo>
                    <a:pt x="168148" y="0"/>
                  </a:moveTo>
                  <a:lnTo>
                    <a:pt x="181610" y="5715"/>
                  </a:lnTo>
                  <a:cubicBezTo>
                    <a:pt x="181610" y="19685"/>
                    <a:pt x="175895" y="25400"/>
                    <a:pt x="168910" y="25400"/>
                  </a:cubicBezTo>
                  <a:lnTo>
                    <a:pt x="155448" y="19685"/>
                  </a:lnTo>
                  <a:cubicBezTo>
                    <a:pt x="155448" y="5715"/>
                    <a:pt x="161163" y="0"/>
                    <a:pt x="168148" y="0"/>
                  </a:cubicBezTo>
                  <a:close/>
                  <a:moveTo>
                    <a:pt x="219964" y="0"/>
                  </a:moveTo>
                  <a:lnTo>
                    <a:pt x="233426" y="5715"/>
                  </a:lnTo>
                  <a:cubicBezTo>
                    <a:pt x="233426" y="19685"/>
                    <a:pt x="227711" y="25400"/>
                    <a:pt x="220726" y="25400"/>
                  </a:cubicBezTo>
                  <a:lnTo>
                    <a:pt x="207264" y="19685"/>
                  </a:lnTo>
                  <a:cubicBezTo>
                    <a:pt x="207264" y="5715"/>
                    <a:pt x="212979" y="0"/>
                    <a:pt x="219964" y="0"/>
                  </a:cubicBezTo>
                  <a:close/>
                  <a:moveTo>
                    <a:pt x="271780" y="0"/>
                  </a:moveTo>
                  <a:lnTo>
                    <a:pt x="285242" y="5715"/>
                  </a:lnTo>
                  <a:cubicBezTo>
                    <a:pt x="285242" y="19685"/>
                    <a:pt x="279527" y="25400"/>
                    <a:pt x="272542" y="25400"/>
                  </a:cubicBezTo>
                  <a:lnTo>
                    <a:pt x="259080" y="19685"/>
                  </a:lnTo>
                  <a:cubicBezTo>
                    <a:pt x="259080" y="5715"/>
                    <a:pt x="264795" y="0"/>
                    <a:pt x="271780" y="0"/>
                  </a:cubicBezTo>
                  <a:close/>
                  <a:moveTo>
                    <a:pt x="323596" y="0"/>
                  </a:moveTo>
                  <a:lnTo>
                    <a:pt x="337058" y="5715"/>
                  </a:lnTo>
                  <a:cubicBezTo>
                    <a:pt x="337058" y="19685"/>
                    <a:pt x="331343" y="25400"/>
                    <a:pt x="324358" y="25400"/>
                  </a:cubicBezTo>
                  <a:lnTo>
                    <a:pt x="310896" y="19685"/>
                  </a:lnTo>
                  <a:cubicBezTo>
                    <a:pt x="310896" y="5715"/>
                    <a:pt x="316611" y="0"/>
                    <a:pt x="323596" y="0"/>
                  </a:cubicBezTo>
                  <a:close/>
                  <a:moveTo>
                    <a:pt x="375412" y="0"/>
                  </a:moveTo>
                  <a:lnTo>
                    <a:pt x="388874" y="5715"/>
                  </a:lnTo>
                  <a:cubicBezTo>
                    <a:pt x="388874" y="19685"/>
                    <a:pt x="383159" y="25400"/>
                    <a:pt x="376174" y="25400"/>
                  </a:cubicBezTo>
                  <a:lnTo>
                    <a:pt x="362712" y="19685"/>
                  </a:lnTo>
                  <a:cubicBezTo>
                    <a:pt x="362712" y="5715"/>
                    <a:pt x="368427" y="0"/>
                    <a:pt x="375412" y="0"/>
                  </a:cubicBezTo>
                  <a:close/>
                  <a:moveTo>
                    <a:pt x="427228" y="0"/>
                  </a:moveTo>
                  <a:lnTo>
                    <a:pt x="440690" y="5715"/>
                  </a:lnTo>
                  <a:cubicBezTo>
                    <a:pt x="440690" y="19685"/>
                    <a:pt x="434975" y="25400"/>
                    <a:pt x="427990" y="25400"/>
                  </a:cubicBezTo>
                  <a:lnTo>
                    <a:pt x="414528" y="19685"/>
                  </a:lnTo>
                  <a:cubicBezTo>
                    <a:pt x="414528" y="5715"/>
                    <a:pt x="420243" y="0"/>
                    <a:pt x="427228" y="0"/>
                  </a:cubicBezTo>
                  <a:close/>
                  <a:moveTo>
                    <a:pt x="479044" y="0"/>
                  </a:moveTo>
                  <a:lnTo>
                    <a:pt x="492506" y="5715"/>
                  </a:lnTo>
                  <a:cubicBezTo>
                    <a:pt x="492506" y="19685"/>
                    <a:pt x="486791" y="25400"/>
                    <a:pt x="479806" y="25400"/>
                  </a:cubicBezTo>
                  <a:lnTo>
                    <a:pt x="466344" y="19685"/>
                  </a:lnTo>
                  <a:cubicBezTo>
                    <a:pt x="466344" y="5715"/>
                    <a:pt x="472059" y="0"/>
                    <a:pt x="479044" y="0"/>
                  </a:cubicBezTo>
                  <a:close/>
                  <a:moveTo>
                    <a:pt x="530860" y="0"/>
                  </a:moveTo>
                  <a:lnTo>
                    <a:pt x="544322" y="5715"/>
                  </a:lnTo>
                  <a:cubicBezTo>
                    <a:pt x="544322" y="19685"/>
                    <a:pt x="538607" y="25400"/>
                    <a:pt x="531622" y="25400"/>
                  </a:cubicBezTo>
                  <a:lnTo>
                    <a:pt x="518160" y="19685"/>
                  </a:lnTo>
                  <a:cubicBezTo>
                    <a:pt x="518160" y="5715"/>
                    <a:pt x="523875" y="0"/>
                    <a:pt x="530860" y="0"/>
                  </a:cubicBezTo>
                  <a:close/>
                  <a:moveTo>
                    <a:pt x="582676" y="0"/>
                  </a:moveTo>
                  <a:lnTo>
                    <a:pt x="596138" y="5715"/>
                  </a:lnTo>
                  <a:cubicBezTo>
                    <a:pt x="596138" y="19685"/>
                    <a:pt x="590423" y="25400"/>
                    <a:pt x="583438" y="25400"/>
                  </a:cubicBezTo>
                  <a:lnTo>
                    <a:pt x="569976" y="19685"/>
                  </a:lnTo>
                  <a:cubicBezTo>
                    <a:pt x="569976" y="5715"/>
                    <a:pt x="575691" y="0"/>
                    <a:pt x="582676" y="0"/>
                  </a:cubicBezTo>
                  <a:close/>
                  <a:moveTo>
                    <a:pt x="634492" y="0"/>
                  </a:moveTo>
                  <a:lnTo>
                    <a:pt x="647954" y="5715"/>
                  </a:lnTo>
                  <a:cubicBezTo>
                    <a:pt x="647954" y="19685"/>
                    <a:pt x="642239" y="25400"/>
                    <a:pt x="635254" y="25400"/>
                  </a:cubicBezTo>
                  <a:lnTo>
                    <a:pt x="621792" y="19685"/>
                  </a:lnTo>
                  <a:cubicBezTo>
                    <a:pt x="621792" y="5715"/>
                    <a:pt x="627507" y="0"/>
                    <a:pt x="634492" y="0"/>
                  </a:cubicBezTo>
                  <a:close/>
                  <a:moveTo>
                    <a:pt x="686308" y="0"/>
                  </a:moveTo>
                  <a:lnTo>
                    <a:pt x="699770" y="5715"/>
                  </a:lnTo>
                  <a:cubicBezTo>
                    <a:pt x="699770" y="19685"/>
                    <a:pt x="694055" y="25400"/>
                    <a:pt x="687070" y="25400"/>
                  </a:cubicBezTo>
                  <a:lnTo>
                    <a:pt x="673608" y="19685"/>
                  </a:lnTo>
                  <a:cubicBezTo>
                    <a:pt x="673608" y="5715"/>
                    <a:pt x="679323" y="0"/>
                    <a:pt x="686308" y="0"/>
                  </a:cubicBezTo>
                  <a:close/>
                  <a:moveTo>
                    <a:pt x="738124" y="0"/>
                  </a:moveTo>
                  <a:lnTo>
                    <a:pt x="751586" y="5715"/>
                  </a:lnTo>
                  <a:cubicBezTo>
                    <a:pt x="751586" y="19685"/>
                    <a:pt x="745871" y="25400"/>
                    <a:pt x="738886" y="25400"/>
                  </a:cubicBezTo>
                  <a:lnTo>
                    <a:pt x="725424" y="19685"/>
                  </a:lnTo>
                  <a:cubicBezTo>
                    <a:pt x="725424" y="5715"/>
                    <a:pt x="731139" y="0"/>
                    <a:pt x="738124" y="0"/>
                  </a:cubicBezTo>
                  <a:close/>
                  <a:moveTo>
                    <a:pt x="789940" y="0"/>
                  </a:moveTo>
                  <a:lnTo>
                    <a:pt x="803402" y="5715"/>
                  </a:lnTo>
                  <a:cubicBezTo>
                    <a:pt x="803402" y="19685"/>
                    <a:pt x="797687" y="25400"/>
                    <a:pt x="790702" y="25400"/>
                  </a:cubicBezTo>
                  <a:lnTo>
                    <a:pt x="777240" y="19685"/>
                  </a:lnTo>
                  <a:cubicBezTo>
                    <a:pt x="777240" y="5715"/>
                    <a:pt x="782955" y="0"/>
                    <a:pt x="789940" y="0"/>
                  </a:cubicBezTo>
                  <a:close/>
                  <a:moveTo>
                    <a:pt x="841756" y="0"/>
                  </a:moveTo>
                  <a:lnTo>
                    <a:pt x="855218" y="5715"/>
                  </a:lnTo>
                  <a:cubicBezTo>
                    <a:pt x="855218" y="19685"/>
                    <a:pt x="849503" y="25400"/>
                    <a:pt x="842518" y="25400"/>
                  </a:cubicBezTo>
                  <a:lnTo>
                    <a:pt x="829056" y="19685"/>
                  </a:lnTo>
                  <a:cubicBezTo>
                    <a:pt x="829056" y="5715"/>
                    <a:pt x="834771" y="0"/>
                    <a:pt x="841756" y="0"/>
                  </a:cubicBezTo>
                  <a:close/>
                  <a:moveTo>
                    <a:pt x="893826" y="0"/>
                  </a:moveTo>
                  <a:lnTo>
                    <a:pt x="907288" y="5715"/>
                  </a:lnTo>
                  <a:cubicBezTo>
                    <a:pt x="907288" y="19685"/>
                    <a:pt x="901573" y="25400"/>
                    <a:pt x="894588" y="25400"/>
                  </a:cubicBezTo>
                  <a:lnTo>
                    <a:pt x="881126" y="19685"/>
                  </a:lnTo>
                  <a:cubicBezTo>
                    <a:pt x="881126" y="5715"/>
                    <a:pt x="886841" y="0"/>
                    <a:pt x="893826" y="0"/>
                  </a:cubicBezTo>
                  <a:close/>
                  <a:moveTo>
                    <a:pt x="945642" y="0"/>
                  </a:moveTo>
                  <a:lnTo>
                    <a:pt x="959104" y="5715"/>
                  </a:lnTo>
                  <a:cubicBezTo>
                    <a:pt x="959104" y="19685"/>
                    <a:pt x="953389" y="25400"/>
                    <a:pt x="946404" y="25400"/>
                  </a:cubicBezTo>
                  <a:lnTo>
                    <a:pt x="932942" y="19685"/>
                  </a:lnTo>
                  <a:cubicBezTo>
                    <a:pt x="932942" y="5715"/>
                    <a:pt x="938657" y="0"/>
                    <a:pt x="945642" y="0"/>
                  </a:cubicBezTo>
                  <a:close/>
                  <a:moveTo>
                    <a:pt x="997458" y="0"/>
                  </a:moveTo>
                  <a:lnTo>
                    <a:pt x="1010920" y="5715"/>
                  </a:lnTo>
                  <a:cubicBezTo>
                    <a:pt x="1010920" y="19685"/>
                    <a:pt x="1005205" y="25400"/>
                    <a:pt x="998220" y="25400"/>
                  </a:cubicBezTo>
                  <a:lnTo>
                    <a:pt x="984758" y="19685"/>
                  </a:lnTo>
                  <a:cubicBezTo>
                    <a:pt x="984758" y="5715"/>
                    <a:pt x="990473" y="0"/>
                    <a:pt x="997458" y="0"/>
                  </a:cubicBezTo>
                  <a:close/>
                  <a:moveTo>
                    <a:pt x="1049274" y="0"/>
                  </a:moveTo>
                  <a:lnTo>
                    <a:pt x="1062736" y="5715"/>
                  </a:lnTo>
                  <a:cubicBezTo>
                    <a:pt x="1062736" y="19685"/>
                    <a:pt x="1057021" y="25400"/>
                    <a:pt x="1050036" y="25400"/>
                  </a:cubicBezTo>
                  <a:lnTo>
                    <a:pt x="1036574" y="19685"/>
                  </a:lnTo>
                  <a:cubicBezTo>
                    <a:pt x="1036574" y="5715"/>
                    <a:pt x="1042289" y="0"/>
                    <a:pt x="1049274" y="0"/>
                  </a:cubicBezTo>
                  <a:close/>
                  <a:moveTo>
                    <a:pt x="1101090" y="0"/>
                  </a:moveTo>
                  <a:lnTo>
                    <a:pt x="1114552" y="5715"/>
                  </a:lnTo>
                  <a:cubicBezTo>
                    <a:pt x="1114552" y="19685"/>
                    <a:pt x="1108837" y="25400"/>
                    <a:pt x="1101852" y="25400"/>
                  </a:cubicBezTo>
                  <a:lnTo>
                    <a:pt x="1088390" y="19685"/>
                  </a:lnTo>
                  <a:cubicBezTo>
                    <a:pt x="1088390" y="5715"/>
                    <a:pt x="1094105" y="0"/>
                    <a:pt x="1101090" y="0"/>
                  </a:cubicBezTo>
                  <a:close/>
                  <a:moveTo>
                    <a:pt x="1152906" y="0"/>
                  </a:moveTo>
                  <a:lnTo>
                    <a:pt x="1166368" y="5715"/>
                  </a:lnTo>
                  <a:cubicBezTo>
                    <a:pt x="1166368" y="19685"/>
                    <a:pt x="1160653" y="25400"/>
                    <a:pt x="1153668" y="25400"/>
                  </a:cubicBezTo>
                  <a:lnTo>
                    <a:pt x="1140206" y="19685"/>
                  </a:lnTo>
                  <a:cubicBezTo>
                    <a:pt x="1140206" y="5715"/>
                    <a:pt x="1145921" y="0"/>
                    <a:pt x="1152906" y="0"/>
                  </a:cubicBezTo>
                  <a:close/>
                  <a:moveTo>
                    <a:pt x="1204722" y="0"/>
                  </a:moveTo>
                  <a:lnTo>
                    <a:pt x="1218184" y="5715"/>
                  </a:lnTo>
                  <a:cubicBezTo>
                    <a:pt x="1218184" y="19685"/>
                    <a:pt x="1212469" y="25400"/>
                    <a:pt x="1205484" y="25400"/>
                  </a:cubicBezTo>
                  <a:lnTo>
                    <a:pt x="1192022" y="19685"/>
                  </a:lnTo>
                  <a:cubicBezTo>
                    <a:pt x="1192022" y="5715"/>
                    <a:pt x="1197737" y="0"/>
                    <a:pt x="1204722" y="0"/>
                  </a:cubicBezTo>
                  <a:close/>
                  <a:moveTo>
                    <a:pt x="1256538" y="0"/>
                  </a:moveTo>
                  <a:lnTo>
                    <a:pt x="1270000" y="5715"/>
                  </a:lnTo>
                  <a:cubicBezTo>
                    <a:pt x="1270000" y="19685"/>
                    <a:pt x="1264285" y="25400"/>
                    <a:pt x="1257300" y="25400"/>
                  </a:cubicBezTo>
                  <a:lnTo>
                    <a:pt x="1243838" y="19685"/>
                  </a:lnTo>
                  <a:cubicBezTo>
                    <a:pt x="1243838" y="5715"/>
                    <a:pt x="1249553" y="0"/>
                    <a:pt x="1256538" y="0"/>
                  </a:cubicBezTo>
                  <a:close/>
                  <a:moveTo>
                    <a:pt x="1308354" y="0"/>
                  </a:moveTo>
                  <a:lnTo>
                    <a:pt x="1321816" y="5715"/>
                  </a:lnTo>
                  <a:cubicBezTo>
                    <a:pt x="1321816" y="19685"/>
                    <a:pt x="1316101" y="25400"/>
                    <a:pt x="1309116" y="25400"/>
                  </a:cubicBezTo>
                  <a:lnTo>
                    <a:pt x="1295654" y="19685"/>
                  </a:lnTo>
                  <a:cubicBezTo>
                    <a:pt x="1295654" y="5715"/>
                    <a:pt x="1301369" y="0"/>
                    <a:pt x="1308354" y="0"/>
                  </a:cubicBezTo>
                  <a:close/>
                  <a:moveTo>
                    <a:pt x="1360170" y="0"/>
                  </a:moveTo>
                  <a:lnTo>
                    <a:pt x="1373632" y="5715"/>
                  </a:lnTo>
                  <a:cubicBezTo>
                    <a:pt x="1373632" y="19685"/>
                    <a:pt x="1367917" y="25400"/>
                    <a:pt x="1360932" y="25400"/>
                  </a:cubicBezTo>
                  <a:lnTo>
                    <a:pt x="1347470" y="19685"/>
                  </a:lnTo>
                  <a:cubicBezTo>
                    <a:pt x="1347470" y="5715"/>
                    <a:pt x="1353185" y="0"/>
                    <a:pt x="1360170" y="0"/>
                  </a:cubicBezTo>
                  <a:close/>
                  <a:moveTo>
                    <a:pt x="1411986" y="0"/>
                  </a:moveTo>
                  <a:lnTo>
                    <a:pt x="1425448" y="5715"/>
                  </a:lnTo>
                  <a:cubicBezTo>
                    <a:pt x="1425448" y="19685"/>
                    <a:pt x="1419733" y="25400"/>
                    <a:pt x="1412748" y="25400"/>
                  </a:cubicBezTo>
                  <a:lnTo>
                    <a:pt x="1399286" y="19685"/>
                  </a:lnTo>
                  <a:cubicBezTo>
                    <a:pt x="1399286" y="5715"/>
                    <a:pt x="1405001" y="0"/>
                    <a:pt x="1411986" y="0"/>
                  </a:cubicBezTo>
                  <a:close/>
                  <a:moveTo>
                    <a:pt x="1463802" y="0"/>
                  </a:moveTo>
                  <a:lnTo>
                    <a:pt x="1477264" y="5715"/>
                  </a:lnTo>
                  <a:cubicBezTo>
                    <a:pt x="1477264" y="19685"/>
                    <a:pt x="1471549" y="25400"/>
                    <a:pt x="1464564" y="25400"/>
                  </a:cubicBezTo>
                  <a:lnTo>
                    <a:pt x="1451102" y="19685"/>
                  </a:lnTo>
                  <a:cubicBezTo>
                    <a:pt x="1451102" y="5715"/>
                    <a:pt x="1456817" y="0"/>
                    <a:pt x="1463802" y="0"/>
                  </a:cubicBezTo>
                  <a:close/>
                  <a:moveTo>
                    <a:pt x="1515618" y="0"/>
                  </a:moveTo>
                  <a:lnTo>
                    <a:pt x="1529080" y="5715"/>
                  </a:lnTo>
                  <a:cubicBezTo>
                    <a:pt x="1529080" y="19685"/>
                    <a:pt x="1523365" y="25400"/>
                    <a:pt x="1516380" y="25400"/>
                  </a:cubicBezTo>
                  <a:lnTo>
                    <a:pt x="1502918" y="19685"/>
                  </a:lnTo>
                  <a:cubicBezTo>
                    <a:pt x="1502918" y="5715"/>
                    <a:pt x="1508633" y="0"/>
                    <a:pt x="1515618" y="0"/>
                  </a:cubicBezTo>
                  <a:close/>
                  <a:moveTo>
                    <a:pt x="1567434" y="0"/>
                  </a:moveTo>
                  <a:lnTo>
                    <a:pt x="1580896" y="5715"/>
                  </a:lnTo>
                  <a:cubicBezTo>
                    <a:pt x="1580896" y="19685"/>
                    <a:pt x="1575181" y="25400"/>
                    <a:pt x="1568196" y="25400"/>
                  </a:cubicBezTo>
                  <a:lnTo>
                    <a:pt x="1554734" y="19685"/>
                  </a:lnTo>
                  <a:cubicBezTo>
                    <a:pt x="1554734" y="5715"/>
                    <a:pt x="1560449" y="0"/>
                    <a:pt x="1567434" y="0"/>
                  </a:cubicBezTo>
                  <a:close/>
                  <a:moveTo>
                    <a:pt x="1619250" y="0"/>
                  </a:moveTo>
                  <a:lnTo>
                    <a:pt x="1632712" y="5715"/>
                  </a:lnTo>
                  <a:cubicBezTo>
                    <a:pt x="1632712" y="19685"/>
                    <a:pt x="1626997" y="25400"/>
                    <a:pt x="1620012" y="25400"/>
                  </a:cubicBezTo>
                  <a:lnTo>
                    <a:pt x="1606550" y="19685"/>
                  </a:lnTo>
                  <a:cubicBezTo>
                    <a:pt x="1606550" y="5715"/>
                    <a:pt x="1612265" y="0"/>
                    <a:pt x="1619250" y="0"/>
                  </a:cubicBezTo>
                  <a:close/>
                  <a:moveTo>
                    <a:pt x="1671066" y="0"/>
                  </a:moveTo>
                  <a:lnTo>
                    <a:pt x="1684528" y="5715"/>
                  </a:lnTo>
                  <a:cubicBezTo>
                    <a:pt x="1684528" y="19685"/>
                    <a:pt x="1678813" y="25400"/>
                    <a:pt x="1671828" y="25400"/>
                  </a:cubicBezTo>
                  <a:lnTo>
                    <a:pt x="1658366" y="19685"/>
                  </a:lnTo>
                  <a:cubicBezTo>
                    <a:pt x="1658366" y="5715"/>
                    <a:pt x="1664081" y="0"/>
                    <a:pt x="1671066" y="0"/>
                  </a:cubicBezTo>
                  <a:close/>
                  <a:moveTo>
                    <a:pt x="1722882" y="0"/>
                  </a:moveTo>
                  <a:lnTo>
                    <a:pt x="1736344" y="5715"/>
                  </a:lnTo>
                  <a:cubicBezTo>
                    <a:pt x="1736344" y="19685"/>
                    <a:pt x="1730629" y="25400"/>
                    <a:pt x="1723644" y="25400"/>
                  </a:cubicBezTo>
                  <a:lnTo>
                    <a:pt x="1710182" y="19685"/>
                  </a:lnTo>
                  <a:cubicBezTo>
                    <a:pt x="1710182" y="5715"/>
                    <a:pt x="1715897" y="0"/>
                    <a:pt x="1722882" y="0"/>
                  </a:cubicBezTo>
                  <a:close/>
                  <a:moveTo>
                    <a:pt x="1774698" y="0"/>
                  </a:moveTo>
                  <a:lnTo>
                    <a:pt x="1788160" y="5715"/>
                  </a:lnTo>
                  <a:cubicBezTo>
                    <a:pt x="1788160" y="19685"/>
                    <a:pt x="1782445" y="25400"/>
                    <a:pt x="1775460" y="25400"/>
                  </a:cubicBezTo>
                  <a:lnTo>
                    <a:pt x="1761998" y="19685"/>
                  </a:lnTo>
                  <a:cubicBezTo>
                    <a:pt x="1761998" y="5715"/>
                    <a:pt x="1767713" y="0"/>
                    <a:pt x="1774698" y="0"/>
                  </a:cubicBezTo>
                  <a:close/>
                  <a:moveTo>
                    <a:pt x="1826514" y="0"/>
                  </a:moveTo>
                  <a:lnTo>
                    <a:pt x="1839976" y="5715"/>
                  </a:lnTo>
                  <a:cubicBezTo>
                    <a:pt x="1839976" y="19685"/>
                    <a:pt x="1834261" y="25400"/>
                    <a:pt x="1827276" y="25400"/>
                  </a:cubicBezTo>
                  <a:lnTo>
                    <a:pt x="1813814" y="19685"/>
                  </a:lnTo>
                  <a:cubicBezTo>
                    <a:pt x="1813814" y="5715"/>
                    <a:pt x="1819529" y="0"/>
                    <a:pt x="1826514" y="0"/>
                  </a:cubicBezTo>
                  <a:close/>
                  <a:moveTo>
                    <a:pt x="1878330" y="0"/>
                  </a:moveTo>
                  <a:lnTo>
                    <a:pt x="1891792" y="5715"/>
                  </a:lnTo>
                  <a:cubicBezTo>
                    <a:pt x="1891792" y="19685"/>
                    <a:pt x="1886077" y="25400"/>
                    <a:pt x="1879092" y="25400"/>
                  </a:cubicBezTo>
                  <a:lnTo>
                    <a:pt x="1865630" y="19685"/>
                  </a:lnTo>
                  <a:cubicBezTo>
                    <a:pt x="1865630" y="5715"/>
                    <a:pt x="1871345" y="0"/>
                    <a:pt x="1878330" y="0"/>
                  </a:cubicBezTo>
                  <a:close/>
                  <a:moveTo>
                    <a:pt x="1930146" y="0"/>
                  </a:moveTo>
                  <a:lnTo>
                    <a:pt x="1943608" y="5715"/>
                  </a:lnTo>
                  <a:cubicBezTo>
                    <a:pt x="1943608" y="19685"/>
                    <a:pt x="1937893" y="25400"/>
                    <a:pt x="1930908" y="25400"/>
                  </a:cubicBezTo>
                  <a:lnTo>
                    <a:pt x="1917446" y="19685"/>
                  </a:lnTo>
                  <a:cubicBezTo>
                    <a:pt x="1917446" y="5715"/>
                    <a:pt x="1923161" y="0"/>
                    <a:pt x="1930146" y="0"/>
                  </a:cubicBezTo>
                  <a:close/>
                  <a:moveTo>
                    <a:pt x="1981962" y="0"/>
                  </a:moveTo>
                  <a:lnTo>
                    <a:pt x="1995424" y="5715"/>
                  </a:lnTo>
                  <a:cubicBezTo>
                    <a:pt x="1995424" y="19685"/>
                    <a:pt x="1989709" y="25400"/>
                    <a:pt x="1982724" y="25400"/>
                  </a:cubicBezTo>
                  <a:lnTo>
                    <a:pt x="1969262" y="19685"/>
                  </a:lnTo>
                  <a:cubicBezTo>
                    <a:pt x="1969262" y="5715"/>
                    <a:pt x="1974977" y="0"/>
                    <a:pt x="1981962" y="0"/>
                  </a:cubicBezTo>
                  <a:close/>
                  <a:moveTo>
                    <a:pt x="2033778" y="0"/>
                  </a:moveTo>
                  <a:lnTo>
                    <a:pt x="2047240" y="5715"/>
                  </a:lnTo>
                  <a:cubicBezTo>
                    <a:pt x="2047240" y="19685"/>
                    <a:pt x="2041525" y="25400"/>
                    <a:pt x="2034540" y="25400"/>
                  </a:cubicBezTo>
                  <a:lnTo>
                    <a:pt x="2021078" y="19685"/>
                  </a:lnTo>
                  <a:cubicBezTo>
                    <a:pt x="2021078" y="5715"/>
                    <a:pt x="2026793" y="0"/>
                    <a:pt x="2033778" y="0"/>
                  </a:cubicBezTo>
                  <a:close/>
                  <a:moveTo>
                    <a:pt x="2085594" y="0"/>
                  </a:moveTo>
                  <a:lnTo>
                    <a:pt x="2099056" y="5715"/>
                  </a:lnTo>
                  <a:cubicBezTo>
                    <a:pt x="2099056" y="19685"/>
                    <a:pt x="2093341" y="25400"/>
                    <a:pt x="2086356" y="25400"/>
                  </a:cubicBezTo>
                  <a:lnTo>
                    <a:pt x="2072894" y="19685"/>
                  </a:lnTo>
                  <a:cubicBezTo>
                    <a:pt x="2072894" y="5715"/>
                    <a:pt x="2078609" y="0"/>
                    <a:pt x="2085594" y="0"/>
                  </a:cubicBezTo>
                  <a:close/>
                  <a:moveTo>
                    <a:pt x="2137410" y="0"/>
                  </a:moveTo>
                  <a:lnTo>
                    <a:pt x="2150872" y="5715"/>
                  </a:lnTo>
                  <a:cubicBezTo>
                    <a:pt x="2150872" y="19685"/>
                    <a:pt x="2145157" y="25400"/>
                    <a:pt x="2138172" y="25400"/>
                  </a:cubicBezTo>
                  <a:lnTo>
                    <a:pt x="2124710" y="19685"/>
                  </a:lnTo>
                  <a:cubicBezTo>
                    <a:pt x="2124710" y="5715"/>
                    <a:pt x="2130425" y="0"/>
                    <a:pt x="2137410" y="0"/>
                  </a:cubicBezTo>
                  <a:close/>
                  <a:moveTo>
                    <a:pt x="2189227" y="0"/>
                  </a:moveTo>
                  <a:lnTo>
                    <a:pt x="2202688" y="5715"/>
                  </a:lnTo>
                  <a:cubicBezTo>
                    <a:pt x="2202688" y="19685"/>
                    <a:pt x="2196974" y="25400"/>
                    <a:pt x="2189988" y="25400"/>
                  </a:cubicBezTo>
                  <a:lnTo>
                    <a:pt x="2176527" y="19685"/>
                  </a:lnTo>
                  <a:cubicBezTo>
                    <a:pt x="2176527" y="5715"/>
                    <a:pt x="2182241" y="0"/>
                    <a:pt x="2189227" y="0"/>
                  </a:cubicBezTo>
                  <a:close/>
                  <a:moveTo>
                    <a:pt x="2241043" y="0"/>
                  </a:moveTo>
                  <a:lnTo>
                    <a:pt x="2254504" y="5715"/>
                  </a:lnTo>
                  <a:cubicBezTo>
                    <a:pt x="2254504" y="19685"/>
                    <a:pt x="2248790" y="25400"/>
                    <a:pt x="2241804" y="25400"/>
                  </a:cubicBezTo>
                  <a:lnTo>
                    <a:pt x="2228343" y="19685"/>
                  </a:lnTo>
                  <a:cubicBezTo>
                    <a:pt x="2228343" y="5715"/>
                    <a:pt x="2234057" y="0"/>
                    <a:pt x="2241043" y="0"/>
                  </a:cubicBezTo>
                  <a:close/>
                  <a:moveTo>
                    <a:pt x="2292859" y="0"/>
                  </a:moveTo>
                  <a:lnTo>
                    <a:pt x="2306321" y="5715"/>
                  </a:lnTo>
                  <a:cubicBezTo>
                    <a:pt x="2306321" y="19685"/>
                    <a:pt x="2300606" y="25400"/>
                    <a:pt x="2293621" y="25400"/>
                  </a:cubicBezTo>
                  <a:lnTo>
                    <a:pt x="2280159" y="19685"/>
                  </a:lnTo>
                  <a:cubicBezTo>
                    <a:pt x="2280159" y="5715"/>
                    <a:pt x="2285874" y="0"/>
                    <a:pt x="2292859" y="0"/>
                  </a:cubicBezTo>
                  <a:close/>
                  <a:moveTo>
                    <a:pt x="2344675" y="0"/>
                  </a:moveTo>
                  <a:lnTo>
                    <a:pt x="2358137" y="5715"/>
                  </a:lnTo>
                  <a:cubicBezTo>
                    <a:pt x="2358137" y="19685"/>
                    <a:pt x="2352422" y="25400"/>
                    <a:pt x="2345437" y="25400"/>
                  </a:cubicBezTo>
                  <a:lnTo>
                    <a:pt x="2331975" y="19685"/>
                  </a:lnTo>
                  <a:cubicBezTo>
                    <a:pt x="2331975" y="5715"/>
                    <a:pt x="2337690" y="0"/>
                    <a:pt x="2344675" y="0"/>
                  </a:cubicBezTo>
                  <a:close/>
                  <a:moveTo>
                    <a:pt x="2396491" y="0"/>
                  </a:moveTo>
                  <a:lnTo>
                    <a:pt x="2409953" y="5715"/>
                  </a:lnTo>
                  <a:cubicBezTo>
                    <a:pt x="2409953" y="19685"/>
                    <a:pt x="2404238" y="25400"/>
                    <a:pt x="2397253" y="25400"/>
                  </a:cubicBezTo>
                  <a:lnTo>
                    <a:pt x="2383791" y="19685"/>
                  </a:lnTo>
                  <a:cubicBezTo>
                    <a:pt x="2383791" y="5715"/>
                    <a:pt x="2389506" y="0"/>
                    <a:pt x="2396491" y="0"/>
                  </a:cubicBezTo>
                  <a:close/>
                  <a:moveTo>
                    <a:pt x="2448307" y="0"/>
                  </a:moveTo>
                  <a:lnTo>
                    <a:pt x="2461769" y="5715"/>
                  </a:lnTo>
                  <a:cubicBezTo>
                    <a:pt x="2461769" y="19685"/>
                    <a:pt x="2456054" y="25400"/>
                    <a:pt x="2449069" y="25400"/>
                  </a:cubicBezTo>
                  <a:lnTo>
                    <a:pt x="2435607" y="19685"/>
                  </a:lnTo>
                  <a:cubicBezTo>
                    <a:pt x="2435607" y="5715"/>
                    <a:pt x="2441322" y="0"/>
                    <a:pt x="2448307" y="0"/>
                  </a:cubicBezTo>
                  <a:close/>
                  <a:moveTo>
                    <a:pt x="2500123" y="0"/>
                  </a:moveTo>
                  <a:lnTo>
                    <a:pt x="2513585" y="5715"/>
                  </a:lnTo>
                  <a:cubicBezTo>
                    <a:pt x="2513585" y="19685"/>
                    <a:pt x="2507870" y="25400"/>
                    <a:pt x="2500885" y="25400"/>
                  </a:cubicBezTo>
                  <a:lnTo>
                    <a:pt x="2487423" y="19685"/>
                  </a:lnTo>
                  <a:cubicBezTo>
                    <a:pt x="2487423" y="5715"/>
                    <a:pt x="2493138" y="0"/>
                    <a:pt x="2500123" y="0"/>
                  </a:cubicBezTo>
                  <a:close/>
                  <a:moveTo>
                    <a:pt x="2551939" y="0"/>
                  </a:moveTo>
                  <a:lnTo>
                    <a:pt x="2565401" y="5715"/>
                  </a:lnTo>
                  <a:cubicBezTo>
                    <a:pt x="2565401" y="19685"/>
                    <a:pt x="2559686" y="25400"/>
                    <a:pt x="2552701" y="25400"/>
                  </a:cubicBezTo>
                  <a:lnTo>
                    <a:pt x="2539239" y="19685"/>
                  </a:lnTo>
                  <a:cubicBezTo>
                    <a:pt x="2539239" y="5715"/>
                    <a:pt x="2544954" y="0"/>
                    <a:pt x="2551939" y="0"/>
                  </a:cubicBezTo>
                  <a:close/>
                  <a:moveTo>
                    <a:pt x="2603755" y="0"/>
                  </a:moveTo>
                  <a:lnTo>
                    <a:pt x="2617217" y="5715"/>
                  </a:lnTo>
                  <a:cubicBezTo>
                    <a:pt x="2617217" y="19685"/>
                    <a:pt x="2611502" y="25400"/>
                    <a:pt x="2604517" y="25400"/>
                  </a:cubicBezTo>
                  <a:lnTo>
                    <a:pt x="2591055" y="19685"/>
                  </a:lnTo>
                  <a:cubicBezTo>
                    <a:pt x="2591055" y="5715"/>
                    <a:pt x="2596770" y="0"/>
                    <a:pt x="2603755" y="0"/>
                  </a:cubicBezTo>
                  <a:close/>
                  <a:moveTo>
                    <a:pt x="2655571" y="0"/>
                  </a:moveTo>
                  <a:lnTo>
                    <a:pt x="2669033" y="5715"/>
                  </a:lnTo>
                  <a:cubicBezTo>
                    <a:pt x="2669033" y="19685"/>
                    <a:pt x="2663318" y="25400"/>
                    <a:pt x="2656333" y="25400"/>
                  </a:cubicBezTo>
                  <a:lnTo>
                    <a:pt x="2642871" y="19685"/>
                  </a:lnTo>
                  <a:cubicBezTo>
                    <a:pt x="2642871" y="5715"/>
                    <a:pt x="2648586" y="0"/>
                    <a:pt x="2655571" y="0"/>
                  </a:cubicBezTo>
                  <a:close/>
                  <a:moveTo>
                    <a:pt x="2707387" y="0"/>
                  </a:moveTo>
                  <a:lnTo>
                    <a:pt x="2720849" y="5715"/>
                  </a:lnTo>
                  <a:cubicBezTo>
                    <a:pt x="2720849" y="19685"/>
                    <a:pt x="2715134" y="25400"/>
                    <a:pt x="2708149" y="25400"/>
                  </a:cubicBezTo>
                  <a:lnTo>
                    <a:pt x="2694687" y="19685"/>
                  </a:lnTo>
                  <a:cubicBezTo>
                    <a:pt x="2694687" y="5715"/>
                    <a:pt x="2700402" y="0"/>
                    <a:pt x="2707387" y="0"/>
                  </a:cubicBezTo>
                  <a:close/>
                  <a:moveTo>
                    <a:pt x="2759203" y="0"/>
                  </a:moveTo>
                  <a:lnTo>
                    <a:pt x="2772665" y="5715"/>
                  </a:lnTo>
                  <a:cubicBezTo>
                    <a:pt x="2772665" y="19685"/>
                    <a:pt x="2766950" y="25400"/>
                    <a:pt x="2759965" y="25400"/>
                  </a:cubicBezTo>
                  <a:lnTo>
                    <a:pt x="2746503" y="19685"/>
                  </a:lnTo>
                  <a:cubicBezTo>
                    <a:pt x="2746503" y="5715"/>
                    <a:pt x="2752218" y="0"/>
                    <a:pt x="2759203" y="0"/>
                  </a:cubicBezTo>
                  <a:close/>
                  <a:moveTo>
                    <a:pt x="2811019" y="0"/>
                  </a:moveTo>
                  <a:lnTo>
                    <a:pt x="2824481" y="5715"/>
                  </a:lnTo>
                  <a:cubicBezTo>
                    <a:pt x="2824481" y="19685"/>
                    <a:pt x="2818766" y="25400"/>
                    <a:pt x="2811781" y="25400"/>
                  </a:cubicBezTo>
                  <a:lnTo>
                    <a:pt x="2798319" y="19685"/>
                  </a:lnTo>
                  <a:cubicBezTo>
                    <a:pt x="2798319" y="5715"/>
                    <a:pt x="2804034" y="0"/>
                    <a:pt x="2811019" y="0"/>
                  </a:cubicBezTo>
                  <a:close/>
                  <a:moveTo>
                    <a:pt x="2862835" y="0"/>
                  </a:moveTo>
                  <a:lnTo>
                    <a:pt x="2876297" y="5715"/>
                  </a:lnTo>
                  <a:cubicBezTo>
                    <a:pt x="2876297" y="19685"/>
                    <a:pt x="2870582" y="25400"/>
                    <a:pt x="2863597" y="25400"/>
                  </a:cubicBezTo>
                  <a:lnTo>
                    <a:pt x="2850135" y="19685"/>
                  </a:lnTo>
                  <a:cubicBezTo>
                    <a:pt x="2850135" y="5715"/>
                    <a:pt x="2855850" y="0"/>
                    <a:pt x="2862835" y="0"/>
                  </a:cubicBezTo>
                  <a:close/>
                  <a:moveTo>
                    <a:pt x="2914651" y="0"/>
                  </a:moveTo>
                  <a:lnTo>
                    <a:pt x="2928113" y="5715"/>
                  </a:lnTo>
                  <a:cubicBezTo>
                    <a:pt x="2928113" y="19685"/>
                    <a:pt x="2922398" y="25400"/>
                    <a:pt x="2915413" y="25400"/>
                  </a:cubicBezTo>
                  <a:lnTo>
                    <a:pt x="2901951" y="19685"/>
                  </a:lnTo>
                  <a:cubicBezTo>
                    <a:pt x="2901951" y="5715"/>
                    <a:pt x="2907666" y="0"/>
                    <a:pt x="2914651" y="0"/>
                  </a:cubicBezTo>
                  <a:close/>
                  <a:moveTo>
                    <a:pt x="2966467" y="0"/>
                  </a:moveTo>
                  <a:lnTo>
                    <a:pt x="2979929" y="5715"/>
                  </a:lnTo>
                  <a:cubicBezTo>
                    <a:pt x="2979929" y="19685"/>
                    <a:pt x="2974214" y="25400"/>
                    <a:pt x="2967229" y="25400"/>
                  </a:cubicBezTo>
                  <a:lnTo>
                    <a:pt x="2953767" y="19685"/>
                  </a:lnTo>
                  <a:cubicBezTo>
                    <a:pt x="2953767" y="5715"/>
                    <a:pt x="2959482" y="0"/>
                    <a:pt x="2966467" y="0"/>
                  </a:cubicBezTo>
                  <a:close/>
                  <a:moveTo>
                    <a:pt x="3018283" y="0"/>
                  </a:moveTo>
                  <a:lnTo>
                    <a:pt x="3031745" y="5715"/>
                  </a:lnTo>
                  <a:cubicBezTo>
                    <a:pt x="3031745" y="19685"/>
                    <a:pt x="3026030" y="25400"/>
                    <a:pt x="3019045" y="25400"/>
                  </a:cubicBezTo>
                  <a:lnTo>
                    <a:pt x="3005583" y="19685"/>
                  </a:lnTo>
                  <a:cubicBezTo>
                    <a:pt x="3005583" y="5715"/>
                    <a:pt x="3011298" y="0"/>
                    <a:pt x="3018283" y="0"/>
                  </a:cubicBezTo>
                  <a:close/>
                  <a:moveTo>
                    <a:pt x="3070099" y="0"/>
                  </a:moveTo>
                  <a:lnTo>
                    <a:pt x="3083561" y="5715"/>
                  </a:lnTo>
                  <a:cubicBezTo>
                    <a:pt x="3083561" y="19685"/>
                    <a:pt x="3077846" y="25400"/>
                    <a:pt x="3070861" y="25400"/>
                  </a:cubicBezTo>
                  <a:lnTo>
                    <a:pt x="3057399" y="19685"/>
                  </a:lnTo>
                  <a:cubicBezTo>
                    <a:pt x="3057399" y="5715"/>
                    <a:pt x="3063114" y="0"/>
                    <a:pt x="3070099" y="0"/>
                  </a:cubicBezTo>
                  <a:close/>
                  <a:moveTo>
                    <a:pt x="3121915" y="0"/>
                  </a:moveTo>
                  <a:lnTo>
                    <a:pt x="3135377" y="5715"/>
                  </a:lnTo>
                  <a:cubicBezTo>
                    <a:pt x="3135377" y="19685"/>
                    <a:pt x="3129662" y="25400"/>
                    <a:pt x="3122677" y="25400"/>
                  </a:cubicBezTo>
                  <a:lnTo>
                    <a:pt x="3109215" y="19685"/>
                  </a:lnTo>
                  <a:cubicBezTo>
                    <a:pt x="3109215" y="5715"/>
                    <a:pt x="3114930" y="0"/>
                    <a:pt x="3121915" y="0"/>
                  </a:cubicBezTo>
                  <a:close/>
                  <a:moveTo>
                    <a:pt x="3173731" y="0"/>
                  </a:moveTo>
                  <a:lnTo>
                    <a:pt x="3187193" y="5715"/>
                  </a:lnTo>
                  <a:cubicBezTo>
                    <a:pt x="3187193" y="19685"/>
                    <a:pt x="3181478" y="25400"/>
                    <a:pt x="3174493" y="25400"/>
                  </a:cubicBezTo>
                  <a:lnTo>
                    <a:pt x="3161031" y="19685"/>
                  </a:lnTo>
                  <a:cubicBezTo>
                    <a:pt x="3161031" y="5715"/>
                    <a:pt x="3166746" y="0"/>
                    <a:pt x="3173731" y="0"/>
                  </a:cubicBezTo>
                  <a:close/>
                  <a:moveTo>
                    <a:pt x="3225547" y="0"/>
                  </a:moveTo>
                  <a:lnTo>
                    <a:pt x="3239009" y="5715"/>
                  </a:lnTo>
                  <a:cubicBezTo>
                    <a:pt x="3239009" y="19685"/>
                    <a:pt x="3233294" y="25400"/>
                    <a:pt x="3226309" y="25400"/>
                  </a:cubicBezTo>
                  <a:lnTo>
                    <a:pt x="3212847" y="19685"/>
                  </a:lnTo>
                  <a:cubicBezTo>
                    <a:pt x="3212847" y="5715"/>
                    <a:pt x="3218562" y="0"/>
                    <a:pt x="3225547" y="0"/>
                  </a:cubicBezTo>
                  <a:close/>
                  <a:moveTo>
                    <a:pt x="12700" y="0"/>
                  </a:moveTo>
                  <a:lnTo>
                    <a:pt x="26162" y="5715"/>
                  </a:lnTo>
                  <a:cubicBezTo>
                    <a:pt x="26162" y="19685"/>
                    <a:pt x="20447" y="25400"/>
                    <a:pt x="13462" y="25400"/>
                  </a:cubicBezTo>
                  <a:lnTo>
                    <a:pt x="0" y="19685"/>
                  </a:lnTo>
                  <a:cubicBezTo>
                    <a:pt x="0" y="5715"/>
                    <a:pt x="5715" y="0"/>
                    <a:pt x="12700" y="0"/>
                  </a:cubicBezTo>
                  <a:close/>
                </a:path>
              </a:pathLst>
            </a:custGeom>
            <a:solidFill>
              <a:srgbClr val="4891A9"/>
            </a:solidFill>
          </p:spPr>
        </p:sp>
        <p:sp>
          <p:nvSpPr>
            <p:cNvPr name="Freeform 14" id="14"/>
            <p:cNvSpPr/>
            <p:nvPr/>
          </p:nvSpPr>
          <p:spPr>
            <a:xfrm flipH="false" flipV="false" rot="0">
              <a:off x="63500" y="63500"/>
              <a:ext cx="3342767" cy="25400"/>
            </a:xfrm>
            <a:custGeom>
              <a:avLst/>
              <a:gdLst/>
              <a:ahLst/>
              <a:cxnLst/>
              <a:rect r="r" b="b" t="t" l="l"/>
              <a:pathLst>
                <a:path h="25400" w="3342767">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3330067" y="0"/>
                  </a:moveTo>
                  <a:cubicBezTo>
                    <a:pt x="3337052" y="0"/>
                    <a:pt x="3342767" y="5715"/>
                    <a:pt x="3342767" y="12700"/>
                  </a:cubicBezTo>
                  <a:cubicBezTo>
                    <a:pt x="3342767" y="19685"/>
                    <a:pt x="3337052" y="25400"/>
                    <a:pt x="3330067" y="25400"/>
                  </a:cubicBezTo>
                  <a:cubicBezTo>
                    <a:pt x="3323082" y="25400"/>
                    <a:pt x="3317367" y="19685"/>
                    <a:pt x="3317367" y="12700"/>
                  </a:cubicBezTo>
                  <a:cubicBezTo>
                    <a:pt x="3317367" y="5715"/>
                    <a:pt x="3323082" y="0"/>
                    <a:pt x="3330067" y="0"/>
                  </a:cubicBezTo>
                  <a:close/>
                </a:path>
              </a:pathLst>
            </a:custGeom>
            <a:solidFill>
              <a:srgbClr val="4891A9"/>
            </a:solidFill>
          </p:spPr>
        </p:sp>
      </p:grpSp>
      <p:grpSp>
        <p:nvGrpSpPr>
          <p:cNvPr name="Group 15" id="15"/>
          <p:cNvGrpSpPr>
            <a:grpSpLocks noChangeAspect="true"/>
          </p:cNvGrpSpPr>
          <p:nvPr/>
        </p:nvGrpSpPr>
        <p:grpSpPr>
          <a:xfrm rot="0">
            <a:off x="11198082" y="5405300"/>
            <a:ext cx="4518665" cy="227651"/>
            <a:chOff x="0" y="0"/>
            <a:chExt cx="3025000" cy="152400"/>
          </a:xfrm>
        </p:grpSpPr>
        <p:sp>
          <p:nvSpPr>
            <p:cNvPr name="Freeform 16" id="16"/>
            <p:cNvSpPr/>
            <p:nvPr/>
          </p:nvSpPr>
          <p:spPr>
            <a:xfrm flipH="false" flipV="false" rot="0">
              <a:off x="113919" y="63500"/>
              <a:ext cx="2789936" cy="25400"/>
            </a:xfrm>
            <a:custGeom>
              <a:avLst/>
              <a:gdLst/>
              <a:ahLst/>
              <a:cxnLst/>
              <a:rect r="r" b="b" t="t" l="l"/>
              <a:pathLst>
                <a:path h="25400" w="2789936">
                  <a:moveTo>
                    <a:pt x="63881" y="0"/>
                  </a:moveTo>
                  <a:lnTo>
                    <a:pt x="77343" y="5715"/>
                  </a:lnTo>
                  <a:cubicBezTo>
                    <a:pt x="77343" y="19685"/>
                    <a:pt x="71628" y="25400"/>
                    <a:pt x="64643" y="25400"/>
                  </a:cubicBezTo>
                  <a:lnTo>
                    <a:pt x="51181" y="19685"/>
                  </a:lnTo>
                  <a:cubicBezTo>
                    <a:pt x="51181" y="5715"/>
                    <a:pt x="56896" y="0"/>
                    <a:pt x="63881" y="0"/>
                  </a:cubicBezTo>
                  <a:close/>
                  <a:moveTo>
                    <a:pt x="115062" y="0"/>
                  </a:moveTo>
                  <a:lnTo>
                    <a:pt x="128524" y="5715"/>
                  </a:lnTo>
                  <a:cubicBezTo>
                    <a:pt x="128524" y="19685"/>
                    <a:pt x="122809" y="25400"/>
                    <a:pt x="115824" y="25400"/>
                  </a:cubicBezTo>
                  <a:lnTo>
                    <a:pt x="102362" y="19685"/>
                  </a:lnTo>
                  <a:cubicBezTo>
                    <a:pt x="102362" y="5715"/>
                    <a:pt x="108077" y="0"/>
                    <a:pt x="115062" y="0"/>
                  </a:cubicBezTo>
                  <a:close/>
                  <a:moveTo>
                    <a:pt x="166243" y="0"/>
                  </a:moveTo>
                  <a:lnTo>
                    <a:pt x="179705" y="5715"/>
                  </a:lnTo>
                  <a:cubicBezTo>
                    <a:pt x="179705" y="19685"/>
                    <a:pt x="173990" y="25400"/>
                    <a:pt x="167005" y="25400"/>
                  </a:cubicBezTo>
                  <a:lnTo>
                    <a:pt x="153543" y="19685"/>
                  </a:lnTo>
                  <a:cubicBezTo>
                    <a:pt x="153543" y="5715"/>
                    <a:pt x="159258" y="0"/>
                    <a:pt x="166243" y="0"/>
                  </a:cubicBezTo>
                  <a:close/>
                  <a:moveTo>
                    <a:pt x="217424" y="0"/>
                  </a:moveTo>
                  <a:lnTo>
                    <a:pt x="230886" y="5715"/>
                  </a:lnTo>
                  <a:cubicBezTo>
                    <a:pt x="230886" y="19685"/>
                    <a:pt x="225171" y="25400"/>
                    <a:pt x="218186" y="25400"/>
                  </a:cubicBezTo>
                  <a:lnTo>
                    <a:pt x="204724" y="19685"/>
                  </a:lnTo>
                  <a:cubicBezTo>
                    <a:pt x="204724" y="5715"/>
                    <a:pt x="210439" y="0"/>
                    <a:pt x="217424" y="0"/>
                  </a:cubicBezTo>
                  <a:close/>
                  <a:moveTo>
                    <a:pt x="268605" y="0"/>
                  </a:moveTo>
                  <a:lnTo>
                    <a:pt x="282067" y="5715"/>
                  </a:lnTo>
                  <a:cubicBezTo>
                    <a:pt x="282067" y="19685"/>
                    <a:pt x="276352" y="25400"/>
                    <a:pt x="269367" y="25400"/>
                  </a:cubicBezTo>
                  <a:lnTo>
                    <a:pt x="255905" y="19685"/>
                  </a:lnTo>
                  <a:cubicBezTo>
                    <a:pt x="255905" y="5715"/>
                    <a:pt x="261620" y="0"/>
                    <a:pt x="268605" y="0"/>
                  </a:cubicBezTo>
                  <a:close/>
                  <a:moveTo>
                    <a:pt x="319786" y="0"/>
                  </a:moveTo>
                  <a:lnTo>
                    <a:pt x="333248" y="5715"/>
                  </a:lnTo>
                  <a:cubicBezTo>
                    <a:pt x="333248" y="19685"/>
                    <a:pt x="327533" y="25400"/>
                    <a:pt x="320548" y="25400"/>
                  </a:cubicBezTo>
                  <a:lnTo>
                    <a:pt x="307086" y="19685"/>
                  </a:lnTo>
                  <a:cubicBezTo>
                    <a:pt x="307086" y="5715"/>
                    <a:pt x="312801" y="0"/>
                    <a:pt x="319786" y="0"/>
                  </a:cubicBezTo>
                  <a:close/>
                  <a:moveTo>
                    <a:pt x="370967" y="0"/>
                  </a:moveTo>
                  <a:lnTo>
                    <a:pt x="384429" y="5715"/>
                  </a:lnTo>
                  <a:cubicBezTo>
                    <a:pt x="384429" y="19685"/>
                    <a:pt x="378714" y="25400"/>
                    <a:pt x="371729" y="25400"/>
                  </a:cubicBezTo>
                  <a:lnTo>
                    <a:pt x="358267" y="19685"/>
                  </a:lnTo>
                  <a:cubicBezTo>
                    <a:pt x="358267" y="5715"/>
                    <a:pt x="363982" y="0"/>
                    <a:pt x="370967" y="0"/>
                  </a:cubicBezTo>
                  <a:close/>
                  <a:moveTo>
                    <a:pt x="422148" y="0"/>
                  </a:moveTo>
                  <a:lnTo>
                    <a:pt x="435610" y="5715"/>
                  </a:lnTo>
                  <a:cubicBezTo>
                    <a:pt x="435610" y="19685"/>
                    <a:pt x="429895" y="25400"/>
                    <a:pt x="422910" y="25400"/>
                  </a:cubicBezTo>
                  <a:lnTo>
                    <a:pt x="409448" y="19685"/>
                  </a:lnTo>
                  <a:cubicBezTo>
                    <a:pt x="409448" y="5715"/>
                    <a:pt x="415163" y="0"/>
                    <a:pt x="422148" y="0"/>
                  </a:cubicBezTo>
                  <a:close/>
                  <a:moveTo>
                    <a:pt x="473329" y="0"/>
                  </a:moveTo>
                  <a:lnTo>
                    <a:pt x="486791" y="5715"/>
                  </a:lnTo>
                  <a:cubicBezTo>
                    <a:pt x="486791" y="19685"/>
                    <a:pt x="481076" y="25400"/>
                    <a:pt x="474091" y="25400"/>
                  </a:cubicBezTo>
                  <a:lnTo>
                    <a:pt x="460629" y="19685"/>
                  </a:lnTo>
                  <a:cubicBezTo>
                    <a:pt x="460629" y="5715"/>
                    <a:pt x="466344" y="0"/>
                    <a:pt x="473329" y="0"/>
                  </a:cubicBezTo>
                  <a:close/>
                  <a:moveTo>
                    <a:pt x="524510" y="0"/>
                  </a:moveTo>
                  <a:lnTo>
                    <a:pt x="537972" y="5715"/>
                  </a:lnTo>
                  <a:cubicBezTo>
                    <a:pt x="537972" y="19685"/>
                    <a:pt x="532257" y="25400"/>
                    <a:pt x="525272" y="25400"/>
                  </a:cubicBezTo>
                  <a:lnTo>
                    <a:pt x="511810" y="19685"/>
                  </a:lnTo>
                  <a:cubicBezTo>
                    <a:pt x="511810" y="5715"/>
                    <a:pt x="517525" y="0"/>
                    <a:pt x="524510" y="0"/>
                  </a:cubicBezTo>
                  <a:close/>
                  <a:moveTo>
                    <a:pt x="575691" y="0"/>
                  </a:moveTo>
                  <a:lnTo>
                    <a:pt x="589153" y="5715"/>
                  </a:lnTo>
                  <a:cubicBezTo>
                    <a:pt x="589153" y="19685"/>
                    <a:pt x="583438" y="25400"/>
                    <a:pt x="576453" y="25400"/>
                  </a:cubicBezTo>
                  <a:lnTo>
                    <a:pt x="562991" y="19685"/>
                  </a:lnTo>
                  <a:cubicBezTo>
                    <a:pt x="562991" y="5715"/>
                    <a:pt x="568706" y="0"/>
                    <a:pt x="575691" y="0"/>
                  </a:cubicBezTo>
                  <a:close/>
                  <a:moveTo>
                    <a:pt x="626872" y="0"/>
                  </a:moveTo>
                  <a:lnTo>
                    <a:pt x="640334" y="5715"/>
                  </a:lnTo>
                  <a:cubicBezTo>
                    <a:pt x="640334" y="19685"/>
                    <a:pt x="634619" y="25400"/>
                    <a:pt x="627634" y="25400"/>
                  </a:cubicBezTo>
                  <a:lnTo>
                    <a:pt x="614172" y="19685"/>
                  </a:lnTo>
                  <a:cubicBezTo>
                    <a:pt x="614172" y="5715"/>
                    <a:pt x="619887" y="0"/>
                    <a:pt x="626872" y="0"/>
                  </a:cubicBezTo>
                  <a:close/>
                  <a:moveTo>
                    <a:pt x="678053" y="0"/>
                  </a:moveTo>
                  <a:lnTo>
                    <a:pt x="691515" y="5715"/>
                  </a:lnTo>
                  <a:cubicBezTo>
                    <a:pt x="691515" y="19685"/>
                    <a:pt x="685800" y="25400"/>
                    <a:pt x="678815" y="25400"/>
                  </a:cubicBezTo>
                  <a:lnTo>
                    <a:pt x="665353" y="19685"/>
                  </a:lnTo>
                  <a:cubicBezTo>
                    <a:pt x="665353" y="5715"/>
                    <a:pt x="671068" y="0"/>
                    <a:pt x="678053" y="0"/>
                  </a:cubicBezTo>
                  <a:close/>
                  <a:moveTo>
                    <a:pt x="729234" y="0"/>
                  </a:moveTo>
                  <a:lnTo>
                    <a:pt x="742696" y="5715"/>
                  </a:lnTo>
                  <a:cubicBezTo>
                    <a:pt x="742696" y="19685"/>
                    <a:pt x="736981" y="25400"/>
                    <a:pt x="729996" y="25400"/>
                  </a:cubicBezTo>
                  <a:lnTo>
                    <a:pt x="716534" y="19685"/>
                  </a:lnTo>
                  <a:cubicBezTo>
                    <a:pt x="716534" y="5715"/>
                    <a:pt x="722249" y="0"/>
                    <a:pt x="729234" y="0"/>
                  </a:cubicBezTo>
                  <a:close/>
                  <a:moveTo>
                    <a:pt x="780415" y="0"/>
                  </a:moveTo>
                  <a:lnTo>
                    <a:pt x="793877" y="5715"/>
                  </a:lnTo>
                  <a:cubicBezTo>
                    <a:pt x="793877" y="19685"/>
                    <a:pt x="788162" y="25400"/>
                    <a:pt x="781177" y="25400"/>
                  </a:cubicBezTo>
                  <a:lnTo>
                    <a:pt x="767715" y="19685"/>
                  </a:lnTo>
                  <a:cubicBezTo>
                    <a:pt x="767715" y="5715"/>
                    <a:pt x="773430" y="0"/>
                    <a:pt x="780415" y="0"/>
                  </a:cubicBezTo>
                  <a:close/>
                  <a:moveTo>
                    <a:pt x="831596" y="0"/>
                  </a:moveTo>
                  <a:lnTo>
                    <a:pt x="845058" y="5715"/>
                  </a:lnTo>
                  <a:cubicBezTo>
                    <a:pt x="845058" y="19685"/>
                    <a:pt x="839343" y="25400"/>
                    <a:pt x="832358" y="25400"/>
                  </a:cubicBezTo>
                  <a:lnTo>
                    <a:pt x="818896" y="19685"/>
                  </a:lnTo>
                  <a:cubicBezTo>
                    <a:pt x="818896" y="5715"/>
                    <a:pt x="824611" y="0"/>
                    <a:pt x="831596" y="0"/>
                  </a:cubicBezTo>
                  <a:close/>
                  <a:moveTo>
                    <a:pt x="882777" y="0"/>
                  </a:moveTo>
                  <a:lnTo>
                    <a:pt x="896239" y="5715"/>
                  </a:lnTo>
                  <a:cubicBezTo>
                    <a:pt x="896239" y="19685"/>
                    <a:pt x="890524" y="25400"/>
                    <a:pt x="883539" y="25400"/>
                  </a:cubicBezTo>
                  <a:lnTo>
                    <a:pt x="870077" y="19685"/>
                  </a:lnTo>
                  <a:cubicBezTo>
                    <a:pt x="870077" y="5715"/>
                    <a:pt x="875792" y="0"/>
                    <a:pt x="882777" y="0"/>
                  </a:cubicBezTo>
                  <a:close/>
                  <a:moveTo>
                    <a:pt x="933958" y="0"/>
                  </a:moveTo>
                  <a:lnTo>
                    <a:pt x="947420" y="5715"/>
                  </a:lnTo>
                  <a:cubicBezTo>
                    <a:pt x="947420" y="19685"/>
                    <a:pt x="941705" y="25400"/>
                    <a:pt x="934720" y="25400"/>
                  </a:cubicBezTo>
                  <a:lnTo>
                    <a:pt x="921258" y="19685"/>
                  </a:lnTo>
                  <a:cubicBezTo>
                    <a:pt x="921258" y="5715"/>
                    <a:pt x="926973" y="0"/>
                    <a:pt x="933958" y="0"/>
                  </a:cubicBezTo>
                  <a:close/>
                  <a:moveTo>
                    <a:pt x="985139" y="0"/>
                  </a:moveTo>
                  <a:lnTo>
                    <a:pt x="998601" y="5715"/>
                  </a:lnTo>
                  <a:cubicBezTo>
                    <a:pt x="998601" y="19685"/>
                    <a:pt x="992886" y="25400"/>
                    <a:pt x="985901" y="25400"/>
                  </a:cubicBezTo>
                  <a:lnTo>
                    <a:pt x="972439" y="19685"/>
                  </a:lnTo>
                  <a:cubicBezTo>
                    <a:pt x="972439" y="5715"/>
                    <a:pt x="978154" y="0"/>
                    <a:pt x="985139" y="0"/>
                  </a:cubicBezTo>
                  <a:close/>
                  <a:moveTo>
                    <a:pt x="1036320" y="0"/>
                  </a:moveTo>
                  <a:lnTo>
                    <a:pt x="1049782" y="5715"/>
                  </a:lnTo>
                  <a:cubicBezTo>
                    <a:pt x="1049782" y="19685"/>
                    <a:pt x="1044067" y="25400"/>
                    <a:pt x="1037082" y="25400"/>
                  </a:cubicBezTo>
                  <a:lnTo>
                    <a:pt x="1023620" y="19685"/>
                  </a:lnTo>
                  <a:cubicBezTo>
                    <a:pt x="1023620" y="5715"/>
                    <a:pt x="1029335" y="0"/>
                    <a:pt x="1036320" y="0"/>
                  </a:cubicBezTo>
                  <a:close/>
                  <a:moveTo>
                    <a:pt x="1087501" y="0"/>
                  </a:moveTo>
                  <a:lnTo>
                    <a:pt x="1100963" y="5715"/>
                  </a:lnTo>
                  <a:cubicBezTo>
                    <a:pt x="1100963" y="19685"/>
                    <a:pt x="1095248" y="25400"/>
                    <a:pt x="1088263" y="25400"/>
                  </a:cubicBezTo>
                  <a:lnTo>
                    <a:pt x="1074801" y="19685"/>
                  </a:lnTo>
                  <a:cubicBezTo>
                    <a:pt x="1074801" y="5715"/>
                    <a:pt x="1080516" y="0"/>
                    <a:pt x="1087501" y="0"/>
                  </a:cubicBezTo>
                  <a:close/>
                  <a:moveTo>
                    <a:pt x="1138682" y="0"/>
                  </a:moveTo>
                  <a:lnTo>
                    <a:pt x="1152144" y="5715"/>
                  </a:lnTo>
                  <a:cubicBezTo>
                    <a:pt x="1152144" y="19685"/>
                    <a:pt x="1146429" y="25400"/>
                    <a:pt x="1139444" y="25400"/>
                  </a:cubicBezTo>
                  <a:lnTo>
                    <a:pt x="1125982" y="19685"/>
                  </a:lnTo>
                  <a:cubicBezTo>
                    <a:pt x="1125982" y="5715"/>
                    <a:pt x="1131697" y="0"/>
                    <a:pt x="1138682" y="0"/>
                  </a:cubicBezTo>
                  <a:close/>
                  <a:moveTo>
                    <a:pt x="1189863" y="0"/>
                  </a:moveTo>
                  <a:lnTo>
                    <a:pt x="1203325" y="5715"/>
                  </a:lnTo>
                  <a:cubicBezTo>
                    <a:pt x="1203325" y="19685"/>
                    <a:pt x="1197610" y="25400"/>
                    <a:pt x="1190625" y="25400"/>
                  </a:cubicBezTo>
                  <a:lnTo>
                    <a:pt x="1177163" y="19685"/>
                  </a:lnTo>
                  <a:cubicBezTo>
                    <a:pt x="1177163" y="5715"/>
                    <a:pt x="1182878" y="0"/>
                    <a:pt x="1189863" y="0"/>
                  </a:cubicBezTo>
                  <a:close/>
                  <a:moveTo>
                    <a:pt x="1241044" y="0"/>
                  </a:moveTo>
                  <a:lnTo>
                    <a:pt x="1254506" y="5715"/>
                  </a:lnTo>
                  <a:cubicBezTo>
                    <a:pt x="1254506" y="19685"/>
                    <a:pt x="1248791" y="25400"/>
                    <a:pt x="1241806" y="25400"/>
                  </a:cubicBezTo>
                  <a:lnTo>
                    <a:pt x="1228344" y="19685"/>
                  </a:lnTo>
                  <a:cubicBezTo>
                    <a:pt x="1228344" y="5715"/>
                    <a:pt x="1234059" y="0"/>
                    <a:pt x="1241044" y="0"/>
                  </a:cubicBezTo>
                  <a:close/>
                  <a:moveTo>
                    <a:pt x="1292225" y="0"/>
                  </a:moveTo>
                  <a:lnTo>
                    <a:pt x="1305687" y="5715"/>
                  </a:lnTo>
                  <a:cubicBezTo>
                    <a:pt x="1305687" y="19685"/>
                    <a:pt x="1299972" y="25400"/>
                    <a:pt x="1292987" y="25400"/>
                  </a:cubicBezTo>
                  <a:lnTo>
                    <a:pt x="1279525" y="19685"/>
                  </a:lnTo>
                  <a:cubicBezTo>
                    <a:pt x="1279525" y="5715"/>
                    <a:pt x="1285240" y="0"/>
                    <a:pt x="1292225" y="0"/>
                  </a:cubicBezTo>
                  <a:close/>
                  <a:moveTo>
                    <a:pt x="1343406" y="0"/>
                  </a:moveTo>
                  <a:lnTo>
                    <a:pt x="1356868" y="5715"/>
                  </a:lnTo>
                  <a:cubicBezTo>
                    <a:pt x="1356868" y="19685"/>
                    <a:pt x="1351153" y="25400"/>
                    <a:pt x="1344168" y="25400"/>
                  </a:cubicBezTo>
                  <a:lnTo>
                    <a:pt x="1330706" y="19685"/>
                  </a:lnTo>
                  <a:cubicBezTo>
                    <a:pt x="1330706" y="5715"/>
                    <a:pt x="1336421" y="0"/>
                    <a:pt x="1343406" y="0"/>
                  </a:cubicBezTo>
                  <a:close/>
                  <a:moveTo>
                    <a:pt x="1394587" y="0"/>
                  </a:moveTo>
                  <a:lnTo>
                    <a:pt x="1408049" y="5715"/>
                  </a:lnTo>
                  <a:cubicBezTo>
                    <a:pt x="1408049" y="19685"/>
                    <a:pt x="1402334" y="25400"/>
                    <a:pt x="1395349" y="25400"/>
                  </a:cubicBezTo>
                  <a:lnTo>
                    <a:pt x="1381887" y="19685"/>
                  </a:lnTo>
                  <a:cubicBezTo>
                    <a:pt x="1381887" y="5715"/>
                    <a:pt x="1387602" y="0"/>
                    <a:pt x="1394587" y="0"/>
                  </a:cubicBezTo>
                  <a:close/>
                  <a:moveTo>
                    <a:pt x="1445768" y="0"/>
                  </a:moveTo>
                  <a:lnTo>
                    <a:pt x="1459230" y="5715"/>
                  </a:lnTo>
                  <a:cubicBezTo>
                    <a:pt x="1459230" y="19685"/>
                    <a:pt x="1453515" y="25400"/>
                    <a:pt x="1446530" y="25400"/>
                  </a:cubicBezTo>
                  <a:lnTo>
                    <a:pt x="1433068" y="19685"/>
                  </a:lnTo>
                  <a:cubicBezTo>
                    <a:pt x="1433068" y="5715"/>
                    <a:pt x="1438783" y="0"/>
                    <a:pt x="1445768" y="0"/>
                  </a:cubicBezTo>
                  <a:close/>
                  <a:moveTo>
                    <a:pt x="1496949" y="0"/>
                  </a:moveTo>
                  <a:lnTo>
                    <a:pt x="1510411" y="5715"/>
                  </a:lnTo>
                  <a:cubicBezTo>
                    <a:pt x="1510411" y="19685"/>
                    <a:pt x="1504696" y="25400"/>
                    <a:pt x="1497711" y="25400"/>
                  </a:cubicBezTo>
                  <a:lnTo>
                    <a:pt x="1484249" y="19685"/>
                  </a:lnTo>
                  <a:cubicBezTo>
                    <a:pt x="1484249" y="5715"/>
                    <a:pt x="1489964" y="0"/>
                    <a:pt x="1496949" y="0"/>
                  </a:cubicBezTo>
                  <a:close/>
                  <a:moveTo>
                    <a:pt x="1548130" y="0"/>
                  </a:moveTo>
                  <a:lnTo>
                    <a:pt x="1561592" y="5715"/>
                  </a:lnTo>
                  <a:cubicBezTo>
                    <a:pt x="1561592" y="19685"/>
                    <a:pt x="1555877" y="25400"/>
                    <a:pt x="1548892" y="25400"/>
                  </a:cubicBezTo>
                  <a:lnTo>
                    <a:pt x="1535430" y="19685"/>
                  </a:lnTo>
                  <a:cubicBezTo>
                    <a:pt x="1535430" y="5715"/>
                    <a:pt x="1541145" y="0"/>
                    <a:pt x="1548130" y="0"/>
                  </a:cubicBezTo>
                  <a:close/>
                  <a:moveTo>
                    <a:pt x="1599311" y="0"/>
                  </a:moveTo>
                  <a:lnTo>
                    <a:pt x="1612773" y="5715"/>
                  </a:lnTo>
                  <a:cubicBezTo>
                    <a:pt x="1612773" y="19685"/>
                    <a:pt x="1607058" y="25400"/>
                    <a:pt x="1600073" y="25400"/>
                  </a:cubicBezTo>
                  <a:lnTo>
                    <a:pt x="1586611" y="19685"/>
                  </a:lnTo>
                  <a:cubicBezTo>
                    <a:pt x="1586611" y="5715"/>
                    <a:pt x="1592326" y="0"/>
                    <a:pt x="1599311" y="0"/>
                  </a:cubicBezTo>
                  <a:close/>
                  <a:moveTo>
                    <a:pt x="1650492" y="0"/>
                  </a:moveTo>
                  <a:lnTo>
                    <a:pt x="1663954" y="5715"/>
                  </a:lnTo>
                  <a:cubicBezTo>
                    <a:pt x="1663954" y="19685"/>
                    <a:pt x="1658239" y="25400"/>
                    <a:pt x="1651254" y="25400"/>
                  </a:cubicBezTo>
                  <a:lnTo>
                    <a:pt x="1637792" y="19685"/>
                  </a:lnTo>
                  <a:cubicBezTo>
                    <a:pt x="1637792" y="5715"/>
                    <a:pt x="1643507" y="0"/>
                    <a:pt x="1650492" y="0"/>
                  </a:cubicBezTo>
                  <a:close/>
                  <a:moveTo>
                    <a:pt x="1701673" y="0"/>
                  </a:moveTo>
                  <a:lnTo>
                    <a:pt x="1715135" y="5715"/>
                  </a:lnTo>
                  <a:cubicBezTo>
                    <a:pt x="1715135" y="19685"/>
                    <a:pt x="1709420" y="25400"/>
                    <a:pt x="1702435" y="25400"/>
                  </a:cubicBezTo>
                  <a:lnTo>
                    <a:pt x="1688973" y="19685"/>
                  </a:lnTo>
                  <a:cubicBezTo>
                    <a:pt x="1688973" y="5715"/>
                    <a:pt x="1694688" y="0"/>
                    <a:pt x="1701673" y="0"/>
                  </a:cubicBezTo>
                  <a:close/>
                  <a:moveTo>
                    <a:pt x="1752854" y="0"/>
                  </a:moveTo>
                  <a:lnTo>
                    <a:pt x="1766316" y="5715"/>
                  </a:lnTo>
                  <a:cubicBezTo>
                    <a:pt x="1766316" y="19685"/>
                    <a:pt x="1760601" y="25400"/>
                    <a:pt x="1753616" y="25400"/>
                  </a:cubicBezTo>
                  <a:lnTo>
                    <a:pt x="1740154" y="19685"/>
                  </a:lnTo>
                  <a:cubicBezTo>
                    <a:pt x="1740154" y="5715"/>
                    <a:pt x="1745869" y="0"/>
                    <a:pt x="1752854" y="0"/>
                  </a:cubicBezTo>
                  <a:close/>
                  <a:moveTo>
                    <a:pt x="1804035" y="0"/>
                  </a:moveTo>
                  <a:lnTo>
                    <a:pt x="1817497" y="5715"/>
                  </a:lnTo>
                  <a:cubicBezTo>
                    <a:pt x="1817497" y="19685"/>
                    <a:pt x="1811782" y="25400"/>
                    <a:pt x="1804797" y="25400"/>
                  </a:cubicBezTo>
                  <a:lnTo>
                    <a:pt x="1791335" y="19685"/>
                  </a:lnTo>
                  <a:cubicBezTo>
                    <a:pt x="1791335" y="5715"/>
                    <a:pt x="1797050" y="0"/>
                    <a:pt x="1804035" y="0"/>
                  </a:cubicBezTo>
                  <a:close/>
                  <a:moveTo>
                    <a:pt x="1855216" y="0"/>
                  </a:moveTo>
                  <a:lnTo>
                    <a:pt x="1868678" y="5715"/>
                  </a:lnTo>
                  <a:cubicBezTo>
                    <a:pt x="1868678" y="19685"/>
                    <a:pt x="1862963" y="25400"/>
                    <a:pt x="1855978" y="25400"/>
                  </a:cubicBezTo>
                  <a:lnTo>
                    <a:pt x="1842516" y="19685"/>
                  </a:lnTo>
                  <a:cubicBezTo>
                    <a:pt x="1842516" y="5715"/>
                    <a:pt x="1848231" y="0"/>
                    <a:pt x="1855216" y="0"/>
                  </a:cubicBezTo>
                  <a:close/>
                  <a:moveTo>
                    <a:pt x="1906397" y="0"/>
                  </a:moveTo>
                  <a:lnTo>
                    <a:pt x="1919859" y="5715"/>
                  </a:lnTo>
                  <a:cubicBezTo>
                    <a:pt x="1919859" y="19685"/>
                    <a:pt x="1914144" y="25400"/>
                    <a:pt x="1907159" y="25400"/>
                  </a:cubicBezTo>
                  <a:lnTo>
                    <a:pt x="1893697" y="19685"/>
                  </a:lnTo>
                  <a:cubicBezTo>
                    <a:pt x="1893697" y="5715"/>
                    <a:pt x="1899412" y="0"/>
                    <a:pt x="1906397" y="0"/>
                  </a:cubicBezTo>
                  <a:close/>
                  <a:moveTo>
                    <a:pt x="1957578" y="0"/>
                  </a:moveTo>
                  <a:lnTo>
                    <a:pt x="1971040" y="5715"/>
                  </a:lnTo>
                  <a:cubicBezTo>
                    <a:pt x="1971040" y="19685"/>
                    <a:pt x="1965325" y="25400"/>
                    <a:pt x="1958340" y="25400"/>
                  </a:cubicBezTo>
                  <a:lnTo>
                    <a:pt x="1944878" y="19685"/>
                  </a:lnTo>
                  <a:cubicBezTo>
                    <a:pt x="1944878" y="5715"/>
                    <a:pt x="1950593" y="0"/>
                    <a:pt x="1957578" y="0"/>
                  </a:cubicBezTo>
                  <a:close/>
                  <a:moveTo>
                    <a:pt x="2008759" y="0"/>
                  </a:moveTo>
                  <a:lnTo>
                    <a:pt x="2022221" y="5715"/>
                  </a:lnTo>
                  <a:cubicBezTo>
                    <a:pt x="2022221" y="19685"/>
                    <a:pt x="2016506" y="25400"/>
                    <a:pt x="2009521" y="25400"/>
                  </a:cubicBezTo>
                  <a:lnTo>
                    <a:pt x="1996059" y="19685"/>
                  </a:lnTo>
                  <a:cubicBezTo>
                    <a:pt x="1996059" y="5715"/>
                    <a:pt x="2001774" y="0"/>
                    <a:pt x="2008759" y="0"/>
                  </a:cubicBezTo>
                  <a:close/>
                  <a:moveTo>
                    <a:pt x="2059940" y="0"/>
                  </a:moveTo>
                  <a:lnTo>
                    <a:pt x="2073402" y="5715"/>
                  </a:lnTo>
                  <a:cubicBezTo>
                    <a:pt x="2073402" y="19685"/>
                    <a:pt x="2067687" y="25400"/>
                    <a:pt x="2060702" y="25400"/>
                  </a:cubicBezTo>
                  <a:lnTo>
                    <a:pt x="2047240" y="19685"/>
                  </a:lnTo>
                  <a:cubicBezTo>
                    <a:pt x="2047240" y="5715"/>
                    <a:pt x="2052955" y="0"/>
                    <a:pt x="2059940" y="0"/>
                  </a:cubicBezTo>
                  <a:close/>
                  <a:moveTo>
                    <a:pt x="2111121" y="0"/>
                  </a:moveTo>
                  <a:lnTo>
                    <a:pt x="2124583" y="5715"/>
                  </a:lnTo>
                  <a:cubicBezTo>
                    <a:pt x="2124583" y="19685"/>
                    <a:pt x="2118868" y="25400"/>
                    <a:pt x="2111883" y="25400"/>
                  </a:cubicBezTo>
                  <a:lnTo>
                    <a:pt x="2098421" y="19685"/>
                  </a:lnTo>
                  <a:cubicBezTo>
                    <a:pt x="2098421" y="5715"/>
                    <a:pt x="2104136" y="0"/>
                    <a:pt x="2111121" y="0"/>
                  </a:cubicBezTo>
                  <a:close/>
                  <a:moveTo>
                    <a:pt x="2162302" y="0"/>
                  </a:moveTo>
                  <a:lnTo>
                    <a:pt x="2175764" y="5715"/>
                  </a:lnTo>
                  <a:cubicBezTo>
                    <a:pt x="2175764" y="19685"/>
                    <a:pt x="2170049" y="25400"/>
                    <a:pt x="2163064" y="25400"/>
                  </a:cubicBezTo>
                  <a:lnTo>
                    <a:pt x="2149602" y="19685"/>
                  </a:lnTo>
                  <a:cubicBezTo>
                    <a:pt x="2149602" y="5715"/>
                    <a:pt x="2155317" y="0"/>
                    <a:pt x="2162302" y="0"/>
                  </a:cubicBezTo>
                  <a:close/>
                  <a:moveTo>
                    <a:pt x="2213483" y="0"/>
                  </a:moveTo>
                  <a:lnTo>
                    <a:pt x="2226945" y="5715"/>
                  </a:lnTo>
                  <a:cubicBezTo>
                    <a:pt x="2226945" y="19685"/>
                    <a:pt x="2221230" y="25400"/>
                    <a:pt x="2214245" y="25400"/>
                  </a:cubicBezTo>
                  <a:lnTo>
                    <a:pt x="2200783" y="19685"/>
                  </a:lnTo>
                  <a:cubicBezTo>
                    <a:pt x="2200783" y="5715"/>
                    <a:pt x="2206498" y="0"/>
                    <a:pt x="2213483" y="0"/>
                  </a:cubicBezTo>
                  <a:close/>
                  <a:moveTo>
                    <a:pt x="2264664" y="0"/>
                  </a:moveTo>
                  <a:lnTo>
                    <a:pt x="2278126" y="5715"/>
                  </a:lnTo>
                  <a:cubicBezTo>
                    <a:pt x="2278126" y="19685"/>
                    <a:pt x="2272411" y="25400"/>
                    <a:pt x="2265426" y="25400"/>
                  </a:cubicBezTo>
                  <a:lnTo>
                    <a:pt x="2251964" y="19685"/>
                  </a:lnTo>
                  <a:cubicBezTo>
                    <a:pt x="2251964" y="5715"/>
                    <a:pt x="2257679" y="0"/>
                    <a:pt x="2264664" y="0"/>
                  </a:cubicBezTo>
                  <a:close/>
                  <a:moveTo>
                    <a:pt x="2315845" y="0"/>
                  </a:moveTo>
                  <a:lnTo>
                    <a:pt x="2329307" y="5715"/>
                  </a:lnTo>
                  <a:cubicBezTo>
                    <a:pt x="2329307" y="19685"/>
                    <a:pt x="2323592" y="25400"/>
                    <a:pt x="2316607" y="25400"/>
                  </a:cubicBezTo>
                  <a:lnTo>
                    <a:pt x="2303145" y="19685"/>
                  </a:lnTo>
                  <a:cubicBezTo>
                    <a:pt x="2303145" y="5715"/>
                    <a:pt x="2308860" y="0"/>
                    <a:pt x="2315845" y="0"/>
                  </a:cubicBezTo>
                  <a:close/>
                  <a:moveTo>
                    <a:pt x="2367026" y="0"/>
                  </a:moveTo>
                  <a:lnTo>
                    <a:pt x="2380488" y="5715"/>
                  </a:lnTo>
                  <a:cubicBezTo>
                    <a:pt x="2380488" y="19685"/>
                    <a:pt x="2374773" y="25400"/>
                    <a:pt x="2367788" y="25400"/>
                  </a:cubicBezTo>
                  <a:lnTo>
                    <a:pt x="2354326" y="19685"/>
                  </a:lnTo>
                  <a:cubicBezTo>
                    <a:pt x="2354326" y="5715"/>
                    <a:pt x="2360041" y="0"/>
                    <a:pt x="2367026" y="0"/>
                  </a:cubicBezTo>
                  <a:close/>
                  <a:moveTo>
                    <a:pt x="2418207" y="0"/>
                  </a:moveTo>
                  <a:lnTo>
                    <a:pt x="2431669" y="5715"/>
                  </a:lnTo>
                  <a:cubicBezTo>
                    <a:pt x="2431669" y="19685"/>
                    <a:pt x="2425954" y="25400"/>
                    <a:pt x="2418969" y="25400"/>
                  </a:cubicBezTo>
                  <a:lnTo>
                    <a:pt x="2405507" y="19685"/>
                  </a:lnTo>
                  <a:cubicBezTo>
                    <a:pt x="2405507" y="5715"/>
                    <a:pt x="2411222" y="0"/>
                    <a:pt x="2418207" y="0"/>
                  </a:cubicBezTo>
                  <a:close/>
                  <a:moveTo>
                    <a:pt x="2469388" y="0"/>
                  </a:moveTo>
                  <a:lnTo>
                    <a:pt x="2482850" y="5715"/>
                  </a:lnTo>
                  <a:cubicBezTo>
                    <a:pt x="2482850" y="19685"/>
                    <a:pt x="2477135" y="25400"/>
                    <a:pt x="2470150" y="25400"/>
                  </a:cubicBezTo>
                  <a:lnTo>
                    <a:pt x="2456688" y="19685"/>
                  </a:lnTo>
                  <a:cubicBezTo>
                    <a:pt x="2456688" y="5715"/>
                    <a:pt x="2462403" y="0"/>
                    <a:pt x="2469388" y="0"/>
                  </a:cubicBezTo>
                  <a:close/>
                  <a:moveTo>
                    <a:pt x="2520569" y="0"/>
                  </a:moveTo>
                  <a:lnTo>
                    <a:pt x="2534031" y="5715"/>
                  </a:lnTo>
                  <a:cubicBezTo>
                    <a:pt x="2534031" y="19685"/>
                    <a:pt x="2528316" y="25400"/>
                    <a:pt x="2521331" y="25400"/>
                  </a:cubicBezTo>
                  <a:lnTo>
                    <a:pt x="2507869" y="19685"/>
                  </a:lnTo>
                  <a:cubicBezTo>
                    <a:pt x="2507869" y="5715"/>
                    <a:pt x="2513584" y="0"/>
                    <a:pt x="2520569" y="0"/>
                  </a:cubicBezTo>
                  <a:close/>
                  <a:moveTo>
                    <a:pt x="2571750" y="0"/>
                  </a:moveTo>
                  <a:lnTo>
                    <a:pt x="2585212" y="5715"/>
                  </a:lnTo>
                  <a:cubicBezTo>
                    <a:pt x="2585212" y="19685"/>
                    <a:pt x="2579497" y="25400"/>
                    <a:pt x="2572512" y="25400"/>
                  </a:cubicBezTo>
                  <a:lnTo>
                    <a:pt x="2559050" y="19685"/>
                  </a:lnTo>
                  <a:cubicBezTo>
                    <a:pt x="2559050" y="5715"/>
                    <a:pt x="2564765" y="0"/>
                    <a:pt x="2571750" y="0"/>
                  </a:cubicBezTo>
                  <a:close/>
                  <a:moveTo>
                    <a:pt x="2622931" y="0"/>
                  </a:moveTo>
                  <a:lnTo>
                    <a:pt x="2636393" y="5715"/>
                  </a:lnTo>
                  <a:cubicBezTo>
                    <a:pt x="2636393" y="19685"/>
                    <a:pt x="2630678" y="25400"/>
                    <a:pt x="2623693" y="25400"/>
                  </a:cubicBezTo>
                  <a:lnTo>
                    <a:pt x="2610231" y="19685"/>
                  </a:lnTo>
                  <a:cubicBezTo>
                    <a:pt x="2610231" y="5715"/>
                    <a:pt x="2615946" y="0"/>
                    <a:pt x="2622931" y="0"/>
                  </a:cubicBezTo>
                  <a:close/>
                  <a:moveTo>
                    <a:pt x="2674112" y="0"/>
                  </a:moveTo>
                  <a:lnTo>
                    <a:pt x="2687574" y="5715"/>
                  </a:lnTo>
                  <a:cubicBezTo>
                    <a:pt x="2687574" y="19685"/>
                    <a:pt x="2681859" y="25400"/>
                    <a:pt x="2674874" y="25400"/>
                  </a:cubicBezTo>
                  <a:lnTo>
                    <a:pt x="2661412" y="19685"/>
                  </a:lnTo>
                  <a:cubicBezTo>
                    <a:pt x="2661412" y="5715"/>
                    <a:pt x="2667127" y="0"/>
                    <a:pt x="2674112" y="0"/>
                  </a:cubicBezTo>
                  <a:close/>
                  <a:moveTo>
                    <a:pt x="2725293" y="0"/>
                  </a:moveTo>
                  <a:lnTo>
                    <a:pt x="2738755" y="5715"/>
                  </a:lnTo>
                  <a:cubicBezTo>
                    <a:pt x="2738755" y="19685"/>
                    <a:pt x="2733040" y="25400"/>
                    <a:pt x="2726055" y="25400"/>
                  </a:cubicBezTo>
                  <a:lnTo>
                    <a:pt x="2712593" y="19685"/>
                  </a:lnTo>
                  <a:cubicBezTo>
                    <a:pt x="2712593" y="5715"/>
                    <a:pt x="2718308" y="0"/>
                    <a:pt x="2725293" y="0"/>
                  </a:cubicBezTo>
                  <a:close/>
                  <a:moveTo>
                    <a:pt x="2776474" y="0"/>
                  </a:moveTo>
                  <a:lnTo>
                    <a:pt x="2789936" y="5715"/>
                  </a:lnTo>
                  <a:cubicBezTo>
                    <a:pt x="2789936" y="19685"/>
                    <a:pt x="2784221" y="25400"/>
                    <a:pt x="2777236" y="25400"/>
                  </a:cubicBezTo>
                  <a:lnTo>
                    <a:pt x="2763774" y="19685"/>
                  </a:lnTo>
                  <a:cubicBezTo>
                    <a:pt x="2763774" y="5715"/>
                    <a:pt x="2769489" y="0"/>
                    <a:pt x="2776474" y="0"/>
                  </a:cubicBezTo>
                  <a:close/>
                  <a:moveTo>
                    <a:pt x="12700" y="0"/>
                  </a:moveTo>
                  <a:lnTo>
                    <a:pt x="26162" y="5715"/>
                  </a:lnTo>
                  <a:cubicBezTo>
                    <a:pt x="26162" y="19685"/>
                    <a:pt x="20447" y="25400"/>
                    <a:pt x="13462" y="25400"/>
                  </a:cubicBezTo>
                  <a:lnTo>
                    <a:pt x="0" y="19685"/>
                  </a:lnTo>
                  <a:cubicBezTo>
                    <a:pt x="0" y="5715"/>
                    <a:pt x="5715" y="0"/>
                    <a:pt x="12700" y="0"/>
                  </a:cubicBezTo>
                  <a:close/>
                </a:path>
              </a:pathLst>
            </a:custGeom>
            <a:solidFill>
              <a:srgbClr val="4891A9"/>
            </a:solidFill>
          </p:spPr>
        </p:sp>
        <p:sp>
          <p:nvSpPr>
            <p:cNvPr name="Freeform 17" id="17"/>
            <p:cNvSpPr/>
            <p:nvPr/>
          </p:nvSpPr>
          <p:spPr>
            <a:xfrm flipH="false" flipV="false" rot="0">
              <a:off x="63500" y="63500"/>
              <a:ext cx="2898013" cy="25400"/>
            </a:xfrm>
            <a:custGeom>
              <a:avLst/>
              <a:gdLst/>
              <a:ahLst/>
              <a:cxnLst/>
              <a:rect r="r" b="b" t="t" l="l"/>
              <a:pathLst>
                <a:path h="25400" w="2898013">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2885313" y="0"/>
                  </a:moveTo>
                  <a:cubicBezTo>
                    <a:pt x="2892298" y="0"/>
                    <a:pt x="2898013" y="5715"/>
                    <a:pt x="2898013" y="12700"/>
                  </a:cubicBezTo>
                  <a:cubicBezTo>
                    <a:pt x="2898013" y="19685"/>
                    <a:pt x="2892298" y="25400"/>
                    <a:pt x="2885313" y="25400"/>
                  </a:cubicBezTo>
                  <a:cubicBezTo>
                    <a:pt x="2878328" y="25400"/>
                    <a:pt x="2872613" y="19685"/>
                    <a:pt x="2872613" y="12700"/>
                  </a:cubicBezTo>
                  <a:cubicBezTo>
                    <a:pt x="2872613" y="5715"/>
                    <a:pt x="2878328" y="0"/>
                    <a:pt x="2885313" y="0"/>
                  </a:cubicBezTo>
                  <a:close/>
                </a:path>
              </a:pathLst>
            </a:custGeom>
            <a:solidFill>
              <a:srgbClr val="4891A9"/>
            </a:solidFill>
          </p:spPr>
        </p:sp>
      </p:grpSp>
      <p:grpSp>
        <p:nvGrpSpPr>
          <p:cNvPr name="Group 18" id="18"/>
          <p:cNvGrpSpPr>
            <a:grpSpLocks noChangeAspect="true"/>
          </p:cNvGrpSpPr>
          <p:nvPr/>
        </p:nvGrpSpPr>
        <p:grpSpPr>
          <a:xfrm rot="0">
            <a:off x="12187412" y="3936764"/>
            <a:ext cx="3575207" cy="227651"/>
            <a:chOff x="0" y="0"/>
            <a:chExt cx="2393404" cy="152400"/>
          </a:xfrm>
        </p:grpSpPr>
        <p:sp>
          <p:nvSpPr>
            <p:cNvPr name="Freeform 19" id="19"/>
            <p:cNvSpPr/>
            <p:nvPr/>
          </p:nvSpPr>
          <p:spPr>
            <a:xfrm flipH="false" flipV="false" rot="0">
              <a:off x="114427" y="63500"/>
              <a:ext cx="2145666" cy="25400"/>
            </a:xfrm>
            <a:custGeom>
              <a:avLst/>
              <a:gdLst/>
              <a:ahLst/>
              <a:cxnLst/>
              <a:rect r="r" b="b" t="t" l="l"/>
              <a:pathLst>
                <a:path h="25400" w="2145666">
                  <a:moveTo>
                    <a:pt x="64389" y="0"/>
                  </a:moveTo>
                  <a:lnTo>
                    <a:pt x="65151" y="0"/>
                  </a:lnTo>
                  <a:cubicBezTo>
                    <a:pt x="72136" y="0"/>
                    <a:pt x="77851" y="5715"/>
                    <a:pt x="77851" y="12700"/>
                  </a:cubicBezTo>
                  <a:cubicBezTo>
                    <a:pt x="77851" y="19685"/>
                    <a:pt x="72136" y="25400"/>
                    <a:pt x="65151" y="25400"/>
                  </a:cubicBezTo>
                  <a:lnTo>
                    <a:pt x="64389" y="25400"/>
                  </a:lnTo>
                  <a:cubicBezTo>
                    <a:pt x="57404" y="25400"/>
                    <a:pt x="51689" y="19685"/>
                    <a:pt x="51689" y="12700"/>
                  </a:cubicBezTo>
                  <a:cubicBezTo>
                    <a:pt x="51689" y="5715"/>
                    <a:pt x="57404" y="0"/>
                    <a:pt x="64389" y="0"/>
                  </a:cubicBezTo>
                  <a:close/>
                  <a:moveTo>
                    <a:pt x="116078" y="0"/>
                  </a:moveTo>
                  <a:lnTo>
                    <a:pt x="116840" y="0"/>
                  </a:lnTo>
                  <a:cubicBezTo>
                    <a:pt x="123825" y="0"/>
                    <a:pt x="129540" y="5715"/>
                    <a:pt x="129540" y="12700"/>
                  </a:cubicBezTo>
                  <a:cubicBezTo>
                    <a:pt x="129540" y="19685"/>
                    <a:pt x="123825" y="25400"/>
                    <a:pt x="116840" y="25400"/>
                  </a:cubicBezTo>
                  <a:lnTo>
                    <a:pt x="116078" y="25400"/>
                  </a:lnTo>
                  <a:cubicBezTo>
                    <a:pt x="109093" y="25400"/>
                    <a:pt x="103378" y="19685"/>
                    <a:pt x="103378" y="12700"/>
                  </a:cubicBezTo>
                  <a:cubicBezTo>
                    <a:pt x="103378" y="5715"/>
                    <a:pt x="109093" y="0"/>
                    <a:pt x="116078" y="0"/>
                  </a:cubicBezTo>
                  <a:close/>
                  <a:moveTo>
                    <a:pt x="167767" y="0"/>
                  </a:moveTo>
                  <a:lnTo>
                    <a:pt x="168529" y="0"/>
                  </a:lnTo>
                  <a:cubicBezTo>
                    <a:pt x="175514" y="0"/>
                    <a:pt x="181229" y="5715"/>
                    <a:pt x="181229" y="12700"/>
                  </a:cubicBezTo>
                  <a:cubicBezTo>
                    <a:pt x="181229" y="19685"/>
                    <a:pt x="175514" y="25400"/>
                    <a:pt x="168529" y="25400"/>
                  </a:cubicBezTo>
                  <a:lnTo>
                    <a:pt x="167767" y="25400"/>
                  </a:lnTo>
                  <a:cubicBezTo>
                    <a:pt x="160782" y="25400"/>
                    <a:pt x="155067" y="19685"/>
                    <a:pt x="155067" y="12700"/>
                  </a:cubicBezTo>
                  <a:cubicBezTo>
                    <a:pt x="155067" y="5715"/>
                    <a:pt x="160782" y="0"/>
                    <a:pt x="167767" y="0"/>
                  </a:cubicBezTo>
                  <a:close/>
                  <a:moveTo>
                    <a:pt x="219583" y="0"/>
                  </a:moveTo>
                  <a:lnTo>
                    <a:pt x="220345" y="0"/>
                  </a:lnTo>
                  <a:cubicBezTo>
                    <a:pt x="227330" y="0"/>
                    <a:pt x="233045" y="5715"/>
                    <a:pt x="233045" y="12700"/>
                  </a:cubicBezTo>
                  <a:cubicBezTo>
                    <a:pt x="233045" y="19685"/>
                    <a:pt x="227330" y="25400"/>
                    <a:pt x="220345" y="25400"/>
                  </a:cubicBezTo>
                  <a:lnTo>
                    <a:pt x="219583" y="25400"/>
                  </a:lnTo>
                  <a:cubicBezTo>
                    <a:pt x="212598" y="25400"/>
                    <a:pt x="206883" y="19685"/>
                    <a:pt x="206883" y="12700"/>
                  </a:cubicBezTo>
                  <a:cubicBezTo>
                    <a:pt x="206883" y="5715"/>
                    <a:pt x="212598" y="0"/>
                    <a:pt x="219583" y="0"/>
                  </a:cubicBezTo>
                  <a:close/>
                  <a:moveTo>
                    <a:pt x="271272" y="0"/>
                  </a:moveTo>
                  <a:lnTo>
                    <a:pt x="272034" y="0"/>
                  </a:lnTo>
                  <a:cubicBezTo>
                    <a:pt x="279019" y="0"/>
                    <a:pt x="284734" y="5715"/>
                    <a:pt x="284734" y="12700"/>
                  </a:cubicBezTo>
                  <a:cubicBezTo>
                    <a:pt x="284734" y="19685"/>
                    <a:pt x="279019" y="25400"/>
                    <a:pt x="272034" y="25400"/>
                  </a:cubicBezTo>
                  <a:lnTo>
                    <a:pt x="271272" y="25400"/>
                  </a:lnTo>
                  <a:cubicBezTo>
                    <a:pt x="264287" y="25400"/>
                    <a:pt x="258572" y="19685"/>
                    <a:pt x="258572" y="12700"/>
                  </a:cubicBezTo>
                  <a:cubicBezTo>
                    <a:pt x="258572" y="5715"/>
                    <a:pt x="264287" y="0"/>
                    <a:pt x="271272" y="0"/>
                  </a:cubicBezTo>
                  <a:close/>
                  <a:moveTo>
                    <a:pt x="322961" y="0"/>
                  </a:moveTo>
                  <a:lnTo>
                    <a:pt x="323723" y="0"/>
                  </a:lnTo>
                  <a:cubicBezTo>
                    <a:pt x="330708" y="0"/>
                    <a:pt x="336423" y="5715"/>
                    <a:pt x="336423" y="12700"/>
                  </a:cubicBezTo>
                  <a:cubicBezTo>
                    <a:pt x="336423" y="19685"/>
                    <a:pt x="330708" y="25400"/>
                    <a:pt x="323723" y="25400"/>
                  </a:cubicBezTo>
                  <a:lnTo>
                    <a:pt x="322961" y="25400"/>
                  </a:lnTo>
                  <a:cubicBezTo>
                    <a:pt x="315976" y="25400"/>
                    <a:pt x="310261" y="19685"/>
                    <a:pt x="310261" y="12700"/>
                  </a:cubicBezTo>
                  <a:cubicBezTo>
                    <a:pt x="310261" y="5715"/>
                    <a:pt x="315976" y="0"/>
                    <a:pt x="322961" y="0"/>
                  </a:cubicBezTo>
                  <a:close/>
                  <a:moveTo>
                    <a:pt x="374650" y="0"/>
                  </a:moveTo>
                  <a:lnTo>
                    <a:pt x="375412" y="0"/>
                  </a:lnTo>
                  <a:cubicBezTo>
                    <a:pt x="382397" y="0"/>
                    <a:pt x="388112" y="5715"/>
                    <a:pt x="388112" y="12700"/>
                  </a:cubicBezTo>
                  <a:cubicBezTo>
                    <a:pt x="388112" y="19685"/>
                    <a:pt x="382397" y="25400"/>
                    <a:pt x="375412" y="25400"/>
                  </a:cubicBezTo>
                  <a:lnTo>
                    <a:pt x="374650" y="25400"/>
                  </a:lnTo>
                  <a:cubicBezTo>
                    <a:pt x="367665" y="25400"/>
                    <a:pt x="361950" y="19685"/>
                    <a:pt x="361950" y="12700"/>
                  </a:cubicBezTo>
                  <a:cubicBezTo>
                    <a:pt x="361950" y="5715"/>
                    <a:pt x="367665" y="0"/>
                    <a:pt x="374650" y="0"/>
                  </a:cubicBezTo>
                  <a:close/>
                  <a:moveTo>
                    <a:pt x="426339" y="0"/>
                  </a:moveTo>
                  <a:lnTo>
                    <a:pt x="427101" y="0"/>
                  </a:lnTo>
                  <a:cubicBezTo>
                    <a:pt x="434086" y="0"/>
                    <a:pt x="439801" y="5715"/>
                    <a:pt x="439801" y="12700"/>
                  </a:cubicBezTo>
                  <a:cubicBezTo>
                    <a:pt x="439801" y="19685"/>
                    <a:pt x="434086" y="25400"/>
                    <a:pt x="427101" y="25400"/>
                  </a:cubicBezTo>
                  <a:lnTo>
                    <a:pt x="426339" y="25400"/>
                  </a:lnTo>
                  <a:cubicBezTo>
                    <a:pt x="419354" y="25400"/>
                    <a:pt x="413639" y="19685"/>
                    <a:pt x="413639" y="12700"/>
                  </a:cubicBezTo>
                  <a:cubicBezTo>
                    <a:pt x="413639" y="5715"/>
                    <a:pt x="419354" y="0"/>
                    <a:pt x="426339" y="0"/>
                  </a:cubicBezTo>
                  <a:close/>
                  <a:moveTo>
                    <a:pt x="478028" y="0"/>
                  </a:moveTo>
                  <a:lnTo>
                    <a:pt x="478790" y="0"/>
                  </a:lnTo>
                  <a:cubicBezTo>
                    <a:pt x="485775" y="0"/>
                    <a:pt x="491490" y="5715"/>
                    <a:pt x="491490" y="12700"/>
                  </a:cubicBezTo>
                  <a:cubicBezTo>
                    <a:pt x="491490" y="19685"/>
                    <a:pt x="485775" y="25400"/>
                    <a:pt x="478790" y="25400"/>
                  </a:cubicBezTo>
                  <a:lnTo>
                    <a:pt x="478028" y="25400"/>
                  </a:lnTo>
                  <a:cubicBezTo>
                    <a:pt x="471043" y="25400"/>
                    <a:pt x="465328" y="19685"/>
                    <a:pt x="465328" y="12700"/>
                  </a:cubicBezTo>
                  <a:cubicBezTo>
                    <a:pt x="465328" y="5715"/>
                    <a:pt x="471043" y="0"/>
                    <a:pt x="478028" y="0"/>
                  </a:cubicBezTo>
                  <a:close/>
                  <a:moveTo>
                    <a:pt x="529717" y="0"/>
                  </a:moveTo>
                  <a:lnTo>
                    <a:pt x="530479" y="0"/>
                  </a:lnTo>
                  <a:cubicBezTo>
                    <a:pt x="537464" y="0"/>
                    <a:pt x="543179" y="5715"/>
                    <a:pt x="543179" y="12700"/>
                  </a:cubicBezTo>
                  <a:cubicBezTo>
                    <a:pt x="543179" y="19685"/>
                    <a:pt x="537464" y="25400"/>
                    <a:pt x="530479" y="25400"/>
                  </a:cubicBezTo>
                  <a:lnTo>
                    <a:pt x="529717" y="25400"/>
                  </a:lnTo>
                  <a:cubicBezTo>
                    <a:pt x="522732" y="25400"/>
                    <a:pt x="517017" y="19685"/>
                    <a:pt x="517017" y="12700"/>
                  </a:cubicBezTo>
                  <a:cubicBezTo>
                    <a:pt x="517017" y="5715"/>
                    <a:pt x="522732" y="0"/>
                    <a:pt x="529717" y="0"/>
                  </a:cubicBezTo>
                  <a:close/>
                  <a:moveTo>
                    <a:pt x="581533" y="0"/>
                  </a:moveTo>
                  <a:lnTo>
                    <a:pt x="582295" y="0"/>
                  </a:lnTo>
                  <a:cubicBezTo>
                    <a:pt x="589280" y="0"/>
                    <a:pt x="594995" y="5715"/>
                    <a:pt x="594995" y="12700"/>
                  </a:cubicBezTo>
                  <a:cubicBezTo>
                    <a:pt x="594995" y="19685"/>
                    <a:pt x="589280" y="25400"/>
                    <a:pt x="582295" y="25400"/>
                  </a:cubicBezTo>
                  <a:lnTo>
                    <a:pt x="581533" y="25400"/>
                  </a:lnTo>
                  <a:cubicBezTo>
                    <a:pt x="574548" y="25400"/>
                    <a:pt x="568833" y="19685"/>
                    <a:pt x="568833" y="12700"/>
                  </a:cubicBezTo>
                  <a:cubicBezTo>
                    <a:pt x="568833" y="5715"/>
                    <a:pt x="574548" y="0"/>
                    <a:pt x="581533" y="0"/>
                  </a:cubicBezTo>
                  <a:close/>
                  <a:moveTo>
                    <a:pt x="633222" y="0"/>
                  </a:moveTo>
                  <a:lnTo>
                    <a:pt x="633984" y="0"/>
                  </a:lnTo>
                  <a:cubicBezTo>
                    <a:pt x="640969" y="0"/>
                    <a:pt x="646684" y="5715"/>
                    <a:pt x="646684" y="12700"/>
                  </a:cubicBezTo>
                  <a:cubicBezTo>
                    <a:pt x="646684" y="19685"/>
                    <a:pt x="640969" y="25400"/>
                    <a:pt x="633984" y="25400"/>
                  </a:cubicBezTo>
                  <a:lnTo>
                    <a:pt x="633222" y="25400"/>
                  </a:lnTo>
                  <a:cubicBezTo>
                    <a:pt x="626237" y="25400"/>
                    <a:pt x="620522" y="19685"/>
                    <a:pt x="620522" y="12700"/>
                  </a:cubicBezTo>
                  <a:cubicBezTo>
                    <a:pt x="620522" y="5715"/>
                    <a:pt x="626237" y="0"/>
                    <a:pt x="633222" y="0"/>
                  </a:cubicBezTo>
                  <a:close/>
                  <a:moveTo>
                    <a:pt x="684911" y="0"/>
                  </a:moveTo>
                  <a:lnTo>
                    <a:pt x="685673" y="0"/>
                  </a:lnTo>
                  <a:cubicBezTo>
                    <a:pt x="692658" y="0"/>
                    <a:pt x="698373" y="5715"/>
                    <a:pt x="698373" y="12700"/>
                  </a:cubicBezTo>
                  <a:cubicBezTo>
                    <a:pt x="698373" y="19685"/>
                    <a:pt x="692658" y="25400"/>
                    <a:pt x="685673" y="25400"/>
                  </a:cubicBezTo>
                  <a:lnTo>
                    <a:pt x="684911" y="25400"/>
                  </a:lnTo>
                  <a:cubicBezTo>
                    <a:pt x="677926" y="25400"/>
                    <a:pt x="672211" y="19685"/>
                    <a:pt x="672211" y="12700"/>
                  </a:cubicBezTo>
                  <a:cubicBezTo>
                    <a:pt x="672211" y="5715"/>
                    <a:pt x="677926" y="0"/>
                    <a:pt x="684911" y="0"/>
                  </a:cubicBezTo>
                  <a:close/>
                  <a:moveTo>
                    <a:pt x="736600" y="0"/>
                  </a:moveTo>
                  <a:lnTo>
                    <a:pt x="737362" y="0"/>
                  </a:lnTo>
                  <a:cubicBezTo>
                    <a:pt x="744347" y="0"/>
                    <a:pt x="750062" y="5715"/>
                    <a:pt x="750062" y="12700"/>
                  </a:cubicBezTo>
                  <a:cubicBezTo>
                    <a:pt x="750062" y="19685"/>
                    <a:pt x="744347" y="25400"/>
                    <a:pt x="737362" y="25400"/>
                  </a:cubicBezTo>
                  <a:lnTo>
                    <a:pt x="736600" y="25400"/>
                  </a:lnTo>
                  <a:cubicBezTo>
                    <a:pt x="729615" y="25400"/>
                    <a:pt x="723900" y="19685"/>
                    <a:pt x="723900" y="12700"/>
                  </a:cubicBezTo>
                  <a:cubicBezTo>
                    <a:pt x="723900" y="5715"/>
                    <a:pt x="729615" y="0"/>
                    <a:pt x="736600" y="0"/>
                  </a:cubicBezTo>
                  <a:close/>
                  <a:moveTo>
                    <a:pt x="788289" y="0"/>
                  </a:moveTo>
                  <a:lnTo>
                    <a:pt x="789051" y="0"/>
                  </a:lnTo>
                  <a:cubicBezTo>
                    <a:pt x="796036" y="0"/>
                    <a:pt x="801751" y="5715"/>
                    <a:pt x="801751" y="12700"/>
                  </a:cubicBezTo>
                  <a:cubicBezTo>
                    <a:pt x="801751" y="19685"/>
                    <a:pt x="796036" y="25400"/>
                    <a:pt x="789051" y="25400"/>
                  </a:cubicBezTo>
                  <a:lnTo>
                    <a:pt x="788289" y="25400"/>
                  </a:lnTo>
                  <a:cubicBezTo>
                    <a:pt x="781304" y="25400"/>
                    <a:pt x="775589" y="19685"/>
                    <a:pt x="775589" y="12700"/>
                  </a:cubicBezTo>
                  <a:cubicBezTo>
                    <a:pt x="775589" y="5715"/>
                    <a:pt x="781304" y="0"/>
                    <a:pt x="788289" y="0"/>
                  </a:cubicBezTo>
                  <a:close/>
                  <a:moveTo>
                    <a:pt x="839978" y="0"/>
                  </a:moveTo>
                  <a:lnTo>
                    <a:pt x="840740" y="0"/>
                  </a:lnTo>
                  <a:cubicBezTo>
                    <a:pt x="847725" y="0"/>
                    <a:pt x="853440" y="5715"/>
                    <a:pt x="853440" y="12700"/>
                  </a:cubicBezTo>
                  <a:cubicBezTo>
                    <a:pt x="853440" y="19685"/>
                    <a:pt x="847725" y="25400"/>
                    <a:pt x="840740" y="25400"/>
                  </a:cubicBezTo>
                  <a:lnTo>
                    <a:pt x="839978" y="25400"/>
                  </a:lnTo>
                  <a:cubicBezTo>
                    <a:pt x="832993" y="25400"/>
                    <a:pt x="827278" y="19685"/>
                    <a:pt x="827278" y="12700"/>
                  </a:cubicBezTo>
                  <a:cubicBezTo>
                    <a:pt x="827278" y="5715"/>
                    <a:pt x="832993" y="0"/>
                    <a:pt x="839978" y="0"/>
                  </a:cubicBezTo>
                  <a:close/>
                  <a:moveTo>
                    <a:pt x="891667" y="0"/>
                  </a:moveTo>
                  <a:lnTo>
                    <a:pt x="892429" y="0"/>
                  </a:lnTo>
                  <a:cubicBezTo>
                    <a:pt x="899414" y="0"/>
                    <a:pt x="905129" y="5715"/>
                    <a:pt x="905129" y="12700"/>
                  </a:cubicBezTo>
                  <a:cubicBezTo>
                    <a:pt x="905129" y="19685"/>
                    <a:pt x="899414" y="25400"/>
                    <a:pt x="892429" y="25400"/>
                  </a:cubicBezTo>
                  <a:lnTo>
                    <a:pt x="891667" y="25400"/>
                  </a:lnTo>
                  <a:cubicBezTo>
                    <a:pt x="884682" y="25400"/>
                    <a:pt x="878967" y="19685"/>
                    <a:pt x="878967" y="12700"/>
                  </a:cubicBezTo>
                  <a:cubicBezTo>
                    <a:pt x="878967" y="5715"/>
                    <a:pt x="884682" y="0"/>
                    <a:pt x="891667" y="0"/>
                  </a:cubicBezTo>
                  <a:close/>
                  <a:moveTo>
                    <a:pt x="943356" y="0"/>
                  </a:moveTo>
                  <a:lnTo>
                    <a:pt x="944118" y="0"/>
                  </a:lnTo>
                  <a:cubicBezTo>
                    <a:pt x="951103" y="0"/>
                    <a:pt x="956818" y="5715"/>
                    <a:pt x="956818" y="12700"/>
                  </a:cubicBezTo>
                  <a:cubicBezTo>
                    <a:pt x="956818" y="19685"/>
                    <a:pt x="951103" y="25400"/>
                    <a:pt x="944118" y="25400"/>
                  </a:cubicBezTo>
                  <a:lnTo>
                    <a:pt x="943356" y="25400"/>
                  </a:lnTo>
                  <a:cubicBezTo>
                    <a:pt x="936371" y="25400"/>
                    <a:pt x="930656" y="19685"/>
                    <a:pt x="930656" y="12700"/>
                  </a:cubicBezTo>
                  <a:cubicBezTo>
                    <a:pt x="930656" y="5715"/>
                    <a:pt x="936371" y="0"/>
                    <a:pt x="943356" y="0"/>
                  </a:cubicBezTo>
                  <a:close/>
                  <a:moveTo>
                    <a:pt x="995045" y="0"/>
                  </a:moveTo>
                  <a:lnTo>
                    <a:pt x="995807" y="0"/>
                  </a:lnTo>
                  <a:cubicBezTo>
                    <a:pt x="1002792" y="0"/>
                    <a:pt x="1008507" y="5715"/>
                    <a:pt x="1008507" y="12700"/>
                  </a:cubicBezTo>
                  <a:cubicBezTo>
                    <a:pt x="1008507" y="19685"/>
                    <a:pt x="1002792" y="25400"/>
                    <a:pt x="995807" y="25400"/>
                  </a:cubicBezTo>
                  <a:lnTo>
                    <a:pt x="995045" y="25400"/>
                  </a:lnTo>
                  <a:cubicBezTo>
                    <a:pt x="988060" y="25400"/>
                    <a:pt x="982345" y="19685"/>
                    <a:pt x="982345" y="12700"/>
                  </a:cubicBezTo>
                  <a:cubicBezTo>
                    <a:pt x="982345" y="5715"/>
                    <a:pt x="988060" y="0"/>
                    <a:pt x="995045" y="0"/>
                  </a:cubicBezTo>
                  <a:close/>
                  <a:moveTo>
                    <a:pt x="1046734" y="0"/>
                  </a:moveTo>
                  <a:lnTo>
                    <a:pt x="1047496" y="0"/>
                  </a:lnTo>
                  <a:cubicBezTo>
                    <a:pt x="1054481" y="0"/>
                    <a:pt x="1060196" y="5715"/>
                    <a:pt x="1060196" y="12700"/>
                  </a:cubicBezTo>
                  <a:cubicBezTo>
                    <a:pt x="1060196" y="19685"/>
                    <a:pt x="1054481" y="25400"/>
                    <a:pt x="1047496" y="25400"/>
                  </a:cubicBezTo>
                  <a:lnTo>
                    <a:pt x="1046734" y="25400"/>
                  </a:lnTo>
                  <a:cubicBezTo>
                    <a:pt x="1039749" y="25400"/>
                    <a:pt x="1034034" y="19685"/>
                    <a:pt x="1034034" y="12700"/>
                  </a:cubicBezTo>
                  <a:cubicBezTo>
                    <a:pt x="1034034" y="5715"/>
                    <a:pt x="1039749" y="0"/>
                    <a:pt x="1046734" y="0"/>
                  </a:cubicBezTo>
                  <a:close/>
                  <a:moveTo>
                    <a:pt x="1098423" y="0"/>
                  </a:moveTo>
                  <a:lnTo>
                    <a:pt x="1099185" y="0"/>
                  </a:lnTo>
                  <a:cubicBezTo>
                    <a:pt x="1106170" y="0"/>
                    <a:pt x="1111885" y="5715"/>
                    <a:pt x="1111885" y="12700"/>
                  </a:cubicBezTo>
                  <a:cubicBezTo>
                    <a:pt x="1111885" y="19685"/>
                    <a:pt x="1106170" y="25400"/>
                    <a:pt x="1099185" y="25400"/>
                  </a:cubicBezTo>
                  <a:lnTo>
                    <a:pt x="1098423" y="25400"/>
                  </a:lnTo>
                  <a:cubicBezTo>
                    <a:pt x="1091438" y="25400"/>
                    <a:pt x="1085723" y="19685"/>
                    <a:pt x="1085723" y="12700"/>
                  </a:cubicBezTo>
                  <a:cubicBezTo>
                    <a:pt x="1085723" y="5715"/>
                    <a:pt x="1091438" y="0"/>
                    <a:pt x="1098423" y="0"/>
                  </a:cubicBezTo>
                  <a:close/>
                  <a:moveTo>
                    <a:pt x="1150112" y="0"/>
                  </a:moveTo>
                  <a:lnTo>
                    <a:pt x="1150874" y="0"/>
                  </a:lnTo>
                  <a:cubicBezTo>
                    <a:pt x="1157859" y="0"/>
                    <a:pt x="1163574" y="5715"/>
                    <a:pt x="1163574" y="12700"/>
                  </a:cubicBezTo>
                  <a:cubicBezTo>
                    <a:pt x="1163574" y="19685"/>
                    <a:pt x="1157859" y="25400"/>
                    <a:pt x="1150874" y="25400"/>
                  </a:cubicBezTo>
                  <a:lnTo>
                    <a:pt x="1150112" y="25400"/>
                  </a:lnTo>
                  <a:cubicBezTo>
                    <a:pt x="1143127" y="25400"/>
                    <a:pt x="1137412" y="19685"/>
                    <a:pt x="1137412" y="12700"/>
                  </a:cubicBezTo>
                  <a:cubicBezTo>
                    <a:pt x="1137412" y="5715"/>
                    <a:pt x="1143127" y="0"/>
                    <a:pt x="1150112" y="0"/>
                  </a:cubicBezTo>
                  <a:close/>
                  <a:moveTo>
                    <a:pt x="1201801" y="0"/>
                  </a:moveTo>
                  <a:lnTo>
                    <a:pt x="1202563" y="0"/>
                  </a:lnTo>
                  <a:cubicBezTo>
                    <a:pt x="1209548" y="0"/>
                    <a:pt x="1215263" y="5715"/>
                    <a:pt x="1215263" y="12700"/>
                  </a:cubicBezTo>
                  <a:cubicBezTo>
                    <a:pt x="1215263" y="19685"/>
                    <a:pt x="1209548" y="25400"/>
                    <a:pt x="1202563" y="25400"/>
                  </a:cubicBezTo>
                  <a:lnTo>
                    <a:pt x="1201801" y="25400"/>
                  </a:lnTo>
                  <a:cubicBezTo>
                    <a:pt x="1194816" y="25400"/>
                    <a:pt x="1189101" y="19685"/>
                    <a:pt x="1189101" y="12700"/>
                  </a:cubicBezTo>
                  <a:cubicBezTo>
                    <a:pt x="1189101" y="5715"/>
                    <a:pt x="1194816" y="0"/>
                    <a:pt x="1201801" y="0"/>
                  </a:cubicBezTo>
                  <a:close/>
                  <a:moveTo>
                    <a:pt x="1253490" y="0"/>
                  </a:moveTo>
                  <a:lnTo>
                    <a:pt x="1254252" y="0"/>
                  </a:lnTo>
                  <a:cubicBezTo>
                    <a:pt x="1261237" y="0"/>
                    <a:pt x="1266952" y="5715"/>
                    <a:pt x="1266952" y="12700"/>
                  </a:cubicBezTo>
                  <a:cubicBezTo>
                    <a:pt x="1266952" y="19685"/>
                    <a:pt x="1261237" y="25400"/>
                    <a:pt x="1254252" y="25400"/>
                  </a:cubicBezTo>
                  <a:lnTo>
                    <a:pt x="1253490" y="25400"/>
                  </a:lnTo>
                  <a:cubicBezTo>
                    <a:pt x="1246505" y="25400"/>
                    <a:pt x="1240790" y="19685"/>
                    <a:pt x="1240790" y="12700"/>
                  </a:cubicBezTo>
                  <a:cubicBezTo>
                    <a:pt x="1240790" y="5715"/>
                    <a:pt x="1246505" y="0"/>
                    <a:pt x="1253490" y="0"/>
                  </a:cubicBezTo>
                  <a:close/>
                  <a:moveTo>
                    <a:pt x="1305179" y="0"/>
                  </a:moveTo>
                  <a:lnTo>
                    <a:pt x="1305941" y="0"/>
                  </a:lnTo>
                  <a:cubicBezTo>
                    <a:pt x="1312926" y="0"/>
                    <a:pt x="1318641" y="5715"/>
                    <a:pt x="1318641" y="12700"/>
                  </a:cubicBezTo>
                  <a:cubicBezTo>
                    <a:pt x="1318641" y="19685"/>
                    <a:pt x="1312926" y="25400"/>
                    <a:pt x="1305941" y="25400"/>
                  </a:cubicBezTo>
                  <a:lnTo>
                    <a:pt x="1305179" y="25400"/>
                  </a:lnTo>
                  <a:cubicBezTo>
                    <a:pt x="1298194" y="25400"/>
                    <a:pt x="1292479" y="19685"/>
                    <a:pt x="1292479" y="12700"/>
                  </a:cubicBezTo>
                  <a:cubicBezTo>
                    <a:pt x="1292479" y="5715"/>
                    <a:pt x="1298194" y="0"/>
                    <a:pt x="1305179" y="0"/>
                  </a:cubicBezTo>
                  <a:close/>
                  <a:moveTo>
                    <a:pt x="1356868" y="0"/>
                  </a:moveTo>
                  <a:lnTo>
                    <a:pt x="1357630" y="0"/>
                  </a:lnTo>
                  <a:cubicBezTo>
                    <a:pt x="1364615" y="0"/>
                    <a:pt x="1370330" y="5715"/>
                    <a:pt x="1370330" y="12700"/>
                  </a:cubicBezTo>
                  <a:cubicBezTo>
                    <a:pt x="1370330" y="19685"/>
                    <a:pt x="1364615" y="25400"/>
                    <a:pt x="1357630" y="25400"/>
                  </a:cubicBezTo>
                  <a:lnTo>
                    <a:pt x="1356868" y="25400"/>
                  </a:lnTo>
                  <a:cubicBezTo>
                    <a:pt x="1349883" y="25400"/>
                    <a:pt x="1344168" y="19685"/>
                    <a:pt x="1344168" y="12700"/>
                  </a:cubicBezTo>
                  <a:cubicBezTo>
                    <a:pt x="1344168" y="5715"/>
                    <a:pt x="1349883" y="0"/>
                    <a:pt x="1356868" y="0"/>
                  </a:cubicBezTo>
                  <a:close/>
                  <a:moveTo>
                    <a:pt x="1408557" y="0"/>
                  </a:moveTo>
                  <a:lnTo>
                    <a:pt x="1409319" y="0"/>
                  </a:lnTo>
                  <a:cubicBezTo>
                    <a:pt x="1416304" y="0"/>
                    <a:pt x="1422019" y="5715"/>
                    <a:pt x="1422019" y="12700"/>
                  </a:cubicBezTo>
                  <a:cubicBezTo>
                    <a:pt x="1422019" y="19685"/>
                    <a:pt x="1416304" y="25400"/>
                    <a:pt x="1409319" y="25400"/>
                  </a:cubicBezTo>
                  <a:lnTo>
                    <a:pt x="1408557" y="25400"/>
                  </a:lnTo>
                  <a:cubicBezTo>
                    <a:pt x="1401572" y="25400"/>
                    <a:pt x="1395857" y="19685"/>
                    <a:pt x="1395857" y="12700"/>
                  </a:cubicBezTo>
                  <a:cubicBezTo>
                    <a:pt x="1395857" y="5715"/>
                    <a:pt x="1401572" y="0"/>
                    <a:pt x="1408557" y="0"/>
                  </a:cubicBezTo>
                  <a:close/>
                  <a:moveTo>
                    <a:pt x="1460246" y="0"/>
                  </a:moveTo>
                  <a:lnTo>
                    <a:pt x="1461008" y="0"/>
                  </a:lnTo>
                  <a:cubicBezTo>
                    <a:pt x="1467993" y="0"/>
                    <a:pt x="1473708" y="5715"/>
                    <a:pt x="1473708" y="12700"/>
                  </a:cubicBezTo>
                  <a:cubicBezTo>
                    <a:pt x="1473708" y="19685"/>
                    <a:pt x="1467993" y="25400"/>
                    <a:pt x="1461008" y="25400"/>
                  </a:cubicBezTo>
                  <a:lnTo>
                    <a:pt x="1460246" y="25400"/>
                  </a:lnTo>
                  <a:cubicBezTo>
                    <a:pt x="1453261" y="25400"/>
                    <a:pt x="1447546" y="19685"/>
                    <a:pt x="1447546" y="12700"/>
                  </a:cubicBezTo>
                  <a:cubicBezTo>
                    <a:pt x="1447546" y="5715"/>
                    <a:pt x="1453261" y="0"/>
                    <a:pt x="1460246" y="0"/>
                  </a:cubicBezTo>
                  <a:close/>
                  <a:moveTo>
                    <a:pt x="1511935" y="0"/>
                  </a:moveTo>
                  <a:lnTo>
                    <a:pt x="1512697" y="0"/>
                  </a:lnTo>
                  <a:cubicBezTo>
                    <a:pt x="1519682" y="0"/>
                    <a:pt x="1525397" y="5715"/>
                    <a:pt x="1525397" y="12700"/>
                  </a:cubicBezTo>
                  <a:cubicBezTo>
                    <a:pt x="1525397" y="19685"/>
                    <a:pt x="1519682" y="25400"/>
                    <a:pt x="1512697" y="25400"/>
                  </a:cubicBezTo>
                  <a:lnTo>
                    <a:pt x="1511935" y="25400"/>
                  </a:lnTo>
                  <a:cubicBezTo>
                    <a:pt x="1504950" y="25400"/>
                    <a:pt x="1499235" y="19685"/>
                    <a:pt x="1499235" y="12700"/>
                  </a:cubicBezTo>
                  <a:cubicBezTo>
                    <a:pt x="1499235" y="5715"/>
                    <a:pt x="1504950" y="0"/>
                    <a:pt x="1511935" y="0"/>
                  </a:cubicBezTo>
                  <a:close/>
                  <a:moveTo>
                    <a:pt x="1563624" y="0"/>
                  </a:moveTo>
                  <a:lnTo>
                    <a:pt x="1564386" y="0"/>
                  </a:lnTo>
                  <a:cubicBezTo>
                    <a:pt x="1571371" y="0"/>
                    <a:pt x="1577086" y="5715"/>
                    <a:pt x="1577086" y="12700"/>
                  </a:cubicBezTo>
                  <a:cubicBezTo>
                    <a:pt x="1577086" y="19685"/>
                    <a:pt x="1571371" y="25400"/>
                    <a:pt x="1564386" y="25400"/>
                  </a:cubicBezTo>
                  <a:lnTo>
                    <a:pt x="1563624" y="25400"/>
                  </a:lnTo>
                  <a:cubicBezTo>
                    <a:pt x="1556639" y="25400"/>
                    <a:pt x="1550924" y="19685"/>
                    <a:pt x="1550924" y="12700"/>
                  </a:cubicBezTo>
                  <a:cubicBezTo>
                    <a:pt x="1550924" y="5715"/>
                    <a:pt x="1556639" y="0"/>
                    <a:pt x="1563624" y="0"/>
                  </a:cubicBezTo>
                  <a:close/>
                  <a:moveTo>
                    <a:pt x="1615313" y="0"/>
                  </a:moveTo>
                  <a:lnTo>
                    <a:pt x="1616075" y="0"/>
                  </a:lnTo>
                  <a:cubicBezTo>
                    <a:pt x="1623060" y="0"/>
                    <a:pt x="1628775" y="5715"/>
                    <a:pt x="1628775" y="12700"/>
                  </a:cubicBezTo>
                  <a:cubicBezTo>
                    <a:pt x="1628775" y="19685"/>
                    <a:pt x="1623060" y="25400"/>
                    <a:pt x="1616075" y="25400"/>
                  </a:cubicBezTo>
                  <a:lnTo>
                    <a:pt x="1615313" y="25400"/>
                  </a:lnTo>
                  <a:cubicBezTo>
                    <a:pt x="1608328" y="25400"/>
                    <a:pt x="1602613" y="19685"/>
                    <a:pt x="1602613" y="12700"/>
                  </a:cubicBezTo>
                  <a:cubicBezTo>
                    <a:pt x="1602613" y="5715"/>
                    <a:pt x="1608328" y="0"/>
                    <a:pt x="1615313" y="0"/>
                  </a:cubicBezTo>
                  <a:close/>
                  <a:moveTo>
                    <a:pt x="1667002" y="0"/>
                  </a:moveTo>
                  <a:lnTo>
                    <a:pt x="1667764" y="0"/>
                  </a:lnTo>
                  <a:cubicBezTo>
                    <a:pt x="1674749" y="0"/>
                    <a:pt x="1680464" y="5715"/>
                    <a:pt x="1680464" y="12700"/>
                  </a:cubicBezTo>
                  <a:cubicBezTo>
                    <a:pt x="1680464" y="19685"/>
                    <a:pt x="1674749" y="25400"/>
                    <a:pt x="1667764" y="25400"/>
                  </a:cubicBezTo>
                  <a:lnTo>
                    <a:pt x="1667002" y="25400"/>
                  </a:lnTo>
                  <a:cubicBezTo>
                    <a:pt x="1660017" y="25400"/>
                    <a:pt x="1654302" y="19685"/>
                    <a:pt x="1654302" y="12700"/>
                  </a:cubicBezTo>
                  <a:cubicBezTo>
                    <a:pt x="1654302" y="5715"/>
                    <a:pt x="1660017" y="0"/>
                    <a:pt x="1667002" y="0"/>
                  </a:cubicBezTo>
                  <a:close/>
                  <a:moveTo>
                    <a:pt x="1718691" y="0"/>
                  </a:moveTo>
                  <a:lnTo>
                    <a:pt x="1719453" y="0"/>
                  </a:lnTo>
                  <a:cubicBezTo>
                    <a:pt x="1726438" y="0"/>
                    <a:pt x="1732153" y="5715"/>
                    <a:pt x="1732153" y="12700"/>
                  </a:cubicBezTo>
                  <a:cubicBezTo>
                    <a:pt x="1732153" y="19685"/>
                    <a:pt x="1726438" y="25400"/>
                    <a:pt x="1719453" y="25400"/>
                  </a:cubicBezTo>
                  <a:lnTo>
                    <a:pt x="1718691" y="25400"/>
                  </a:lnTo>
                  <a:cubicBezTo>
                    <a:pt x="1711706" y="25400"/>
                    <a:pt x="1705991" y="19685"/>
                    <a:pt x="1705991" y="12700"/>
                  </a:cubicBezTo>
                  <a:cubicBezTo>
                    <a:pt x="1705991" y="5715"/>
                    <a:pt x="1711706" y="0"/>
                    <a:pt x="1718691" y="0"/>
                  </a:cubicBezTo>
                  <a:close/>
                  <a:moveTo>
                    <a:pt x="1770380" y="0"/>
                  </a:moveTo>
                  <a:lnTo>
                    <a:pt x="1771142" y="0"/>
                  </a:lnTo>
                  <a:cubicBezTo>
                    <a:pt x="1778127" y="0"/>
                    <a:pt x="1783842" y="5715"/>
                    <a:pt x="1783842" y="12700"/>
                  </a:cubicBezTo>
                  <a:cubicBezTo>
                    <a:pt x="1783842" y="19685"/>
                    <a:pt x="1778127" y="25400"/>
                    <a:pt x="1771142" y="25400"/>
                  </a:cubicBezTo>
                  <a:lnTo>
                    <a:pt x="1770380" y="25400"/>
                  </a:lnTo>
                  <a:cubicBezTo>
                    <a:pt x="1763395" y="25400"/>
                    <a:pt x="1757680" y="19685"/>
                    <a:pt x="1757680" y="12700"/>
                  </a:cubicBezTo>
                  <a:cubicBezTo>
                    <a:pt x="1757680" y="5715"/>
                    <a:pt x="1763395" y="0"/>
                    <a:pt x="1770380" y="0"/>
                  </a:cubicBezTo>
                  <a:close/>
                  <a:moveTo>
                    <a:pt x="1822070" y="0"/>
                  </a:moveTo>
                  <a:lnTo>
                    <a:pt x="1822831" y="0"/>
                  </a:lnTo>
                  <a:cubicBezTo>
                    <a:pt x="1829817" y="0"/>
                    <a:pt x="1835531" y="5715"/>
                    <a:pt x="1835531" y="12700"/>
                  </a:cubicBezTo>
                  <a:cubicBezTo>
                    <a:pt x="1835531" y="19685"/>
                    <a:pt x="1829817" y="25400"/>
                    <a:pt x="1822831" y="25400"/>
                  </a:cubicBezTo>
                  <a:lnTo>
                    <a:pt x="1822070" y="25400"/>
                  </a:lnTo>
                  <a:cubicBezTo>
                    <a:pt x="1815084" y="25400"/>
                    <a:pt x="1809370" y="19685"/>
                    <a:pt x="1809370" y="12700"/>
                  </a:cubicBezTo>
                  <a:cubicBezTo>
                    <a:pt x="1809370" y="5715"/>
                    <a:pt x="1815084" y="0"/>
                    <a:pt x="1822070" y="0"/>
                  </a:cubicBezTo>
                  <a:close/>
                  <a:moveTo>
                    <a:pt x="1873759" y="0"/>
                  </a:moveTo>
                  <a:lnTo>
                    <a:pt x="1874521" y="0"/>
                  </a:lnTo>
                  <a:cubicBezTo>
                    <a:pt x="1881506" y="0"/>
                    <a:pt x="1887221" y="5715"/>
                    <a:pt x="1887221" y="12700"/>
                  </a:cubicBezTo>
                  <a:cubicBezTo>
                    <a:pt x="1887221" y="19685"/>
                    <a:pt x="1881506" y="25400"/>
                    <a:pt x="1874521" y="25400"/>
                  </a:cubicBezTo>
                  <a:lnTo>
                    <a:pt x="1873759" y="25400"/>
                  </a:lnTo>
                  <a:cubicBezTo>
                    <a:pt x="1866774" y="25400"/>
                    <a:pt x="1861059" y="19685"/>
                    <a:pt x="1861059" y="12700"/>
                  </a:cubicBezTo>
                  <a:cubicBezTo>
                    <a:pt x="1861059" y="5715"/>
                    <a:pt x="1866774" y="0"/>
                    <a:pt x="1873759" y="0"/>
                  </a:cubicBezTo>
                  <a:close/>
                  <a:moveTo>
                    <a:pt x="1925448" y="0"/>
                  </a:moveTo>
                  <a:lnTo>
                    <a:pt x="1926210" y="0"/>
                  </a:lnTo>
                  <a:cubicBezTo>
                    <a:pt x="1933195" y="0"/>
                    <a:pt x="1938910" y="5715"/>
                    <a:pt x="1938910" y="12700"/>
                  </a:cubicBezTo>
                  <a:cubicBezTo>
                    <a:pt x="1938910" y="19685"/>
                    <a:pt x="1933195" y="25400"/>
                    <a:pt x="1926210" y="25400"/>
                  </a:cubicBezTo>
                  <a:lnTo>
                    <a:pt x="1925448" y="25400"/>
                  </a:lnTo>
                  <a:cubicBezTo>
                    <a:pt x="1918463" y="25400"/>
                    <a:pt x="1912748" y="19685"/>
                    <a:pt x="1912748" y="12700"/>
                  </a:cubicBezTo>
                  <a:cubicBezTo>
                    <a:pt x="1912748" y="5715"/>
                    <a:pt x="1918463" y="0"/>
                    <a:pt x="1925448" y="0"/>
                  </a:cubicBezTo>
                  <a:close/>
                  <a:moveTo>
                    <a:pt x="1977137" y="0"/>
                  </a:moveTo>
                  <a:lnTo>
                    <a:pt x="1977899" y="0"/>
                  </a:lnTo>
                  <a:cubicBezTo>
                    <a:pt x="1984884" y="0"/>
                    <a:pt x="1990599" y="5715"/>
                    <a:pt x="1990599" y="12700"/>
                  </a:cubicBezTo>
                  <a:cubicBezTo>
                    <a:pt x="1990599" y="19685"/>
                    <a:pt x="1984884" y="25400"/>
                    <a:pt x="1977899" y="25400"/>
                  </a:cubicBezTo>
                  <a:lnTo>
                    <a:pt x="1977137" y="25400"/>
                  </a:lnTo>
                  <a:cubicBezTo>
                    <a:pt x="1970152" y="25400"/>
                    <a:pt x="1964437" y="19685"/>
                    <a:pt x="1964437" y="12700"/>
                  </a:cubicBezTo>
                  <a:cubicBezTo>
                    <a:pt x="1964437" y="5715"/>
                    <a:pt x="1970152" y="0"/>
                    <a:pt x="1977137" y="0"/>
                  </a:cubicBezTo>
                  <a:close/>
                  <a:moveTo>
                    <a:pt x="2028826" y="0"/>
                  </a:moveTo>
                  <a:lnTo>
                    <a:pt x="2029588" y="0"/>
                  </a:lnTo>
                  <a:cubicBezTo>
                    <a:pt x="2036573" y="0"/>
                    <a:pt x="2042288" y="5715"/>
                    <a:pt x="2042288" y="12700"/>
                  </a:cubicBezTo>
                  <a:cubicBezTo>
                    <a:pt x="2042288" y="19685"/>
                    <a:pt x="2036573" y="25400"/>
                    <a:pt x="2029588" y="25400"/>
                  </a:cubicBezTo>
                  <a:lnTo>
                    <a:pt x="2028826" y="25400"/>
                  </a:lnTo>
                  <a:cubicBezTo>
                    <a:pt x="2021841" y="25400"/>
                    <a:pt x="2016126" y="19685"/>
                    <a:pt x="2016126" y="12700"/>
                  </a:cubicBezTo>
                  <a:cubicBezTo>
                    <a:pt x="2016126" y="5715"/>
                    <a:pt x="2021841" y="0"/>
                    <a:pt x="2028826" y="0"/>
                  </a:cubicBezTo>
                  <a:close/>
                  <a:moveTo>
                    <a:pt x="2080515" y="0"/>
                  </a:moveTo>
                  <a:lnTo>
                    <a:pt x="2081277" y="0"/>
                  </a:lnTo>
                  <a:cubicBezTo>
                    <a:pt x="2088262" y="0"/>
                    <a:pt x="2093977" y="5715"/>
                    <a:pt x="2093977" y="12700"/>
                  </a:cubicBezTo>
                  <a:cubicBezTo>
                    <a:pt x="2093977" y="19685"/>
                    <a:pt x="2088262" y="25400"/>
                    <a:pt x="2081277" y="25400"/>
                  </a:cubicBezTo>
                  <a:lnTo>
                    <a:pt x="2080515" y="25400"/>
                  </a:lnTo>
                  <a:cubicBezTo>
                    <a:pt x="2073530" y="25400"/>
                    <a:pt x="2067815" y="19685"/>
                    <a:pt x="2067815" y="12700"/>
                  </a:cubicBezTo>
                  <a:cubicBezTo>
                    <a:pt x="2067815" y="5715"/>
                    <a:pt x="2073530" y="0"/>
                    <a:pt x="2080515" y="0"/>
                  </a:cubicBezTo>
                  <a:close/>
                  <a:moveTo>
                    <a:pt x="2132204" y="0"/>
                  </a:moveTo>
                  <a:lnTo>
                    <a:pt x="2132966" y="0"/>
                  </a:lnTo>
                  <a:cubicBezTo>
                    <a:pt x="2139951" y="0"/>
                    <a:pt x="2145666" y="5715"/>
                    <a:pt x="2145666" y="12700"/>
                  </a:cubicBezTo>
                  <a:cubicBezTo>
                    <a:pt x="2145666" y="19685"/>
                    <a:pt x="2139951" y="25400"/>
                    <a:pt x="2132966" y="25400"/>
                  </a:cubicBezTo>
                  <a:lnTo>
                    <a:pt x="2132204" y="25400"/>
                  </a:lnTo>
                  <a:cubicBezTo>
                    <a:pt x="2125219" y="25400"/>
                    <a:pt x="2119504" y="19685"/>
                    <a:pt x="2119504" y="12700"/>
                  </a:cubicBezTo>
                  <a:cubicBezTo>
                    <a:pt x="2119504" y="5715"/>
                    <a:pt x="2125219" y="0"/>
                    <a:pt x="2132204"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4891A9"/>
            </a:solidFill>
          </p:spPr>
        </p:sp>
        <p:sp>
          <p:nvSpPr>
            <p:cNvPr name="Freeform 20" id="20"/>
            <p:cNvSpPr/>
            <p:nvPr/>
          </p:nvSpPr>
          <p:spPr>
            <a:xfrm flipH="false" flipV="false" rot="0">
              <a:off x="63500" y="63500"/>
              <a:ext cx="2266442" cy="25400"/>
            </a:xfrm>
            <a:custGeom>
              <a:avLst/>
              <a:gdLst/>
              <a:ahLst/>
              <a:cxnLst/>
              <a:rect r="r" b="b" t="t" l="l"/>
              <a:pathLst>
                <a:path h="25400" w="2266442">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2253742" y="0"/>
                  </a:moveTo>
                  <a:cubicBezTo>
                    <a:pt x="2260727" y="0"/>
                    <a:pt x="2266442" y="5715"/>
                    <a:pt x="2266442" y="12700"/>
                  </a:cubicBezTo>
                  <a:cubicBezTo>
                    <a:pt x="2266442" y="19685"/>
                    <a:pt x="2260727" y="25400"/>
                    <a:pt x="2253742" y="25400"/>
                  </a:cubicBezTo>
                  <a:cubicBezTo>
                    <a:pt x="2246757" y="25400"/>
                    <a:pt x="2241042" y="19685"/>
                    <a:pt x="2241042" y="12700"/>
                  </a:cubicBezTo>
                  <a:cubicBezTo>
                    <a:pt x="2241042" y="5715"/>
                    <a:pt x="2246757" y="0"/>
                    <a:pt x="2253742" y="0"/>
                  </a:cubicBezTo>
                  <a:close/>
                </a:path>
              </a:pathLst>
            </a:custGeom>
            <a:solidFill>
              <a:srgbClr val="4891A9"/>
            </a:solidFill>
          </p:spPr>
        </p:sp>
      </p:grpSp>
      <p:grpSp>
        <p:nvGrpSpPr>
          <p:cNvPr name="Group 21" id="21"/>
          <p:cNvGrpSpPr>
            <a:grpSpLocks noChangeAspect="true"/>
          </p:cNvGrpSpPr>
          <p:nvPr/>
        </p:nvGrpSpPr>
        <p:grpSpPr>
          <a:xfrm rot="0">
            <a:off x="13010329" y="6460208"/>
            <a:ext cx="2706418" cy="227651"/>
            <a:chOff x="0" y="0"/>
            <a:chExt cx="1811795" cy="152400"/>
          </a:xfrm>
        </p:grpSpPr>
        <p:sp>
          <p:nvSpPr>
            <p:cNvPr name="Freeform 22" id="22"/>
            <p:cNvSpPr/>
            <p:nvPr/>
          </p:nvSpPr>
          <p:spPr>
            <a:xfrm flipH="false" flipV="false" rot="0">
              <a:off x="113792" y="63500"/>
              <a:ext cx="1609090" cy="25400"/>
            </a:xfrm>
            <a:custGeom>
              <a:avLst/>
              <a:gdLst/>
              <a:ahLst/>
              <a:cxnLst/>
              <a:rect r="r" b="b" t="t" l="l"/>
              <a:pathLst>
                <a:path h="25400" w="1609090">
                  <a:moveTo>
                    <a:pt x="63754" y="0"/>
                  </a:moveTo>
                  <a:lnTo>
                    <a:pt x="64516" y="0"/>
                  </a:lnTo>
                  <a:cubicBezTo>
                    <a:pt x="71501" y="0"/>
                    <a:pt x="77216" y="5715"/>
                    <a:pt x="77216" y="12700"/>
                  </a:cubicBezTo>
                  <a:cubicBezTo>
                    <a:pt x="77216" y="19685"/>
                    <a:pt x="71501" y="25400"/>
                    <a:pt x="64516" y="25400"/>
                  </a:cubicBezTo>
                  <a:lnTo>
                    <a:pt x="63754" y="25400"/>
                  </a:lnTo>
                  <a:cubicBezTo>
                    <a:pt x="56769" y="25400"/>
                    <a:pt x="51054" y="19685"/>
                    <a:pt x="51054" y="12700"/>
                  </a:cubicBezTo>
                  <a:cubicBezTo>
                    <a:pt x="51054" y="5715"/>
                    <a:pt x="56769" y="0"/>
                    <a:pt x="63754" y="0"/>
                  </a:cubicBezTo>
                  <a:close/>
                  <a:moveTo>
                    <a:pt x="114808" y="0"/>
                  </a:moveTo>
                  <a:lnTo>
                    <a:pt x="115570" y="0"/>
                  </a:lnTo>
                  <a:cubicBezTo>
                    <a:pt x="122555" y="0"/>
                    <a:pt x="128270" y="5715"/>
                    <a:pt x="128270" y="12700"/>
                  </a:cubicBezTo>
                  <a:cubicBezTo>
                    <a:pt x="128270" y="19685"/>
                    <a:pt x="122555" y="25400"/>
                    <a:pt x="115570" y="25400"/>
                  </a:cubicBezTo>
                  <a:lnTo>
                    <a:pt x="114808" y="25400"/>
                  </a:lnTo>
                  <a:cubicBezTo>
                    <a:pt x="107823" y="25400"/>
                    <a:pt x="102108" y="19685"/>
                    <a:pt x="102108" y="12700"/>
                  </a:cubicBezTo>
                  <a:cubicBezTo>
                    <a:pt x="102108" y="5715"/>
                    <a:pt x="107823" y="0"/>
                    <a:pt x="114808" y="0"/>
                  </a:cubicBezTo>
                  <a:close/>
                  <a:moveTo>
                    <a:pt x="165862" y="0"/>
                  </a:moveTo>
                  <a:lnTo>
                    <a:pt x="166624" y="0"/>
                  </a:lnTo>
                  <a:cubicBezTo>
                    <a:pt x="173609" y="0"/>
                    <a:pt x="179324" y="5715"/>
                    <a:pt x="179324" y="12700"/>
                  </a:cubicBezTo>
                  <a:cubicBezTo>
                    <a:pt x="179324" y="19685"/>
                    <a:pt x="173609" y="25400"/>
                    <a:pt x="166624" y="25400"/>
                  </a:cubicBezTo>
                  <a:lnTo>
                    <a:pt x="165862" y="25400"/>
                  </a:lnTo>
                  <a:cubicBezTo>
                    <a:pt x="158877" y="25400"/>
                    <a:pt x="153162" y="19685"/>
                    <a:pt x="153162" y="12700"/>
                  </a:cubicBezTo>
                  <a:cubicBezTo>
                    <a:pt x="153162" y="5715"/>
                    <a:pt x="158877" y="0"/>
                    <a:pt x="165862" y="0"/>
                  </a:cubicBezTo>
                  <a:close/>
                  <a:moveTo>
                    <a:pt x="216916" y="0"/>
                  </a:moveTo>
                  <a:lnTo>
                    <a:pt x="217678" y="0"/>
                  </a:lnTo>
                  <a:cubicBezTo>
                    <a:pt x="224663" y="0"/>
                    <a:pt x="230378" y="5715"/>
                    <a:pt x="230378" y="12700"/>
                  </a:cubicBezTo>
                  <a:cubicBezTo>
                    <a:pt x="230378" y="19685"/>
                    <a:pt x="224663" y="25400"/>
                    <a:pt x="217678" y="25400"/>
                  </a:cubicBezTo>
                  <a:lnTo>
                    <a:pt x="216916" y="25400"/>
                  </a:lnTo>
                  <a:cubicBezTo>
                    <a:pt x="209931" y="25400"/>
                    <a:pt x="204216" y="19685"/>
                    <a:pt x="204216" y="12700"/>
                  </a:cubicBezTo>
                  <a:cubicBezTo>
                    <a:pt x="204216" y="5715"/>
                    <a:pt x="209931" y="0"/>
                    <a:pt x="216916" y="0"/>
                  </a:cubicBezTo>
                  <a:close/>
                  <a:moveTo>
                    <a:pt x="267970" y="0"/>
                  </a:moveTo>
                  <a:lnTo>
                    <a:pt x="268732" y="0"/>
                  </a:lnTo>
                  <a:cubicBezTo>
                    <a:pt x="275717" y="0"/>
                    <a:pt x="281432" y="5715"/>
                    <a:pt x="281432" y="12700"/>
                  </a:cubicBezTo>
                  <a:cubicBezTo>
                    <a:pt x="281432" y="19685"/>
                    <a:pt x="275717" y="25400"/>
                    <a:pt x="268732" y="25400"/>
                  </a:cubicBezTo>
                  <a:lnTo>
                    <a:pt x="267970" y="25400"/>
                  </a:lnTo>
                  <a:cubicBezTo>
                    <a:pt x="260985" y="25400"/>
                    <a:pt x="255270" y="19685"/>
                    <a:pt x="255270" y="12700"/>
                  </a:cubicBezTo>
                  <a:cubicBezTo>
                    <a:pt x="255270" y="5715"/>
                    <a:pt x="260985" y="0"/>
                    <a:pt x="267970" y="0"/>
                  </a:cubicBezTo>
                  <a:close/>
                  <a:moveTo>
                    <a:pt x="319024" y="0"/>
                  </a:moveTo>
                  <a:lnTo>
                    <a:pt x="319786" y="0"/>
                  </a:lnTo>
                  <a:cubicBezTo>
                    <a:pt x="326771" y="0"/>
                    <a:pt x="332486" y="5715"/>
                    <a:pt x="332486" y="12700"/>
                  </a:cubicBezTo>
                  <a:cubicBezTo>
                    <a:pt x="332486" y="19685"/>
                    <a:pt x="326771" y="25400"/>
                    <a:pt x="319786" y="25400"/>
                  </a:cubicBezTo>
                  <a:lnTo>
                    <a:pt x="319024" y="25400"/>
                  </a:lnTo>
                  <a:cubicBezTo>
                    <a:pt x="312039" y="25400"/>
                    <a:pt x="306324" y="19685"/>
                    <a:pt x="306324" y="12700"/>
                  </a:cubicBezTo>
                  <a:cubicBezTo>
                    <a:pt x="306324" y="5715"/>
                    <a:pt x="312039" y="0"/>
                    <a:pt x="319024" y="0"/>
                  </a:cubicBezTo>
                  <a:close/>
                  <a:moveTo>
                    <a:pt x="370078" y="0"/>
                  </a:moveTo>
                  <a:lnTo>
                    <a:pt x="370840" y="0"/>
                  </a:lnTo>
                  <a:cubicBezTo>
                    <a:pt x="377825" y="0"/>
                    <a:pt x="383540" y="5715"/>
                    <a:pt x="383540" y="12700"/>
                  </a:cubicBezTo>
                  <a:cubicBezTo>
                    <a:pt x="383540" y="19685"/>
                    <a:pt x="377825" y="25400"/>
                    <a:pt x="370840" y="25400"/>
                  </a:cubicBezTo>
                  <a:lnTo>
                    <a:pt x="370078" y="25400"/>
                  </a:lnTo>
                  <a:cubicBezTo>
                    <a:pt x="363093" y="25400"/>
                    <a:pt x="357378" y="19685"/>
                    <a:pt x="357378" y="12700"/>
                  </a:cubicBezTo>
                  <a:cubicBezTo>
                    <a:pt x="357378" y="5715"/>
                    <a:pt x="363093" y="0"/>
                    <a:pt x="370078" y="0"/>
                  </a:cubicBezTo>
                  <a:close/>
                  <a:moveTo>
                    <a:pt x="421132" y="0"/>
                  </a:moveTo>
                  <a:lnTo>
                    <a:pt x="421894" y="0"/>
                  </a:lnTo>
                  <a:cubicBezTo>
                    <a:pt x="428879" y="0"/>
                    <a:pt x="434594" y="5715"/>
                    <a:pt x="434594" y="12700"/>
                  </a:cubicBezTo>
                  <a:cubicBezTo>
                    <a:pt x="434594" y="19685"/>
                    <a:pt x="428879" y="25400"/>
                    <a:pt x="421894" y="25400"/>
                  </a:cubicBezTo>
                  <a:lnTo>
                    <a:pt x="421132" y="25400"/>
                  </a:lnTo>
                  <a:cubicBezTo>
                    <a:pt x="414147" y="25400"/>
                    <a:pt x="408432" y="19685"/>
                    <a:pt x="408432" y="12700"/>
                  </a:cubicBezTo>
                  <a:cubicBezTo>
                    <a:pt x="408432" y="5715"/>
                    <a:pt x="414147" y="0"/>
                    <a:pt x="421132" y="0"/>
                  </a:cubicBezTo>
                  <a:close/>
                  <a:moveTo>
                    <a:pt x="472186" y="0"/>
                  </a:moveTo>
                  <a:lnTo>
                    <a:pt x="472948" y="0"/>
                  </a:lnTo>
                  <a:cubicBezTo>
                    <a:pt x="479933" y="0"/>
                    <a:pt x="485648" y="5715"/>
                    <a:pt x="485648" y="12700"/>
                  </a:cubicBezTo>
                  <a:cubicBezTo>
                    <a:pt x="485648" y="19685"/>
                    <a:pt x="479933" y="25400"/>
                    <a:pt x="472948" y="25400"/>
                  </a:cubicBezTo>
                  <a:lnTo>
                    <a:pt x="472186" y="25400"/>
                  </a:lnTo>
                  <a:cubicBezTo>
                    <a:pt x="465201" y="25400"/>
                    <a:pt x="459486" y="19685"/>
                    <a:pt x="459486" y="12700"/>
                  </a:cubicBezTo>
                  <a:cubicBezTo>
                    <a:pt x="459486" y="5715"/>
                    <a:pt x="465201" y="0"/>
                    <a:pt x="472186" y="0"/>
                  </a:cubicBezTo>
                  <a:close/>
                  <a:moveTo>
                    <a:pt x="523240" y="0"/>
                  </a:moveTo>
                  <a:lnTo>
                    <a:pt x="524002" y="0"/>
                  </a:lnTo>
                  <a:cubicBezTo>
                    <a:pt x="530987" y="0"/>
                    <a:pt x="536702" y="5715"/>
                    <a:pt x="536702" y="12700"/>
                  </a:cubicBezTo>
                  <a:cubicBezTo>
                    <a:pt x="536702" y="19685"/>
                    <a:pt x="530987" y="25400"/>
                    <a:pt x="524002" y="25400"/>
                  </a:cubicBezTo>
                  <a:lnTo>
                    <a:pt x="523240" y="25400"/>
                  </a:lnTo>
                  <a:cubicBezTo>
                    <a:pt x="516255" y="25400"/>
                    <a:pt x="510540" y="19685"/>
                    <a:pt x="510540" y="12700"/>
                  </a:cubicBezTo>
                  <a:cubicBezTo>
                    <a:pt x="510540" y="5715"/>
                    <a:pt x="516255" y="0"/>
                    <a:pt x="523240" y="0"/>
                  </a:cubicBezTo>
                  <a:close/>
                  <a:moveTo>
                    <a:pt x="574294" y="0"/>
                  </a:moveTo>
                  <a:lnTo>
                    <a:pt x="575056" y="0"/>
                  </a:lnTo>
                  <a:cubicBezTo>
                    <a:pt x="582041" y="0"/>
                    <a:pt x="587756" y="5715"/>
                    <a:pt x="587756" y="12700"/>
                  </a:cubicBezTo>
                  <a:cubicBezTo>
                    <a:pt x="587756" y="19685"/>
                    <a:pt x="582041" y="25400"/>
                    <a:pt x="575056" y="25400"/>
                  </a:cubicBezTo>
                  <a:lnTo>
                    <a:pt x="574294" y="25400"/>
                  </a:lnTo>
                  <a:cubicBezTo>
                    <a:pt x="567309" y="25400"/>
                    <a:pt x="561594" y="19685"/>
                    <a:pt x="561594" y="12700"/>
                  </a:cubicBezTo>
                  <a:cubicBezTo>
                    <a:pt x="561594" y="5715"/>
                    <a:pt x="567309" y="0"/>
                    <a:pt x="574294" y="0"/>
                  </a:cubicBezTo>
                  <a:close/>
                  <a:moveTo>
                    <a:pt x="625348" y="0"/>
                  </a:moveTo>
                  <a:lnTo>
                    <a:pt x="626110" y="0"/>
                  </a:lnTo>
                  <a:cubicBezTo>
                    <a:pt x="633095" y="0"/>
                    <a:pt x="638810" y="5715"/>
                    <a:pt x="638810" y="12700"/>
                  </a:cubicBezTo>
                  <a:cubicBezTo>
                    <a:pt x="638810" y="19685"/>
                    <a:pt x="633095" y="25400"/>
                    <a:pt x="626110" y="25400"/>
                  </a:cubicBezTo>
                  <a:lnTo>
                    <a:pt x="625348" y="25400"/>
                  </a:lnTo>
                  <a:cubicBezTo>
                    <a:pt x="618363" y="25400"/>
                    <a:pt x="612648" y="19685"/>
                    <a:pt x="612648" y="12700"/>
                  </a:cubicBezTo>
                  <a:cubicBezTo>
                    <a:pt x="612648" y="5715"/>
                    <a:pt x="618363" y="0"/>
                    <a:pt x="625348" y="0"/>
                  </a:cubicBezTo>
                  <a:close/>
                  <a:moveTo>
                    <a:pt x="676402" y="0"/>
                  </a:moveTo>
                  <a:lnTo>
                    <a:pt x="677164" y="0"/>
                  </a:lnTo>
                  <a:cubicBezTo>
                    <a:pt x="684149" y="0"/>
                    <a:pt x="689864" y="5715"/>
                    <a:pt x="689864" y="12700"/>
                  </a:cubicBezTo>
                  <a:cubicBezTo>
                    <a:pt x="689864" y="19685"/>
                    <a:pt x="684149" y="25400"/>
                    <a:pt x="677164" y="25400"/>
                  </a:cubicBezTo>
                  <a:lnTo>
                    <a:pt x="676402" y="25400"/>
                  </a:lnTo>
                  <a:cubicBezTo>
                    <a:pt x="669417" y="25400"/>
                    <a:pt x="663702" y="19685"/>
                    <a:pt x="663702" y="12700"/>
                  </a:cubicBezTo>
                  <a:cubicBezTo>
                    <a:pt x="663702" y="5715"/>
                    <a:pt x="669417" y="0"/>
                    <a:pt x="676402" y="0"/>
                  </a:cubicBezTo>
                  <a:close/>
                  <a:moveTo>
                    <a:pt x="727456" y="0"/>
                  </a:moveTo>
                  <a:lnTo>
                    <a:pt x="728218" y="0"/>
                  </a:lnTo>
                  <a:cubicBezTo>
                    <a:pt x="735203" y="0"/>
                    <a:pt x="740918" y="5715"/>
                    <a:pt x="740918" y="12700"/>
                  </a:cubicBezTo>
                  <a:cubicBezTo>
                    <a:pt x="740918" y="19685"/>
                    <a:pt x="735203" y="25400"/>
                    <a:pt x="728218" y="25400"/>
                  </a:cubicBezTo>
                  <a:lnTo>
                    <a:pt x="727456" y="25400"/>
                  </a:lnTo>
                  <a:cubicBezTo>
                    <a:pt x="720471" y="25400"/>
                    <a:pt x="714756" y="19685"/>
                    <a:pt x="714756" y="12700"/>
                  </a:cubicBezTo>
                  <a:cubicBezTo>
                    <a:pt x="714756" y="5715"/>
                    <a:pt x="720471" y="0"/>
                    <a:pt x="727456" y="0"/>
                  </a:cubicBezTo>
                  <a:close/>
                  <a:moveTo>
                    <a:pt x="778510" y="0"/>
                  </a:moveTo>
                  <a:lnTo>
                    <a:pt x="779272" y="0"/>
                  </a:lnTo>
                  <a:cubicBezTo>
                    <a:pt x="786257" y="0"/>
                    <a:pt x="791972" y="5715"/>
                    <a:pt x="791972" y="12700"/>
                  </a:cubicBezTo>
                  <a:cubicBezTo>
                    <a:pt x="791972" y="19685"/>
                    <a:pt x="786257" y="25400"/>
                    <a:pt x="779272" y="25400"/>
                  </a:cubicBezTo>
                  <a:lnTo>
                    <a:pt x="778510" y="25400"/>
                  </a:lnTo>
                  <a:cubicBezTo>
                    <a:pt x="771525" y="25400"/>
                    <a:pt x="765810" y="19685"/>
                    <a:pt x="765810" y="12700"/>
                  </a:cubicBezTo>
                  <a:cubicBezTo>
                    <a:pt x="765810" y="5715"/>
                    <a:pt x="771525" y="0"/>
                    <a:pt x="778510" y="0"/>
                  </a:cubicBezTo>
                  <a:close/>
                  <a:moveTo>
                    <a:pt x="829818" y="0"/>
                  </a:moveTo>
                  <a:lnTo>
                    <a:pt x="830580" y="0"/>
                  </a:lnTo>
                  <a:cubicBezTo>
                    <a:pt x="837565" y="0"/>
                    <a:pt x="843280" y="5715"/>
                    <a:pt x="843280" y="12700"/>
                  </a:cubicBezTo>
                  <a:cubicBezTo>
                    <a:pt x="843280" y="19685"/>
                    <a:pt x="837565" y="25400"/>
                    <a:pt x="830580" y="25400"/>
                  </a:cubicBezTo>
                  <a:lnTo>
                    <a:pt x="829818" y="25400"/>
                  </a:lnTo>
                  <a:cubicBezTo>
                    <a:pt x="822833" y="25400"/>
                    <a:pt x="817118" y="19685"/>
                    <a:pt x="817118" y="12700"/>
                  </a:cubicBezTo>
                  <a:cubicBezTo>
                    <a:pt x="817118" y="5715"/>
                    <a:pt x="822833" y="0"/>
                    <a:pt x="829818" y="0"/>
                  </a:cubicBezTo>
                  <a:close/>
                  <a:moveTo>
                    <a:pt x="880872" y="0"/>
                  </a:moveTo>
                  <a:lnTo>
                    <a:pt x="881634" y="0"/>
                  </a:lnTo>
                  <a:cubicBezTo>
                    <a:pt x="888619" y="0"/>
                    <a:pt x="894334" y="5715"/>
                    <a:pt x="894334" y="12700"/>
                  </a:cubicBezTo>
                  <a:cubicBezTo>
                    <a:pt x="894334" y="19685"/>
                    <a:pt x="888619" y="25400"/>
                    <a:pt x="881634" y="25400"/>
                  </a:cubicBezTo>
                  <a:lnTo>
                    <a:pt x="880872" y="25400"/>
                  </a:lnTo>
                  <a:cubicBezTo>
                    <a:pt x="873887" y="25400"/>
                    <a:pt x="868172" y="19685"/>
                    <a:pt x="868172" y="12700"/>
                  </a:cubicBezTo>
                  <a:cubicBezTo>
                    <a:pt x="868172" y="5715"/>
                    <a:pt x="873887" y="0"/>
                    <a:pt x="880872" y="0"/>
                  </a:cubicBezTo>
                  <a:close/>
                  <a:moveTo>
                    <a:pt x="931926" y="0"/>
                  </a:moveTo>
                  <a:lnTo>
                    <a:pt x="932688" y="0"/>
                  </a:lnTo>
                  <a:cubicBezTo>
                    <a:pt x="939673" y="0"/>
                    <a:pt x="945388" y="5715"/>
                    <a:pt x="945388" y="12700"/>
                  </a:cubicBezTo>
                  <a:cubicBezTo>
                    <a:pt x="945388" y="19685"/>
                    <a:pt x="939673" y="25400"/>
                    <a:pt x="932688" y="25400"/>
                  </a:cubicBezTo>
                  <a:lnTo>
                    <a:pt x="931926" y="25400"/>
                  </a:lnTo>
                  <a:cubicBezTo>
                    <a:pt x="924941" y="25400"/>
                    <a:pt x="919226" y="19685"/>
                    <a:pt x="919226" y="12700"/>
                  </a:cubicBezTo>
                  <a:cubicBezTo>
                    <a:pt x="919226" y="5715"/>
                    <a:pt x="924941" y="0"/>
                    <a:pt x="931926" y="0"/>
                  </a:cubicBezTo>
                  <a:close/>
                  <a:moveTo>
                    <a:pt x="982980" y="0"/>
                  </a:moveTo>
                  <a:lnTo>
                    <a:pt x="983742" y="0"/>
                  </a:lnTo>
                  <a:cubicBezTo>
                    <a:pt x="990727" y="0"/>
                    <a:pt x="996442" y="5715"/>
                    <a:pt x="996442" y="12700"/>
                  </a:cubicBezTo>
                  <a:cubicBezTo>
                    <a:pt x="996442" y="19685"/>
                    <a:pt x="990727" y="25400"/>
                    <a:pt x="983742" y="25400"/>
                  </a:cubicBezTo>
                  <a:lnTo>
                    <a:pt x="982980" y="25400"/>
                  </a:lnTo>
                  <a:cubicBezTo>
                    <a:pt x="975995" y="25400"/>
                    <a:pt x="970280" y="19685"/>
                    <a:pt x="970280" y="12700"/>
                  </a:cubicBezTo>
                  <a:cubicBezTo>
                    <a:pt x="970280" y="5715"/>
                    <a:pt x="975995" y="0"/>
                    <a:pt x="982980" y="0"/>
                  </a:cubicBezTo>
                  <a:close/>
                  <a:moveTo>
                    <a:pt x="1034034" y="0"/>
                  </a:moveTo>
                  <a:lnTo>
                    <a:pt x="1034796" y="0"/>
                  </a:lnTo>
                  <a:cubicBezTo>
                    <a:pt x="1041781" y="0"/>
                    <a:pt x="1047496" y="5715"/>
                    <a:pt x="1047496" y="12700"/>
                  </a:cubicBezTo>
                  <a:cubicBezTo>
                    <a:pt x="1047496" y="19685"/>
                    <a:pt x="1041781" y="25400"/>
                    <a:pt x="1034796" y="25400"/>
                  </a:cubicBezTo>
                  <a:lnTo>
                    <a:pt x="1034034" y="25400"/>
                  </a:lnTo>
                  <a:cubicBezTo>
                    <a:pt x="1027049" y="25400"/>
                    <a:pt x="1021334" y="19685"/>
                    <a:pt x="1021334" y="12700"/>
                  </a:cubicBezTo>
                  <a:cubicBezTo>
                    <a:pt x="1021334" y="5715"/>
                    <a:pt x="1027049" y="0"/>
                    <a:pt x="1034034" y="0"/>
                  </a:cubicBezTo>
                  <a:close/>
                  <a:moveTo>
                    <a:pt x="1085088" y="0"/>
                  </a:moveTo>
                  <a:lnTo>
                    <a:pt x="1085850" y="0"/>
                  </a:lnTo>
                  <a:cubicBezTo>
                    <a:pt x="1092835" y="0"/>
                    <a:pt x="1098550" y="5715"/>
                    <a:pt x="1098550" y="12700"/>
                  </a:cubicBezTo>
                  <a:cubicBezTo>
                    <a:pt x="1098550" y="19685"/>
                    <a:pt x="1092835" y="25400"/>
                    <a:pt x="1085850" y="25400"/>
                  </a:cubicBezTo>
                  <a:lnTo>
                    <a:pt x="1085088" y="25400"/>
                  </a:lnTo>
                  <a:cubicBezTo>
                    <a:pt x="1078103" y="25400"/>
                    <a:pt x="1072388" y="19685"/>
                    <a:pt x="1072388" y="12700"/>
                  </a:cubicBezTo>
                  <a:cubicBezTo>
                    <a:pt x="1072388" y="5715"/>
                    <a:pt x="1078103" y="0"/>
                    <a:pt x="1085088" y="0"/>
                  </a:cubicBezTo>
                  <a:close/>
                  <a:moveTo>
                    <a:pt x="1136142" y="0"/>
                  </a:moveTo>
                  <a:lnTo>
                    <a:pt x="1136904" y="0"/>
                  </a:lnTo>
                  <a:cubicBezTo>
                    <a:pt x="1143889" y="0"/>
                    <a:pt x="1149604" y="5715"/>
                    <a:pt x="1149604" y="12700"/>
                  </a:cubicBezTo>
                  <a:cubicBezTo>
                    <a:pt x="1149604" y="19685"/>
                    <a:pt x="1143889" y="25400"/>
                    <a:pt x="1136904" y="25400"/>
                  </a:cubicBezTo>
                  <a:lnTo>
                    <a:pt x="1136142" y="25400"/>
                  </a:lnTo>
                  <a:cubicBezTo>
                    <a:pt x="1129157" y="25400"/>
                    <a:pt x="1123442" y="19685"/>
                    <a:pt x="1123442" y="12700"/>
                  </a:cubicBezTo>
                  <a:cubicBezTo>
                    <a:pt x="1123442" y="5715"/>
                    <a:pt x="1129157" y="0"/>
                    <a:pt x="1136142" y="0"/>
                  </a:cubicBezTo>
                  <a:close/>
                  <a:moveTo>
                    <a:pt x="1187196" y="0"/>
                  </a:moveTo>
                  <a:lnTo>
                    <a:pt x="1187958" y="0"/>
                  </a:lnTo>
                  <a:cubicBezTo>
                    <a:pt x="1194943" y="0"/>
                    <a:pt x="1200658" y="5715"/>
                    <a:pt x="1200658" y="12700"/>
                  </a:cubicBezTo>
                  <a:cubicBezTo>
                    <a:pt x="1200658" y="19685"/>
                    <a:pt x="1194943" y="25400"/>
                    <a:pt x="1187958" y="25400"/>
                  </a:cubicBezTo>
                  <a:lnTo>
                    <a:pt x="1187196" y="25400"/>
                  </a:lnTo>
                  <a:cubicBezTo>
                    <a:pt x="1180211" y="25400"/>
                    <a:pt x="1174496" y="19685"/>
                    <a:pt x="1174496" y="12700"/>
                  </a:cubicBezTo>
                  <a:cubicBezTo>
                    <a:pt x="1174496" y="5715"/>
                    <a:pt x="1180211" y="0"/>
                    <a:pt x="1187196" y="0"/>
                  </a:cubicBezTo>
                  <a:close/>
                  <a:moveTo>
                    <a:pt x="1238250" y="0"/>
                  </a:moveTo>
                  <a:lnTo>
                    <a:pt x="1239012" y="0"/>
                  </a:lnTo>
                  <a:cubicBezTo>
                    <a:pt x="1245997" y="0"/>
                    <a:pt x="1251712" y="5715"/>
                    <a:pt x="1251712" y="12700"/>
                  </a:cubicBezTo>
                  <a:cubicBezTo>
                    <a:pt x="1251712" y="19685"/>
                    <a:pt x="1245997" y="25400"/>
                    <a:pt x="1239012" y="25400"/>
                  </a:cubicBezTo>
                  <a:lnTo>
                    <a:pt x="1238250" y="25400"/>
                  </a:lnTo>
                  <a:cubicBezTo>
                    <a:pt x="1231265" y="25400"/>
                    <a:pt x="1225550" y="19685"/>
                    <a:pt x="1225550" y="12700"/>
                  </a:cubicBezTo>
                  <a:cubicBezTo>
                    <a:pt x="1225550" y="5715"/>
                    <a:pt x="1231265" y="0"/>
                    <a:pt x="1238250" y="0"/>
                  </a:cubicBezTo>
                  <a:close/>
                  <a:moveTo>
                    <a:pt x="1289304" y="0"/>
                  </a:moveTo>
                  <a:lnTo>
                    <a:pt x="1290066" y="0"/>
                  </a:lnTo>
                  <a:cubicBezTo>
                    <a:pt x="1297051" y="0"/>
                    <a:pt x="1302766" y="5715"/>
                    <a:pt x="1302766" y="12700"/>
                  </a:cubicBezTo>
                  <a:cubicBezTo>
                    <a:pt x="1302766" y="19685"/>
                    <a:pt x="1297051" y="25400"/>
                    <a:pt x="1290066" y="25400"/>
                  </a:cubicBezTo>
                  <a:lnTo>
                    <a:pt x="1289304" y="25400"/>
                  </a:lnTo>
                  <a:cubicBezTo>
                    <a:pt x="1282319" y="25400"/>
                    <a:pt x="1276604" y="19685"/>
                    <a:pt x="1276604" y="12700"/>
                  </a:cubicBezTo>
                  <a:cubicBezTo>
                    <a:pt x="1276604" y="5715"/>
                    <a:pt x="1282319" y="0"/>
                    <a:pt x="1289304" y="0"/>
                  </a:cubicBezTo>
                  <a:close/>
                  <a:moveTo>
                    <a:pt x="1340358" y="0"/>
                  </a:moveTo>
                  <a:lnTo>
                    <a:pt x="1341120" y="0"/>
                  </a:lnTo>
                  <a:cubicBezTo>
                    <a:pt x="1348105" y="0"/>
                    <a:pt x="1353820" y="5715"/>
                    <a:pt x="1353820" y="12700"/>
                  </a:cubicBezTo>
                  <a:cubicBezTo>
                    <a:pt x="1353820" y="19685"/>
                    <a:pt x="1348105" y="25400"/>
                    <a:pt x="1341120" y="25400"/>
                  </a:cubicBezTo>
                  <a:lnTo>
                    <a:pt x="1340358" y="25400"/>
                  </a:lnTo>
                  <a:cubicBezTo>
                    <a:pt x="1333373" y="25400"/>
                    <a:pt x="1327658" y="19685"/>
                    <a:pt x="1327658" y="12700"/>
                  </a:cubicBezTo>
                  <a:cubicBezTo>
                    <a:pt x="1327658" y="5715"/>
                    <a:pt x="1333373" y="0"/>
                    <a:pt x="1340358" y="0"/>
                  </a:cubicBezTo>
                  <a:close/>
                  <a:moveTo>
                    <a:pt x="1391412" y="0"/>
                  </a:moveTo>
                  <a:lnTo>
                    <a:pt x="1392174" y="0"/>
                  </a:lnTo>
                  <a:cubicBezTo>
                    <a:pt x="1399159" y="0"/>
                    <a:pt x="1404874" y="5715"/>
                    <a:pt x="1404874" y="12700"/>
                  </a:cubicBezTo>
                  <a:cubicBezTo>
                    <a:pt x="1404874" y="19685"/>
                    <a:pt x="1399159" y="25400"/>
                    <a:pt x="1392174" y="25400"/>
                  </a:cubicBezTo>
                  <a:lnTo>
                    <a:pt x="1391412" y="25400"/>
                  </a:lnTo>
                  <a:cubicBezTo>
                    <a:pt x="1384427" y="25400"/>
                    <a:pt x="1378712" y="19685"/>
                    <a:pt x="1378712" y="12700"/>
                  </a:cubicBezTo>
                  <a:cubicBezTo>
                    <a:pt x="1378712" y="5715"/>
                    <a:pt x="1384427" y="0"/>
                    <a:pt x="1391412" y="0"/>
                  </a:cubicBezTo>
                  <a:close/>
                  <a:moveTo>
                    <a:pt x="1442466" y="0"/>
                  </a:moveTo>
                  <a:lnTo>
                    <a:pt x="1443228" y="0"/>
                  </a:lnTo>
                  <a:cubicBezTo>
                    <a:pt x="1450213" y="0"/>
                    <a:pt x="1455928" y="5715"/>
                    <a:pt x="1455928" y="12700"/>
                  </a:cubicBezTo>
                  <a:cubicBezTo>
                    <a:pt x="1455928" y="19685"/>
                    <a:pt x="1450213" y="25400"/>
                    <a:pt x="1443228" y="25400"/>
                  </a:cubicBezTo>
                  <a:lnTo>
                    <a:pt x="1442466" y="25400"/>
                  </a:lnTo>
                  <a:cubicBezTo>
                    <a:pt x="1435481" y="25400"/>
                    <a:pt x="1429766" y="19685"/>
                    <a:pt x="1429766" y="12700"/>
                  </a:cubicBezTo>
                  <a:cubicBezTo>
                    <a:pt x="1429766" y="5715"/>
                    <a:pt x="1435481" y="0"/>
                    <a:pt x="1442466" y="0"/>
                  </a:cubicBezTo>
                  <a:close/>
                  <a:moveTo>
                    <a:pt x="1493520" y="0"/>
                  </a:moveTo>
                  <a:lnTo>
                    <a:pt x="1494282" y="0"/>
                  </a:lnTo>
                  <a:cubicBezTo>
                    <a:pt x="1501267" y="0"/>
                    <a:pt x="1506982" y="5715"/>
                    <a:pt x="1506982" y="12700"/>
                  </a:cubicBezTo>
                  <a:cubicBezTo>
                    <a:pt x="1506982" y="19685"/>
                    <a:pt x="1501267" y="25400"/>
                    <a:pt x="1494282" y="25400"/>
                  </a:cubicBezTo>
                  <a:lnTo>
                    <a:pt x="1493520" y="25400"/>
                  </a:lnTo>
                  <a:cubicBezTo>
                    <a:pt x="1486535" y="25400"/>
                    <a:pt x="1480820" y="19685"/>
                    <a:pt x="1480820" y="12700"/>
                  </a:cubicBezTo>
                  <a:cubicBezTo>
                    <a:pt x="1480820" y="5715"/>
                    <a:pt x="1486535" y="0"/>
                    <a:pt x="1493520" y="0"/>
                  </a:cubicBezTo>
                  <a:close/>
                  <a:moveTo>
                    <a:pt x="1544574" y="0"/>
                  </a:moveTo>
                  <a:lnTo>
                    <a:pt x="1545336" y="0"/>
                  </a:lnTo>
                  <a:cubicBezTo>
                    <a:pt x="1552321" y="0"/>
                    <a:pt x="1558036" y="5715"/>
                    <a:pt x="1558036" y="12700"/>
                  </a:cubicBezTo>
                  <a:cubicBezTo>
                    <a:pt x="1558036" y="19685"/>
                    <a:pt x="1552321" y="25400"/>
                    <a:pt x="1545336" y="25400"/>
                  </a:cubicBezTo>
                  <a:lnTo>
                    <a:pt x="1544574" y="25400"/>
                  </a:lnTo>
                  <a:cubicBezTo>
                    <a:pt x="1537589" y="25400"/>
                    <a:pt x="1531874" y="19685"/>
                    <a:pt x="1531874" y="12700"/>
                  </a:cubicBezTo>
                  <a:cubicBezTo>
                    <a:pt x="1531874" y="5715"/>
                    <a:pt x="1537589" y="0"/>
                    <a:pt x="1544574" y="0"/>
                  </a:cubicBezTo>
                  <a:close/>
                  <a:moveTo>
                    <a:pt x="1595628" y="0"/>
                  </a:moveTo>
                  <a:lnTo>
                    <a:pt x="1596390" y="0"/>
                  </a:lnTo>
                  <a:cubicBezTo>
                    <a:pt x="1603375" y="0"/>
                    <a:pt x="1609090" y="5715"/>
                    <a:pt x="1609090" y="12700"/>
                  </a:cubicBezTo>
                  <a:cubicBezTo>
                    <a:pt x="1609090" y="19685"/>
                    <a:pt x="1603375" y="25400"/>
                    <a:pt x="1596390" y="25400"/>
                  </a:cubicBezTo>
                  <a:lnTo>
                    <a:pt x="1595628" y="25400"/>
                  </a:lnTo>
                  <a:cubicBezTo>
                    <a:pt x="1588643" y="25400"/>
                    <a:pt x="1582928" y="19685"/>
                    <a:pt x="1582928" y="12700"/>
                  </a:cubicBezTo>
                  <a:cubicBezTo>
                    <a:pt x="1582928" y="5715"/>
                    <a:pt x="1588643" y="0"/>
                    <a:pt x="1595628"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4891A9"/>
            </a:solidFill>
          </p:spPr>
        </p:sp>
        <p:sp>
          <p:nvSpPr>
            <p:cNvPr name="Freeform 23" id="23"/>
            <p:cNvSpPr/>
            <p:nvPr/>
          </p:nvSpPr>
          <p:spPr>
            <a:xfrm flipH="false" flipV="false" rot="0">
              <a:off x="63500" y="63500"/>
              <a:ext cx="1684782" cy="25400"/>
            </a:xfrm>
            <a:custGeom>
              <a:avLst/>
              <a:gdLst/>
              <a:ahLst/>
              <a:cxnLst/>
              <a:rect r="r" b="b" t="t" l="l"/>
              <a:pathLst>
                <a:path h="25400" w="1684782">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1672082" y="0"/>
                  </a:moveTo>
                  <a:cubicBezTo>
                    <a:pt x="1679067" y="0"/>
                    <a:pt x="1684782" y="5715"/>
                    <a:pt x="1684782" y="12700"/>
                  </a:cubicBezTo>
                  <a:cubicBezTo>
                    <a:pt x="1684782" y="19685"/>
                    <a:pt x="1679067" y="25400"/>
                    <a:pt x="1672082" y="25400"/>
                  </a:cubicBezTo>
                  <a:cubicBezTo>
                    <a:pt x="1665097" y="25400"/>
                    <a:pt x="1659382" y="19685"/>
                    <a:pt x="1659382" y="12700"/>
                  </a:cubicBezTo>
                  <a:cubicBezTo>
                    <a:pt x="1659382" y="5715"/>
                    <a:pt x="1665097" y="0"/>
                    <a:pt x="1672082" y="0"/>
                  </a:cubicBezTo>
                  <a:close/>
                </a:path>
              </a:pathLst>
            </a:custGeom>
            <a:solidFill>
              <a:srgbClr val="4891A9"/>
            </a:solidFill>
          </p:spPr>
        </p:sp>
      </p:grpSp>
      <p:grpSp>
        <p:nvGrpSpPr>
          <p:cNvPr name="Group 24" id="24"/>
          <p:cNvGrpSpPr>
            <a:grpSpLocks noChangeAspect="true"/>
          </p:cNvGrpSpPr>
          <p:nvPr/>
        </p:nvGrpSpPr>
        <p:grpSpPr>
          <a:xfrm rot="0">
            <a:off x="13406115" y="6968681"/>
            <a:ext cx="2310647" cy="227651"/>
            <a:chOff x="0" y="0"/>
            <a:chExt cx="1546847" cy="152400"/>
          </a:xfrm>
        </p:grpSpPr>
        <p:sp>
          <p:nvSpPr>
            <p:cNvPr name="Freeform 25" id="25"/>
            <p:cNvSpPr/>
            <p:nvPr/>
          </p:nvSpPr>
          <p:spPr>
            <a:xfrm flipH="false" flipV="false" rot="0">
              <a:off x="115189" y="63500"/>
              <a:ext cx="1337183" cy="25400"/>
            </a:xfrm>
            <a:custGeom>
              <a:avLst/>
              <a:gdLst/>
              <a:ahLst/>
              <a:cxnLst/>
              <a:rect r="r" b="b" t="t" l="l"/>
              <a:pathLst>
                <a:path h="25400" w="1337183">
                  <a:moveTo>
                    <a:pt x="65151" y="0"/>
                  </a:moveTo>
                  <a:lnTo>
                    <a:pt x="65913" y="0"/>
                  </a:lnTo>
                  <a:cubicBezTo>
                    <a:pt x="72898" y="0"/>
                    <a:pt x="78613" y="5715"/>
                    <a:pt x="78613" y="12700"/>
                  </a:cubicBezTo>
                  <a:cubicBezTo>
                    <a:pt x="78613" y="19685"/>
                    <a:pt x="72898" y="25400"/>
                    <a:pt x="65913" y="25400"/>
                  </a:cubicBezTo>
                  <a:lnTo>
                    <a:pt x="65151" y="25400"/>
                  </a:lnTo>
                  <a:cubicBezTo>
                    <a:pt x="58166" y="25400"/>
                    <a:pt x="52451" y="19685"/>
                    <a:pt x="52451" y="12700"/>
                  </a:cubicBezTo>
                  <a:cubicBezTo>
                    <a:pt x="52451" y="5715"/>
                    <a:pt x="58166" y="0"/>
                    <a:pt x="65151" y="0"/>
                  </a:cubicBezTo>
                  <a:close/>
                  <a:moveTo>
                    <a:pt x="117602" y="0"/>
                  </a:moveTo>
                  <a:lnTo>
                    <a:pt x="118364" y="0"/>
                  </a:lnTo>
                  <a:cubicBezTo>
                    <a:pt x="125349" y="0"/>
                    <a:pt x="131064" y="5715"/>
                    <a:pt x="131064" y="12700"/>
                  </a:cubicBezTo>
                  <a:cubicBezTo>
                    <a:pt x="131064" y="19685"/>
                    <a:pt x="125349" y="25400"/>
                    <a:pt x="118364" y="25400"/>
                  </a:cubicBezTo>
                  <a:lnTo>
                    <a:pt x="117602" y="25400"/>
                  </a:lnTo>
                  <a:cubicBezTo>
                    <a:pt x="110617" y="25400"/>
                    <a:pt x="104902" y="19685"/>
                    <a:pt x="104902" y="12700"/>
                  </a:cubicBezTo>
                  <a:cubicBezTo>
                    <a:pt x="104902" y="5715"/>
                    <a:pt x="110617" y="0"/>
                    <a:pt x="117602" y="0"/>
                  </a:cubicBezTo>
                  <a:close/>
                  <a:moveTo>
                    <a:pt x="170053" y="0"/>
                  </a:moveTo>
                  <a:lnTo>
                    <a:pt x="170815" y="0"/>
                  </a:lnTo>
                  <a:cubicBezTo>
                    <a:pt x="177800" y="0"/>
                    <a:pt x="183515" y="5715"/>
                    <a:pt x="183515" y="12700"/>
                  </a:cubicBezTo>
                  <a:cubicBezTo>
                    <a:pt x="183515" y="19685"/>
                    <a:pt x="177800" y="25400"/>
                    <a:pt x="170815" y="25400"/>
                  </a:cubicBezTo>
                  <a:lnTo>
                    <a:pt x="170053" y="25400"/>
                  </a:lnTo>
                  <a:cubicBezTo>
                    <a:pt x="163068" y="25400"/>
                    <a:pt x="157353" y="19685"/>
                    <a:pt x="157353" y="12700"/>
                  </a:cubicBezTo>
                  <a:cubicBezTo>
                    <a:pt x="157353" y="5715"/>
                    <a:pt x="163068" y="0"/>
                    <a:pt x="170053" y="0"/>
                  </a:cubicBezTo>
                  <a:close/>
                  <a:moveTo>
                    <a:pt x="222504" y="0"/>
                  </a:moveTo>
                  <a:lnTo>
                    <a:pt x="223266" y="0"/>
                  </a:lnTo>
                  <a:cubicBezTo>
                    <a:pt x="230251" y="0"/>
                    <a:pt x="235966" y="5715"/>
                    <a:pt x="235966" y="12700"/>
                  </a:cubicBezTo>
                  <a:cubicBezTo>
                    <a:pt x="235966" y="19685"/>
                    <a:pt x="230251" y="25400"/>
                    <a:pt x="223266" y="25400"/>
                  </a:cubicBezTo>
                  <a:lnTo>
                    <a:pt x="222504" y="25400"/>
                  </a:lnTo>
                  <a:cubicBezTo>
                    <a:pt x="215519" y="25400"/>
                    <a:pt x="209804" y="19685"/>
                    <a:pt x="209804" y="12700"/>
                  </a:cubicBezTo>
                  <a:cubicBezTo>
                    <a:pt x="209804" y="5715"/>
                    <a:pt x="215519" y="0"/>
                    <a:pt x="222504" y="0"/>
                  </a:cubicBezTo>
                  <a:close/>
                  <a:moveTo>
                    <a:pt x="274955" y="0"/>
                  </a:moveTo>
                  <a:lnTo>
                    <a:pt x="275717" y="0"/>
                  </a:lnTo>
                  <a:cubicBezTo>
                    <a:pt x="282702" y="0"/>
                    <a:pt x="288417" y="5715"/>
                    <a:pt x="288417" y="12700"/>
                  </a:cubicBezTo>
                  <a:cubicBezTo>
                    <a:pt x="288417" y="19685"/>
                    <a:pt x="282702" y="25400"/>
                    <a:pt x="275717" y="25400"/>
                  </a:cubicBezTo>
                  <a:lnTo>
                    <a:pt x="274955" y="25400"/>
                  </a:lnTo>
                  <a:cubicBezTo>
                    <a:pt x="267970" y="25400"/>
                    <a:pt x="262255" y="19685"/>
                    <a:pt x="262255" y="12700"/>
                  </a:cubicBezTo>
                  <a:cubicBezTo>
                    <a:pt x="262255" y="5715"/>
                    <a:pt x="267970" y="0"/>
                    <a:pt x="274955" y="0"/>
                  </a:cubicBezTo>
                  <a:close/>
                  <a:moveTo>
                    <a:pt x="327406" y="0"/>
                  </a:moveTo>
                  <a:lnTo>
                    <a:pt x="328168" y="0"/>
                  </a:lnTo>
                  <a:cubicBezTo>
                    <a:pt x="335153" y="0"/>
                    <a:pt x="340868" y="5715"/>
                    <a:pt x="340868" y="12700"/>
                  </a:cubicBezTo>
                  <a:cubicBezTo>
                    <a:pt x="340868" y="19685"/>
                    <a:pt x="335153" y="25400"/>
                    <a:pt x="328168" y="25400"/>
                  </a:cubicBezTo>
                  <a:lnTo>
                    <a:pt x="327406" y="25400"/>
                  </a:lnTo>
                  <a:cubicBezTo>
                    <a:pt x="320421" y="25400"/>
                    <a:pt x="314706" y="19685"/>
                    <a:pt x="314706" y="12700"/>
                  </a:cubicBezTo>
                  <a:cubicBezTo>
                    <a:pt x="314706" y="5715"/>
                    <a:pt x="320421" y="0"/>
                    <a:pt x="327406" y="0"/>
                  </a:cubicBezTo>
                  <a:close/>
                  <a:moveTo>
                    <a:pt x="379857" y="0"/>
                  </a:moveTo>
                  <a:lnTo>
                    <a:pt x="380619" y="0"/>
                  </a:lnTo>
                  <a:cubicBezTo>
                    <a:pt x="387604" y="0"/>
                    <a:pt x="393319" y="5715"/>
                    <a:pt x="393319" y="12700"/>
                  </a:cubicBezTo>
                  <a:cubicBezTo>
                    <a:pt x="393319" y="19685"/>
                    <a:pt x="387604" y="25400"/>
                    <a:pt x="380619" y="25400"/>
                  </a:cubicBezTo>
                  <a:lnTo>
                    <a:pt x="379857" y="25400"/>
                  </a:lnTo>
                  <a:cubicBezTo>
                    <a:pt x="372872" y="25400"/>
                    <a:pt x="367157" y="19685"/>
                    <a:pt x="367157" y="12700"/>
                  </a:cubicBezTo>
                  <a:cubicBezTo>
                    <a:pt x="367157" y="5715"/>
                    <a:pt x="372872" y="0"/>
                    <a:pt x="379857" y="0"/>
                  </a:cubicBezTo>
                  <a:close/>
                  <a:moveTo>
                    <a:pt x="432181" y="0"/>
                  </a:moveTo>
                  <a:lnTo>
                    <a:pt x="432943" y="0"/>
                  </a:lnTo>
                  <a:cubicBezTo>
                    <a:pt x="439928" y="0"/>
                    <a:pt x="445643" y="5715"/>
                    <a:pt x="445643" y="12700"/>
                  </a:cubicBezTo>
                  <a:cubicBezTo>
                    <a:pt x="445643" y="19685"/>
                    <a:pt x="439928" y="25400"/>
                    <a:pt x="432943" y="25400"/>
                  </a:cubicBezTo>
                  <a:lnTo>
                    <a:pt x="432181" y="25400"/>
                  </a:lnTo>
                  <a:cubicBezTo>
                    <a:pt x="425196" y="25400"/>
                    <a:pt x="419481" y="19685"/>
                    <a:pt x="419481" y="12700"/>
                  </a:cubicBezTo>
                  <a:cubicBezTo>
                    <a:pt x="419481" y="5715"/>
                    <a:pt x="425196" y="0"/>
                    <a:pt x="432181" y="0"/>
                  </a:cubicBezTo>
                  <a:close/>
                  <a:moveTo>
                    <a:pt x="484632" y="0"/>
                  </a:moveTo>
                  <a:lnTo>
                    <a:pt x="485394" y="0"/>
                  </a:lnTo>
                  <a:cubicBezTo>
                    <a:pt x="492379" y="0"/>
                    <a:pt x="498094" y="5715"/>
                    <a:pt x="498094" y="12700"/>
                  </a:cubicBezTo>
                  <a:cubicBezTo>
                    <a:pt x="498094" y="19685"/>
                    <a:pt x="492379" y="25400"/>
                    <a:pt x="485394" y="25400"/>
                  </a:cubicBezTo>
                  <a:lnTo>
                    <a:pt x="484632" y="25400"/>
                  </a:lnTo>
                  <a:cubicBezTo>
                    <a:pt x="477647" y="25400"/>
                    <a:pt x="471932" y="19685"/>
                    <a:pt x="471932" y="12700"/>
                  </a:cubicBezTo>
                  <a:cubicBezTo>
                    <a:pt x="471932" y="5715"/>
                    <a:pt x="477647" y="0"/>
                    <a:pt x="484632" y="0"/>
                  </a:cubicBezTo>
                  <a:close/>
                  <a:moveTo>
                    <a:pt x="537083" y="0"/>
                  </a:moveTo>
                  <a:lnTo>
                    <a:pt x="537845" y="0"/>
                  </a:lnTo>
                  <a:cubicBezTo>
                    <a:pt x="544830" y="0"/>
                    <a:pt x="550545" y="5715"/>
                    <a:pt x="550545" y="12700"/>
                  </a:cubicBezTo>
                  <a:cubicBezTo>
                    <a:pt x="550545" y="19685"/>
                    <a:pt x="544830" y="25400"/>
                    <a:pt x="537845" y="25400"/>
                  </a:cubicBezTo>
                  <a:lnTo>
                    <a:pt x="537083" y="25400"/>
                  </a:lnTo>
                  <a:cubicBezTo>
                    <a:pt x="530098" y="25400"/>
                    <a:pt x="524383" y="19685"/>
                    <a:pt x="524383" y="12700"/>
                  </a:cubicBezTo>
                  <a:cubicBezTo>
                    <a:pt x="524383" y="5715"/>
                    <a:pt x="530098" y="0"/>
                    <a:pt x="537083" y="0"/>
                  </a:cubicBezTo>
                  <a:close/>
                  <a:moveTo>
                    <a:pt x="589534" y="0"/>
                  </a:moveTo>
                  <a:lnTo>
                    <a:pt x="590296" y="0"/>
                  </a:lnTo>
                  <a:cubicBezTo>
                    <a:pt x="597281" y="0"/>
                    <a:pt x="602996" y="5715"/>
                    <a:pt x="602996" y="12700"/>
                  </a:cubicBezTo>
                  <a:cubicBezTo>
                    <a:pt x="602996" y="19685"/>
                    <a:pt x="597281" y="25400"/>
                    <a:pt x="590296" y="25400"/>
                  </a:cubicBezTo>
                  <a:lnTo>
                    <a:pt x="589534" y="25400"/>
                  </a:lnTo>
                  <a:cubicBezTo>
                    <a:pt x="582549" y="25400"/>
                    <a:pt x="576834" y="19685"/>
                    <a:pt x="576834" y="12700"/>
                  </a:cubicBezTo>
                  <a:cubicBezTo>
                    <a:pt x="576834" y="5715"/>
                    <a:pt x="582549" y="0"/>
                    <a:pt x="589534" y="0"/>
                  </a:cubicBezTo>
                  <a:close/>
                  <a:moveTo>
                    <a:pt x="641985" y="0"/>
                  </a:moveTo>
                  <a:lnTo>
                    <a:pt x="642747" y="0"/>
                  </a:lnTo>
                  <a:cubicBezTo>
                    <a:pt x="649732" y="0"/>
                    <a:pt x="655447" y="5715"/>
                    <a:pt x="655447" y="12700"/>
                  </a:cubicBezTo>
                  <a:cubicBezTo>
                    <a:pt x="655447" y="19685"/>
                    <a:pt x="649732" y="25400"/>
                    <a:pt x="642747" y="25400"/>
                  </a:cubicBezTo>
                  <a:lnTo>
                    <a:pt x="641985" y="25400"/>
                  </a:lnTo>
                  <a:cubicBezTo>
                    <a:pt x="635000" y="25400"/>
                    <a:pt x="629285" y="19685"/>
                    <a:pt x="629285" y="12700"/>
                  </a:cubicBezTo>
                  <a:cubicBezTo>
                    <a:pt x="629285" y="5715"/>
                    <a:pt x="635000" y="0"/>
                    <a:pt x="641985" y="0"/>
                  </a:cubicBezTo>
                  <a:close/>
                  <a:moveTo>
                    <a:pt x="694436" y="0"/>
                  </a:moveTo>
                  <a:lnTo>
                    <a:pt x="695198" y="0"/>
                  </a:lnTo>
                  <a:cubicBezTo>
                    <a:pt x="702183" y="0"/>
                    <a:pt x="707898" y="5715"/>
                    <a:pt x="707898" y="12700"/>
                  </a:cubicBezTo>
                  <a:cubicBezTo>
                    <a:pt x="707898" y="19685"/>
                    <a:pt x="702183" y="25400"/>
                    <a:pt x="695198" y="25400"/>
                  </a:cubicBezTo>
                  <a:lnTo>
                    <a:pt x="694436" y="25400"/>
                  </a:lnTo>
                  <a:cubicBezTo>
                    <a:pt x="687451" y="25400"/>
                    <a:pt x="681736" y="19685"/>
                    <a:pt x="681736" y="12700"/>
                  </a:cubicBezTo>
                  <a:cubicBezTo>
                    <a:pt x="681736" y="5715"/>
                    <a:pt x="687451" y="0"/>
                    <a:pt x="694436" y="0"/>
                  </a:cubicBezTo>
                  <a:close/>
                  <a:moveTo>
                    <a:pt x="746887" y="0"/>
                  </a:moveTo>
                  <a:lnTo>
                    <a:pt x="747649" y="0"/>
                  </a:lnTo>
                  <a:cubicBezTo>
                    <a:pt x="754634" y="0"/>
                    <a:pt x="760349" y="5715"/>
                    <a:pt x="760349" y="12700"/>
                  </a:cubicBezTo>
                  <a:cubicBezTo>
                    <a:pt x="760349" y="19685"/>
                    <a:pt x="754634" y="25400"/>
                    <a:pt x="747649" y="25400"/>
                  </a:cubicBezTo>
                  <a:lnTo>
                    <a:pt x="746887" y="25400"/>
                  </a:lnTo>
                  <a:cubicBezTo>
                    <a:pt x="739902" y="25400"/>
                    <a:pt x="734187" y="19685"/>
                    <a:pt x="734187" y="12700"/>
                  </a:cubicBezTo>
                  <a:cubicBezTo>
                    <a:pt x="734187" y="5715"/>
                    <a:pt x="739902" y="0"/>
                    <a:pt x="746887" y="0"/>
                  </a:cubicBezTo>
                  <a:close/>
                  <a:moveTo>
                    <a:pt x="799211" y="0"/>
                  </a:moveTo>
                  <a:lnTo>
                    <a:pt x="799973" y="0"/>
                  </a:lnTo>
                  <a:cubicBezTo>
                    <a:pt x="806958" y="0"/>
                    <a:pt x="812673" y="5715"/>
                    <a:pt x="812673" y="12700"/>
                  </a:cubicBezTo>
                  <a:cubicBezTo>
                    <a:pt x="812673" y="19685"/>
                    <a:pt x="806958" y="25400"/>
                    <a:pt x="799973" y="25400"/>
                  </a:cubicBezTo>
                  <a:lnTo>
                    <a:pt x="799211" y="25400"/>
                  </a:lnTo>
                  <a:cubicBezTo>
                    <a:pt x="792226" y="25400"/>
                    <a:pt x="786511" y="19685"/>
                    <a:pt x="786511" y="12700"/>
                  </a:cubicBezTo>
                  <a:cubicBezTo>
                    <a:pt x="786511" y="5715"/>
                    <a:pt x="792226" y="0"/>
                    <a:pt x="799211" y="0"/>
                  </a:cubicBezTo>
                  <a:close/>
                  <a:moveTo>
                    <a:pt x="851662" y="0"/>
                  </a:moveTo>
                  <a:lnTo>
                    <a:pt x="852424" y="0"/>
                  </a:lnTo>
                  <a:cubicBezTo>
                    <a:pt x="859409" y="0"/>
                    <a:pt x="865124" y="5715"/>
                    <a:pt x="865124" y="12700"/>
                  </a:cubicBezTo>
                  <a:cubicBezTo>
                    <a:pt x="865124" y="19685"/>
                    <a:pt x="859409" y="25400"/>
                    <a:pt x="852424" y="25400"/>
                  </a:cubicBezTo>
                  <a:lnTo>
                    <a:pt x="851662" y="25400"/>
                  </a:lnTo>
                  <a:cubicBezTo>
                    <a:pt x="844677" y="25400"/>
                    <a:pt x="838962" y="19685"/>
                    <a:pt x="838962" y="12700"/>
                  </a:cubicBezTo>
                  <a:cubicBezTo>
                    <a:pt x="838962" y="5715"/>
                    <a:pt x="844677" y="0"/>
                    <a:pt x="851662" y="0"/>
                  </a:cubicBezTo>
                  <a:close/>
                  <a:moveTo>
                    <a:pt x="904113" y="0"/>
                  </a:moveTo>
                  <a:lnTo>
                    <a:pt x="904875" y="0"/>
                  </a:lnTo>
                  <a:cubicBezTo>
                    <a:pt x="911860" y="0"/>
                    <a:pt x="917575" y="5715"/>
                    <a:pt x="917575" y="12700"/>
                  </a:cubicBezTo>
                  <a:cubicBezTo>
                    <a:pt x="917575" y="19685"/>
                    <a:pt x="911860" y="25400"/>
                    <a:pt x="904875" y="25400"/>
                  </a:cubicBezTo>
                  <a:lnTo>
                    <a:pt x="904113" y="25400"/>
                  </a:lnTo>
                  <a:cubicBezTo>
                    <a:pt x="897128" y="25400"/>
                    <a:pt x="891413" y="19685"/>
                    <a:pt x="891413" y="12700"/>
                  </a:cubicBezTo>
                  <a:cubicBezTo>
                    <a:pt x="891413" y="5715"/>
                    <a:pt x="897128" y="0"/>
                    <a:pt x="904113" y="0"/>
                  </a:cubicBezTo>
                  <a:close/>
                  <a:moveTo>
                    <a:pt x="956564" y="0"/>
                  </a:moveTo>
                  <a:lnTo>
                    <a:pt x="957326" y="0"/>
                  </a:lnTo>
                  <a:cubicBezTo>
                    <a:pt x="964311" y="0"/>
                    <a:pt x="970026" y="5715"/>
                    <a:pt x="970026" y="12700"/>
                  </a:cubicBezTo>
                  <a:cubicBezTo>
                    <a:pt x="970026" y="19685"/>
                    <a:pt x="964311" y="25400"/>
                    <a:pt x="957326" y="25400"/>
                  </a:cubicBezTo>
                  <a:lnTo>
                    <a:pt x="956564" y="25400"/>
                  </a:lnTo>
                  <a:cubicBezTo>
                    <a:pt x="949579" y="25400"/>
                    <a:pt x="943864" y="19685"/>
                    <a:pt x="943864" y="12700"/>
                  </a:cubicBezTo>
                  <a:cubicBezTo>
                    <a:pt x="943864" y="5715"/>
                    <a:pt x="949579" y="0"/>
                    <a:pt x="956564" y="0"/>
                  </a:cubicBezTo>
                  <a:close/>
                  <a:moveTo>
                    <a:pt x="1009015" y="0"/>
                  </a:moveTo>
                  <a:lnTo>
                    <a:pt x="1009777" y="0"/>
                  </a:lnTo>
                  <a:cubicBezTo>
                    <a:pt x="1016762" y="0"/>
                    <a:pt x="1022477" y="5715"/>
                    <a:pt x="1022477" y="12700"/>
                  </a:cubicBezTo>
                  <a:cubicBezTo>
                    <a:pt x="1022477" y="19685"/>
                    <a:pt x="1016762" y="25400"/>
                    <a:pt x="1009777" y="25400"/>
                  </a:cubicBezTo>
                  <a:lnTo>
                    <a:pt x="1009015" y="25400"/>
                  </a:lnTo>
                  <a:cubicBezTo>
                    <a:pt x="1002030" y="25400"/>
                    <a:pt x="996315" y="19685"/>
                    <a:pt x="996315" y="12700"/>
                  </a:cubicBezTo>
                  <a:cubicBezTo>
                    <a:pt x="996315" y="5715"/>
                    <a:pt x="1002030" y="0"/>
                    <a:pt x="1009015" y="0"/>
                  </a:cubicBezTo>
                  <a:close/>
                  <a:moveTo>
                    <a:pt x="1061466" y="0"/>
                  </a:moveTo>
                  <a:lnTo>
                    <a:pt x="1062228" y="0"/>
                  </a:lnTo>
                  <a:cubicBezTo>
                    <a:pt x="1069213" y="0"/>
                    <a:pt x="1074928" y="5715"/>
                    <a:pt x="1074928" y="12700"/>
                  </a:cubicBezTo>
                  <a:cubicBezTo>
                    <a:pt x="1074928" y="19685"/>
                    <a:pt x="1069213" y="25400"/>
                    <a:pt x="1062228" y="25400"/>
                  </a:cubicBezTo>
                  <a:lnTo>
                    <a:pt x="1061466" y="25400"/>
                  </a:lnTo>
                  <a:cubicBezTo>
                    <a:pt x="1054481" y="25400"/>
                    <a:pt x="1048766" y="19685"/>
                    <a:pt x="1048766" y="12700"/>
                  </a:cubicBezTo>
                  <a:cubicBezTo>
                    <a:pt x="1048766" y="5715"/>
                    <a:pt x="1054481" y="0"/>
                    <a:pt x="1061466" y="0"/>
                  </a:cubicBezTo>
                  <a:close/>
                  <a:moveTo>
                    <a:pt x="1113917" y="0"/>
                  </a:moveTo>
                  <a:lnTo>
                    <a:pt x="1114679" y="0"/>
                  </a:lnTo>
                  <a:cubicBezTo>
                    <a:pt x="1121664" y="0"/>
                    <a:pt x="1127379" y="5715"/>
                    <a:pt x="1127379" y="12700"/>
                  </a:cubicBezTo>
                  <a:cubicBezTo>
                    <a:pt x="1127379" y="19685"/>
                    <a:pt x="1121664" y="25400"/>
                    <a:pt x="1114679" y="25400"/>
                  </a:cubicBezTo>
                  <a:lnTo>
                    <a:pt x="1113917" y="25400"/>
                  </a:lnTo>
                  <a:cubicBezTo>
                    <a:pt x="1106932" y="25400"/>
                    <a:pt x="1101217" y="19685"/>
                    <a:pt x="1101217" y="12700"/>
                  </a:cubicBezTo>
                  <a:cubicBezTo>
                    <a:pt x="1101217" y="5715"/>
                    <a:pt x="1106932" y="0"/>
                    <a:pt x="1113917" y="0"/>
                  </a:cubicBezTo>
                  <a:close/>
                  <a:moveTo>
                    <a:pt x="1166368" y="0"/>
                  </a:moveTo>
                  <a:lnTo>
                    <a:pt x="1167130" y="0"/>
                  </a:lnTo>
                  <a:cubicBezTo>
                    <a:pt x="1174115" y="0"/>
                    <a:pt x="1179830" y="5715"/>
                    <a:pt x="1179830" y="12700"/>
                  </a:cubicBezTo>
                  <a:cubicBezTo>
                    <a:pt x="1179830" y="19685"/>
                    <a:pt x="1174115" y="25400"/>
                    <a:pt x="1167130" y="25400"/>
                  </a:cubicBezTo>
                  <a:lnTo>
                    <a:pt x="1166368" y="25400"/>
                  </a:lnTo>
                  <a:cubicBezTo>
                    <a:pt x="1159383" y="25400"/>
                    <a:pt x="1153668" y="19685"/>
                    <a:pt x="1153668" y="12700"/>
                  </a:cubicBezTo>
                  <a:cubicBezTo>
                    <a:pt x="1153668" y="5715"/>
                    <a:pt x="1159383" y="0"/>
                    <a:pt x="1166368" y="0"/>
                  </a:cubicBezTo>
                  <a:close/>
                  <a:moveTo>
                    <a:pt x="1218819" y="0"/>
                  </a:moveTo>
                  <a:lnTo>
                    <a:pt x="1219581" y="0"/>
                  </a:lnTo>
                  <a:cubicBezTo>
                    <a:pt x="1226566" y="0"/>
                    <a:pt x="1232281" y="5715"/>
                    <a:pt x="1232281" y="12700"/>
                  </a:cubicBezTo>
                  <a:cubicBezTo>
                    <a:pt x="1232281" y="19685"/>
                    <a:pt x="1226566" y="25400"/>
                    <a:pt x="1219581" y="25400"/>
                  </a:cubicBezTo>
                  <a:lnTo>
                    <a:pt x="1218819" y="25400"/>
                  </a:lnTo>
                  <a:cubicBezTo>
                    <a:pt x="1211834" y="25400"/>
                    <a:pt x="1206119" y="19685"/>
                    <a:pt x="1206119" y="12700"/>
                  </a:cubicBezTo>
                  <a:cubicBezTo>
                    <a:pt x="1206119" y="5715"/>
                    <a:pt x="1211834" y="0"/>
                    <a:pt x="1218819" y="0"/>
                  </a:cubicBezTo>
                  <a:close/>
                  <a:moveTo>
                    <a:pt x="1271270" y="0"/>
                  </a:moveTo>
                  <a:lnTo>
                    <a:pt x="1272032" y="0"/>
                  </a:lnTo>
                  <a:cubicBezTo>
                    <a:pt x="1279017" y="0"/>
                    <a:pt x="1284732" y="5715"/>
                    <a:pt x="1284732" y="12700"/>
                  </a:cubicBezTo>
                  <a:cubicBezTo>
                    <a:pt x="1284732" y="19685"/>
                    <a:pt x="1279017" y="25400"/>
                    <a:pt x="1272032" y="25400"/>
                  </a:cubicBezTo>
                  <a:lnTo>
                    <a:pt x="1271270" y="25400"/>
                  </a:lnTo>
                  <a:cubicBezTo>
                    <a:pt x="1264285" y="25400"/>
                    <a:pt x="1258570" y="19685"/>
                    <a:pt x="1258570" y="12700"/>
                  </a:cubicBezTo>
                  <a:cubicBezTo>
                    <a:pt x="1258570" y="5715"/>
                    <a:pt x="1264285" y="0"/>
                    <a:pt x="1271270" y="0"/>
                  </a:cubicBezTo>
                  <a:close/>
                  <a:moveTo>
                    <a:pt x="1323721" y="0"/>
                  </a:moveTo>
                  <a:lnTo>
                    <a:pt x="1324483" y="0"/>
                  </a:lnTo>
                  <a:cubicBezTo>
                    <a:pt x="1331468" y="0"/>
                    <a:pt x="1337183" y="5715"/>
                    <a:pt x="1337183" y="12700"/>
                  </a:cubicBezTo>
                  <a:cubicBezTo>
                    <a:pt x="1337183" y="19685"/>
                    <a:pt x="1331468" y="25400"/>
                    <a:pt x="1324483" y="25400"/>
                  </a:cubicBezTo>
                  <a:lnTo>
                    <a:pt x="1323721" y="25400"/>
                  </a:lnTo>
                  <a:cubicBezTo>
                    <a:pt x="1316736" y="25400"/>
                    <a:pt x="1311021" y="19685"/>
                    <a:pt x="1311021" y="12700"/>
                  </a:cubicBezTo>
                  <a:cubicBezTo>
                    <a:pt x="1311021" y="5715"/>
                    <a:pt x="1316736" y="0"/>
                    <a:pt x="1323721"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4891A9"/>
            </a:solidFill>
          </p:spPr>
        </p:sp>
        <p:sp>
          <p:nvSpPr>
            <p:cNvPr name="Freeform 26" id="26"/>
            <p:cNvSpPr/>
            <p:nvPr/>
          </p:nvSpPr>
          <p:spPr>
            <a:xfrm flipH="false" flipV="false" rot="0">
              <a:off x="63500" y="63500"/>
              <a:ext cx="1419860" cy="25400"/>
            </a:xfrm>
            <a:custGeom>
              <a:avLst/>
              <a:gdLst/>
              <a:ahLst/>
              <a:cxnLst/>
              <a:rect r="r" b="b" t="t" l="l"/>
              <a:pathLst>
                <a:path h="25400" w="1419860">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1407160" y="0"/>
                  </a:moveTo>
                  <a:cubicBezTo>
                    <a:pt x="1414145" y="0"/>
                    <a:pt x="1419860" y="5715"/>
                    <a:pt x="1419860" y="12700"/>
                  </a:cubicBezTo>
                  <a:cubicBezTo>
                    <a:pt x="1419860" y="19685"/>
                    <a:pt x="1414145" y="25400"/>
                    <a:pt x="1407160" y="25400"/>
                  </a:cubicBezTo>
                  <a:cubicBezTo>
                    <a:pt x="1400175" y="25400"/>
                    <a:pt x="1394460" y="19685"/>
                    <a:pt x="1394460" y="12700"/>
                  </a:cubicBezTo>
                  <a:cubicBezTo>
                    <a:pt x="1394460" y="5715"/>
                    <a:pt x="1400175" y="0"/>
                    <a:pt x="1407160" y="0"/>
                  </a:cubicBezTo>
                  <a:close/>
                </a:path>
              </a:pathLst>
            </a:custGeom>
            <a:solidFill>
              <a:srgbClr val="4891A9"/>
            </a:solidFill>
          </p:spPr>
        </p:sp>
      </p:grpSp>
      <p:grpSp>
        <p:nvGrpSpPr>
          <p:cNvPr name="Group 27" id="27"/>
          <p:cNvGrpSpPr>
            <a:grpSpLocks noChangeAspect="true"/>
          </p:cNvGrpSpPr>
          <p:nvPr/>
        </p:nvGrpSpPr>
        <p:grpSpPr>
          <a:xfrm rot="0">
            <a:off x="13806212" y="5951720"/>
            <a:ext cx="1910549" cy="227651"/>
            <a:chOff x="0" y="0"/>
            <a:chExt cx="1279004" cy="152400"/>
          </a:xfrm>
        </p:grpSpPr>
        <p:sp>
          <p:nvSpPr>
            <p:cNvPr name="Freeform 28" id="28"/>
            <p:cNvSpPr/>
            <p:nvPr/>
          </p:nvSpPr>
          <p:spPr>
            <a:xfrm flipH="false" flipV="false" rot="0">
              <a:off x="114681" y="63500"/>
              <a:ext cx="1065403" cy="25400"/>
            </a:xfrm>
            <a:custGeom>
              <a:avLst/>
              <a:gdLst/>
              <a:ahLst/>
              <a:cxnLst/>
              <a:rect r="r" b="b" t="t" l="l"/>
              <a:pathLst>
                <a:path h="25400" w="1065403">
                  <a:moveTo>
                    <a:pt x="64770" y="0"/>
                  </a:moveTo>
                  <a:lnTo>
                    <a:pt x="65532" y="0"/>
                  </a:lnTo>
                  <a:cubicBezTo>
                    <a:pt x="72517" y="0"/>
                    <a:pt x="78232" y="5715"/>
                    <a:pt x="78232" y="12700"/>
                  </a:cubicBezTo>
                  <a:cubicBezTo>
                    <a:pt x="78232" y="19685"/>
                    <a:pt x="72517" y="25400"/>
                    <a:pt x="65532" y="25400"/>
                  </a:cubicBezTo>
                  <a:lnTo>
                    <a:pt x="64770" y="25400"/>
                  </a:lnTo>
                  <a:cubicBezTo>
                    <a:pt x="57785" y="25400"/>
                    <a:pt x="52070" y="19685"/>
                    <a:pt x="52070" y="12700"/>
                  </a:cubicBezTo>
                  <a:cubicBezTo>
                    <a:pt x="52070" y="5715"/>
                    <a:pt x="57785" y="0"/>
                    <a:pt x="64770" y="0"/>
                  </a:cubicBezTo>
                  <a:close/>
                  <a:moveTo>
                    <a:pt x="116713" y="0"/>
                  </a:moveTo>
                  <a:lnTo>
                    <a:pt x="117475" y="0"/>
                  </a:lnTo>
                  <a:cubicBezTo>
                    <a:pt x="124460" y="0"/>
                    <a:pt x="130175" y="5715"/>
                    <a:pt x="130175" y="12700"/>
                  </a:cubicBezTo>
                  <a:cubicBezTo>
                    <a:pt x="130175" y="19685"/>
                    <a:pt x="124460" y="25400"/>
                    <a:pt x="117475" y="25400"/>
                  </a:cubicBezTo>
                  <a:lnTo>
                    <a:pt x="116713" y="25400"/>
                  </a:lnTo>
                  <a:cubicBezTo>
                    <a:pt x="109728" y="25400"/>
                    <a:pt x="104013" y="19685"/>
                    <a:pt x="104013" y="12700"/>
                  </a:cubicBezTo>
                  <a:cubicBezTo>
                    <a:pt x="104013" y="5715"/>
                    <a:pt x="109728" y="0"/>
                    <a:pt x="116713" y="0"/>
                  </a:cubicBezTo>
                  <a:close/>
                  <a:moveTo>
                    <a:pt x="168656" y="0"/>
                  </a:moveTo>
                  <a:lnTo>
                    <a:pt x="169418" y="0"/>
                  </a:lnTo>
                  <a:cubicBezTo>
                    <a:pt x="176403" y="0"/>
                    <a:pt x="182118" y="5715"/>
                    <a:pt x="182118" y="12700"/>
                  </a:cubicBezTo>
                  <a:cubicBezTo>
                    <a:pt x="182118" y="19685"/>
                    <a:pt x="176403" y="25400"/>
                    <a:pt x="169418" y="25400"/>
                  </a:cubicBezTo>
                  <a:lnTo>
                    <a:pt x="168656" y="25400"/>
                  </a:lnTo>
                  <a:cubicBezTo>
                    <a:pt x="161671" y="25400"/>
                    <a:pt x="155956" y="19685"/>
                    <a:pt x="155956" y="12700"/>
                  </a:cubicBezTo>
                  <a:cubicBezTo>
                    <a:pt x="155956" y="5715"/>
                    <a:pt x="161671" y="0"/>
                    <a:pt x="168656" y="0"/>
                  </a:cubicBezTo>
                  <a:close/>
                  <a:moveTo>
                    <a:pt x="220599" y="0"/>
                  </a:moveTo>
                  <a:lnTo>
                    <a:pt x="221361" y="0"/>
                  </a:lnTo>
                  <a:cubicBezTo>
                    <a:pt x="228346" y="0"/>
                    <a:pt x="234061" y="5715"/>
                    <a:pt x="234061" y="12700"/>
                  </a:cubicBezTo>
                  <a:cubicBezTo>
                    <a:pt x="234061" y="19685"/>
                    <a:pt x="228346" y="25400"/>
                    <a:pt x="221361" y="25400"/>
                  </a:cubicBezTo>
                  <a:lnTo>
                    <a:pt x="220599" y="25400"/>
                  </a:lnTo>
                  <a:cubicBezTo>
                    <a:pt x="213614" y="25400"/>
                    <a:pt x="207899" y="19685"/>
                    <a:pt x="207899" y="12700"/>
                  </a:cubicBezTo>
                  <a:cubicBezTo>
                    <a:pt x="207899" y="5715"/>
                    <a:pt x="213614" y="0"/>
                    <a:pt x="220599" y="0"/>
                  </a:cubicBezTo>
                  <a:close/>
                  <a:moveTo>
                    <a:pt x="272669" y="0"/>
                  </a:moveTo>
                  <a:lnTo>
                    <a:pt x="273431" y="0"/>
                  </a:lnTo>
                  <a:cubicBezTo>
                    <a:pt x="280416" y="0"/>
                    <a:pt x="286131" y="5715"/>
                    <a:pt x="286131" y="12700"/>
                  </a:cubicBezTo>
                  <a:cubicBezTo>
                    <a:pt x="286131" y="19685"/>
                    <a:pt x="280416" y="25400"/>
                    <a:pt x="273431" y="25400"/>
                  </a:cubicBezTo>
                  <a:lnTo>
                    <a:pt x="272669" y="25400"/>
                  </a:lnTo>
                  <a:cubicBezTo>
                    <a:pt x="265684" y="25400"/>
                    <a:pt x="259969" y="19685"/>
                    <a:pt x="259969" y="12700"/>
                  </a:cubicBezTo>
                  <a:cubicBezTo>
                    <a:pt x="259969" y="5715"/>
                    <a:pt x="265684" y="0"/>
                    <a:pt x="272669" y="0"/>
                  </a:cubicBezTo>
                  <a:close/>
                  <a:moveTo>
                    <a:pt x="324739" y="0"/>
                  </a:moveTo>
                  <a:lnTo>
                    <a:pt x="325501" y="0"/>
                  </a:lnTo>
                  <a:cubicBezTo>
                    <a:pt x="332486" y="0"/>
                    <a:pt x="338201" y="5715"/>
                    <a:pt x="338201" y="12700"/>
                  </a:cubicBezTo>
                  <a:cubicBezTo>
                    <a:pt x="338201" y="19685"/>
                    <a:pt x="332486" y="25400"/>
                    <a:pt x="325501" y="25400"/>
                  </a:cubicBezTo>
                  <a:lnTo>
                    <a:pt x="324739" y="25400"/>
                  </a:lnTo>
                  <a:cubicBezTo>
                    <a:pt x="317754" y="25400"/>
                    <a:pt x="312039" y="19685"/>
                    <a:pt x="312039" y="12700"/>
                  </a:cubicBezTo>
                  <a:cubicBezTo>
                    <a:pt x="312039" y="5715"/>
                    <a:pt x="317754" y="0"/>
                    <a:pt x="324739" y="0"/>
                  </a:cubicBezTo>
                  <a:close/>
                  <a:moveTo>
                    <a:pt x="376682" y="0"/>
                  </a:moveTo>
                  <a:lnTo>
                    <a:pt x="377444" y="0"/>
                  </a:lnTo>
                  <a:cubicBezTo>
                    <a:pt x="384429" y="0"/>
                    <a:pt x="390144" y="5715"/>
                    <a:pt x="390144" y="12700"/>
                  </a:cubicBezTo>
                  <a:cubicBezTo>
                    <a:pt x="390144" y="19685"/>
                    <a:pt x="384429" y="25400"/>
                    <a:pt x="377444" y="25400"/>
                  </a:cubicBezTo>
                  <a:lnTo>
                    <a:pt x="376682" y="25400"/>
                  </a:lnTo>
                  <a:cubicBezTo>
                    <a:pt x="369697" y="25400"/>
                    <a:pt x="363982" y="19685"/>
                    <a:pt x="363982" y="12700"/>
                  </a:cubicBezTo>
                  <a:cubicBezTo>
                    <a:pt x="363982" y="5715"/>
                    <a:pt x="369697" y="0"/>
                    <a:pt x="376682" y="0"/>
                  </a:cubicBezTo>
                  <a:close/>
                  <a:moveTo>
                    <a:pt x="428625" y="0"/>
                  </a:moveTo>
                  <a:lnTo>
                    <a:pt x="429387" y="0"/>
                  </a:lnTo>
                  <a:cubicBezTo>
                    <a:pt x="436372" y="0"/>
                    <a:pt x="442087" y="5715"/>
                    <a:pt x="442087" y="12700"/>
                  </a:cubicBezTo>
                  <a:cubicBezTo>
                    <a:pt x="442087" y="19685"/>
                    <a:pt x="436372" y="25400"/>
                    <a:pt x="429387" y="25400"/>
                  </a:cubicBezTo>
                  <a:lnTo>
                    <a:pt x="428625" y="25400"/>
                  </a:lnTo>
                  <a:cubicBezTo>
                    <a:pt x="421640" y="25400"/>
                    <a:pt x="415925" y="19685"/>
                    <a:pt x="415925" y="12700"/>
                  </a:cubicBezTo>
                  <a:cubicBezTo>
                    <a:pt x="415925" y="5715"/>
                    <a:pt x="421640" y="0"/>
                    <a:pt x="428625" y="0"/>
                  </a:cubicBezTo>
                  <a:close/>
                  <a:moveTo>
                    <a:pt x="480568" y="0"/>
                  </a:moveTo>
                  <a:lnTo>
                    <a:pt x="481330" y="0"/>
                  </a:lnTo>
                  <a:cubicBezTo>
                    <a:pt x="488315" y="0"/>
                    <a:pt x="494030" y="5715"/>
                    <a:pt x="494030" y="12700"/>
                  </a:cubicBezTo>
                  <a:cubicBezTo>
                    <a:pt x="494030" y="19685"/>
                    <a:pt x="488315" y="25400"/>
                    <a:pt x="481330" y="25400"/>
                  </a:cubicBezTo>
                  <a:lnTo>
                    <a:pt x="480568" y="25400"/>
                  </a:lnTo>
                  <a:cubicBezTo>
                    <a:pt x="473583" y="25400"/>
                    <a:pt x="467868" y="19685"/>
                    <a:pt x="467868" y="12700"/>
                  </a:cubicBezTo>
                  <a:cubicBezTo>
                    <a:pt x="467868" y="5715"/>
                    <a:pt x="473583" y="0"/>
                    <a:pt x="480568" y="0"/>
                  </a:cubicBezTo>
                  <a:close/>
                  <a:moveTo>
                    <a:pt x="532511" y="0"/>
                  </a:moveTo>
                  <a:lnTo>
                    <a:pt x="533273" y="0"/>
                  </a:lnTo>
                  <a:cubicBezTo>
                    <a:pt x="540258" y="0"/>
                    <a:pt x="545973" y="5715"/>
                    <a:pt x="545973" y="12700"/>
                  </a:cubicBezTo>
                  <a:cubicBezTo>
                    <a:pt x="545973" y="19685"/>
                    <a:pt x="540258" y="25400"/>
                    <a:pt x="533273" y="25400"/>
                  </a:cubicBezTo>
                  <a:lnTo>
                    <a:pt x="532511" y="25400"/>
                  </a:lnTo>
                  <a:cubicBezTo>
                    <a:pt x="525526" y="25400"/>
                    <a:pt x="519811" y="19685"/>
                    <a:pt x="519811" y="12700"/>
                  </a:cubicBezTo>
                  <a:cubicBezTo>
                    <a:pt x="519811" y="5715"/>
                    <a:pt x="525526" y="0"/>
                    <a:pt x="532511" y="0"/>
                  </a:cubicBezTo>
                  <a:close/>
                  <a:moveTo>
                    <a:pt x="584454" y="0"/>
                  </a:moveTo>
                  <a:lnTo>
                    <a:pt x="585216" y="0"/>
                  </a:lnTo>
                  <a:cubicBezTo>
                    <a:pt x="592201" y="0"/>
                    <a:pt x="597916" y="5715"/>
                    <a:pt x="597916" y="12700"/>
                  </a:cubicBezTo>
                  <a:cubicBezTo>
                    <a:pt x="597916" y="19685"/>
                    <a:pt x="592201" y="25400"/>
                    <a:pt x="585216" y="25400"/>
                  </a:cubicBezTo>
                  <a:lnTo>
                    <a:pt x="584454" y="25400"/>
                  </a:lnTo>
                  <a:cubicBezTo>
                    <a:pt x="577469" y="25400"/>
                    <a:pt x="571754" y="19685"/>
                    <a:pt x="571754" y="12700"/>
                  </a:cubicBezTo>
                  <a:cubicBezTo>
                    <a:pt x="571754" y="5715"/>
                    <a:pt x="577469" y="0"/>
                    <a:pt x="584454" y="0"/>
                  </a:cubicBezTo>
                  <a:close/>
                  <a:moveTo>
                    <a:pt x="636397" y="0"/>
                  </a:moveTo>
                  <a:lnTo>
                    <a:pt x="637159" y="0"/>
                  </a:lnTo>
                  <a:cubicBezTo>
                    <a:pt x="644144" y="0"/>
                    <a:pt x="649859" y="5715"/>
                    <a:pt x="649859" y="12700"/>
                  </a:cubicBezTo>
                  <a:cubicBezTo>
                    <a:pt x="649859" y="19685"/>
                    <a:pt x="644144" y="25400"/>
                    <a:pt x="637159" y="25400"/>
                  </a:cubicBezTo>
                  <a:lnTo>
                    <a:pt x="636397" y="25400"/>
                  </a:lnTo>
                  <a:cubicBezTo>
                    <a:pt x="629412" y="25400"/>
                    <a:pt x="623697" y="19685"/>
                    <a:pt x="623697" y="12700"/>
                  </a:cubicBezTo>
                  <a:cubicBezTo>
                    <a:pt x="623697" y="5715"/>
                    <a:pt x="629412" y="0"/>
                    <a:pt x="636397" y="0"/>
                  </a:cubicBezTo>
                  <a:close/>
                  <a:moveTo>
                    <a:pt x="688340" y="0"/>
                  </a:moveTo>
                  <a:lnTo>
                    <a:pt x="689102" y="0"/>
                  </a:lnTo>
                  <a:cubicBezTo>
                    <a:pt x="696087" y="0"/>
                    <a:pt x="701802" y="5715"/>
                    <a:pt x="701802" y="12700"/>
                  </a:cubicBezTo>
                  <a:cubicBezTo>
                    <a:pt x="701802" y="19685"/>
                    <a:pt x="696087" y="25400"/>
                    <a:pt x="689102" y="25400"/>
                  </a:cubicBezTo>
                  <a:lnTo>
                    <a:pt x="688340" y="25400"/>
                  </a:lnTo>
                  <a:cubicBezTo>
                    <a:pt x="681355" y="25400"/>
                    <a:pt x="675640" y="19685"/>
                    <a:pt x="675640" y="12700"/>
                  </a:cubicBezTo>
                  <a:cubicBezTo>
                    <a:pt x="675640" y="5715"/>
                    <a:pt x="681355" y="0"/>
                    <a:pt x="688340" y="0"/>
                  </a:cubicBezTo>
                  <a:close/>
                  <a:moveTo>
                    <a:pt x="740283" y="0"/>
                  </a:moveTo>
                  <a:lnTo>
                    <a:pt x="741045" y="0"/>
                  </a:lnTo>
                  <a:cubicBezTo>
                    <a:pt x="748030" y="0"/>
                    <a:pt x="753745" y="5715"/>
                    <a:pt x="753745" y="12700"/>
                  </a:cubicBezTo>
                  <a:cubicBezTo>
                    <a:pt x="753745" y="19685"/>
                    <a:pt x="748030" y="25400"/>
                    <a:pt x="741045" y="25400"/>
                  </a:cubicBezTo>
                  <a:lnTo>
                    <a:pt x="740283" y="25400"/>
                  </a:lnTo>
                  <a:cubicBezTo>
                    <a:pt x="733298" y="25400"/>
                    <a:pt x="727583" y="19685"/>
                    <a:pt x="727583" y="12700"/>
                  </a:cubicBezTo>
                  <a:cubicBezTo>
                    <a:pt x="727583" y="5715"/>
                    <a:pt x="733298" y="0"/>
                    <a:pt x="740283" y="0"/>
                  </a:cubicBezTo>
                  <a:close/>
                  <a:moveTo>
                    <a:pt x="792226" y="0"/>
                  </a:moveTo>
                  <a:lnTo>
                    <a:pt x="792988" y="0"/>
                  </a:lnTo>
                  <a:cubicBezTo>
                    <a:pt x="799973" y="0"/>
                    <a:pt x="805688" y="5715"/>
                    <a:pt x="805688" y="12700"/>
                  </a:cubicBezTo>
                  <a:cubicBezTo>
                    <a:pt x="805688" y="19685"/>
                    <a:pt x="799973" y="25400"/>
                    <a:pt x="792988" y="25400"/>
                  </a:cubicBezTo>
                  <a:lnTo>
                    <a:pt x="792226" y="25400"/>
                  </a:lnTo>
                  <a:cubicBezTo>
                    <a:pt x="785241" y="25400"/>
                    <a:pt x="779526" y="19685"/>
                    <a:pt x="779526" y="12700"/>
                  </a:cubicBezTo>
                  <a:cubicBezTo>
                    <a:pt x="779526" y="5715"/>
                    <a:pt x="785241" y="0"/>
                    <a:pt x="792226" y="0"/>
                  </a:cubicBezTo>
                  <a:close/>
                  <a:moveTo>
                    <a:pt x="844169" y="0"/>
                  </a:moveTo>
                  <a:lnTo>
                    <a:pt x="844931" y="0"/>
                  </a:lnTo>
                  <a:cubicBezTo>
                    <a:pt x="851916" y="0"/>
                    <a:pt x="857631" y="5715"/>
                    <a:pt x="857631" y="12700"/>
                  </a:cubicBezTo>
                  <a:cubicBezTo>
                    <a:pt x="857631" y="19685"/>
                    <a:pt x="851916" y="25400"/>
                    <a:pt x="844931" y="25400"/>
                  </a:cubicBezTo>
                  <a:lnTo>
                    <a:pt x="844169" y="25400"/>
                  </a:lnTo>
                  <a:cubicBezTo>
                    <a:pt x="837184" y="25400"/>
                    <a:pt x="831469" y="19685"/>
                    <a:pt x="831469" y="12700"/>
                  </a:cubicBezTo>
                  <a:cubicBezTo>
                    <a:pt x="831469" y="5715"/>
                    <a:pt x="837184" y="0"/>
                    <a:pt x="844169" y="0"/>
                  </a:cubicBezTo>
                  <a:close/>
                  <a:moveTo>
                    <a:pt x="896112" y="0"/>
                  </a:moveTo>
                  <a:lnTo>
                    <a:pt x="896874" y="0"/>
                  </a:lnTo>
                  <a:cubicBezTo>
                    <a:pt x="903859" y="0"/>
                    <a:pt x="909574" y="5715"/>
                    <a:pt x="909574" y="12700"/>
                  </a:cubicBezTo>
                  <a:cubicBezTo>
                    <a:pt x="909574" y="19685"/>
                    <a:pt x="903859" y="25400"/>
                    <a:pt x="896874" y="25400"/>
                  </a:cubicBezTo>
                  <a:lnTo>
                    <a:pt x="896112" y="25400"/>
                  </a:lnTo>
                  <a:cubicBezTo>
                    <a:pt x="889127" y="25400"/>
                    <a:pt x="883412" y="19685"/>
                    <a:pt x="883412" y="12700"/>
                  </a:cubicBezTo>
                  <a:cubicBezTo>
                    <a:pt x="883412" y="5715"/>
                    <a:pt x="889127" y="0"/>
                    <a:pt x="896112" y="0"/>
                  </a:cubicBezTo>
                  <a:close/>
                  <a:moveTo>
                    <a:pt x="948055" y="0"/>
                  </a:moveTo>
                  <a:lnTo>
                    <a:pt x="948817" y="0"/>
                  </a:lnTo>
                  <a:cubicBezTo>
                    <a:pt x="955802" y="0"/>
                    <a:pt x="961517" y="5715"/>
                    <a:pt x="961517" y="12700"/>
                  </a:cubicBezTo>
                  <a:cubicBezTo>
                    <a:pt x="961517" y="19685"/>
                    <a:pt x="955802" y="25400"/>
                    <a:pt x="948817" y="25400"/>
                  </a:cubicBezTo>
                  <a:lnTo>
                    <a:pt x="948055" y="25400"/>
                  </a:lnTo>
                  <a:cubicBezTo>
                    <a:pt x="941070" y="25400"/>
                    <a:pt x="935355" y="19685"/>
                    <a:pt x="935355" y="12700"/>
                  </a:cubicBezTo>
                  <a:cubicBezTo>
                    <a:pt x="935355" y="5715"/>
                    <a:pt x="941070" y="0"/>
                    <a:pt x="948055" y="0"/>
                  </a:cubicBezTo>
                  <a:close/>
                  <a:moveTo>
                    <a:pt x="999998" y="0"/>
                  </a:moveTo>
                  <a:lnTo>
                    <a:pt x="1000760" y="0"/>
                  </a:lnTo>
                  <a:cubicBezTo>
                    <a:pt x="1007745" y="0"/>
                    <a:pt x="1013460" y="5715"/>
                    <a:pt x="1013460" y="12700"/>
                  </a:cubicBezTo>
                  <a:cubicBezTo>
                    <a:pt x="1013460" y="19685"/>
                    <a:pt x="1007745" y="25400"/>
                    <a:pt x="1000760" y="25400"/>
                  </a:cubicBezTo>
                  <a:lnTo>
                    <a:pt x="999998" y="25400"/>
                  </a:lnTo>
                  <a:cubicBezTo>
                    <a:pt x="993013" y="25400"/>
                    <a:pt x="987298" y="19685"/>
                    <a:pt x="987298" y="12700"/>
                  </a:cubicBezTo>
                  <a:cubicBezTo>
                    <a:pt x="987298" y="5715"/>
                    <a:pt x="993013" y="0"/>
                    <a:pt x="999998" y="0"/>
                  </a:cubicBezTo>
                  <a:close/>
                  <a:moveTo>
                    <a:pt x="1051941" y="0"/>
                  </a:moveTo>
                  <a:lnTo>
                    <a:pt x="1052703" y="0"/>
                  </a:lnTo>
                  <a:cubicBezTo>
                    <a:pt x="1059688" y="0"/>
                    <a:pt x="1065403" y="5715"/>
                    <a:pt x="1065403" y="12700"/>
                  </a:cubicBezTo>
                  <a:cubicBezTo>
                    <a:pt x="1065403" y="19685"/>
                    <a:pt x="1059688" y="25400"/>
                    <a:pt x="1052703" y="25400"/>
                  </a:cubicBezTo>
                  <a:lnTo>
                    <a:pt x="1051941" y="25400"/>
                  </a:lnTo>
                  <a:cubicBezTo>
                    <a:pt x="1044956" y="25400"/>
                    <a:pt x="1039241" y="19685"/>
                    <a:pt x="1039241" y="12700"/>
                  </a:cubicBezTo>
                  <a:cubicBezTo>
                    <a:pt x="1039241" y="5715"/>
                    <a:pt x="1044956" y="0"/>
                    <a:pt x="1051941" y="0"/>
                  </a:cubicBezTo>
                  <a:close/>
                  <a:moveTo>
                    <a:pt x="12700" y="0"/>
                  </a:moveTo>
                  <a:lnTo>
                    <a:pt x="13462" y="0"/>
                  </a:lnTo>
                  <a:cubicBezTo>
                    <a:pt x="20447" y="0"/>
                    <a:pt x="26162" y="5715"/>
                    <a:pt x="26162" y="12700"/>
                  </a:cubicBezTo>
                  <a:cubicBezTo>
                    <a:pt x="26162" y="19685"/>
                    <a:pt x="20447" y="25400"/>
                    <a:pt x="13462" y="25400"/>
                  </a:cubicBezTo>
                  <a:lnTo>
                    <a:pt x="12700" y="25400"/>
                  </a:lnTo>
                  <a:cubicBezTo>
                    <a:pt x="5715" y="25400"/>
                    <a:pt x="0" y="19685"/>
                    <a:pt x="0" y="12700"/>
                  </a:cubicBezTo>
                  <a:cubicBezTo>
                    <a:pt x="0" y="5715"/>
                    <a:pt x="5715" y="0"/>
                    <a:pt x="12700" y="0"/>
                  </a:cubicBezTo>
                  <a:close/>
                </a:path>
              </a:pathLst>
            </a:custGeom>
            <a:solidFill>
              <a:srgbClr val="4891A9"/>
            </a:solidFill>
          </p:spPr>
        </p:sp>
        <p:sp>
          <p:nvSpPr>
            <p:cNvPr name="Freeform 29" id="29"/>
            <p:cNvSpPr/>
            <p:nvPr/>
          </p:nvSpPr>
          <p:spPr>
            <a:xfrm flipH="false" flipV="false" rot="0">
              <a:off x="63500" y="63500"/>
              <a:ext cx="1152017" cy="25400"/>
            </a:xfrm>
            <a:custGeom>
              <a:avLst/>
              <a:gdLst/>
              <a:ahLst/>
              <a:cxnLst/>
              <a:rect r="r" b="b" t="t" l="l"/>
              <a:pathLst>
                <a:path h="25400" w="1152017">
                  <a:moveTo>
                    <a:pt x="12700" y="0"/>
                  </a:moveTo>
                  <a:cubicBezTo>
                    <a:pt x="19685" y="0"/>
                    <a:pt x="25400" y="5715"/>
                    <a:pt x="25400" y="12700"/>
                  </a:cubicBezTo>
                  <a:cubicBezTo>
                    <a:pt x="25400" y="19685"/>
                    <a:pt x="19685" y="25400"/>
                    <a:pt x="12700" y="25400"/>
                  </a:cubicBezTo>
                  <a:cubicBezTo>
                    <a:pt x="5715" y="25400"/>
                    <a:pt x="0" y="19685"/>
                    <a:pt x="0" y="12700"/>
                  </a:cubicBezTo>
                  <a:cubicBezTo>
                    <a:pt x="0" y="5715"/>
                    <a:pt x="5715" y="0"/>
                    <a:pt x="12700" y="0"/>
                  </a:cubicBezTo>
                  <a:close/>
                  <a:moveTo>
                    <a:pt x="1139317" y="0"/>
                  </a:moveTo>
                  <a:cubicBezTo>
                    <a:pt x="1146302" y="0"/>
                    <a:pt x="1152017" y="5715"/>
                    <a:pt x="1152017" y="12700"/>
                  </a:cubicBezTo>
                  <a:cubicBezTo>
                    <a:pt x="1152017" y="19685"/>
                    <a:pt x="1146302" y="25400"/>
                    <a:pt x="1139317" y="25400"/>
                  </a:cubicBezTo>
                  <a:cubicBezTo>
                    <a:pt x="1132332" y="25400"/>
                    <a:pt x="1126617" y="19685"/>
                    <a:pt x="1126617" y="12700"/>
                  </a:cubicBezTo>
                  <a:cubicBezTo>
                    <a:pt x="1126617" y="5715"/>
                    <a:pt x="1132332" y="0"/>
                    <a:pt x="1139317" y="0"/>
                  </a:cubicBezTo>
                  <a:close/>
                </a:path>
              </a:pathLst>
            </a:custGeom>
            <a:solidFill>
              <a:srgbClr val="4891A9"/>
            </a:solidFill>
          </p:spPr>
        </p:sp>
      </p:grpSp>
      <p:sp>
        <p:nvSpPr>
          <p:cNvPr name="TextBox 30" id="3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31" id="3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32" id="3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000000"/>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33" id="33"/>
          <p:cNvSpPr txBox="true"/>
          <p:nvPr/>
        </p:nvSpPr>
        <p:spPr>
          <a:xfrm rot="0">
            <a:off x="1475010" y="3650267"/>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34" id="34"/>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35" id="35"/>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36" id="36"/>
          <p:cNvSpPr txBox="true"/>
          <p:nvPr/>
        </p:nvSpPr>
        <p:spPr>
          <a:xfrm rot="0">
            <a:off x="6937090" y="2920145"/>
            <a:ext cx="6919106" cy="4346276"/>
          </a:xfrm>
          <a:prstGeom prst="rect">
            <a:avLst/>
          </a:prstGeom>
        </p:spPr>
        <p:txBody>
          <a:bodyPr anchor="t" rtlCol="false" tIns="0" lIns="0" bIns="0" rIns="0">
            <a:spAutoFit/>
          </a:bodyPr>
          <a:lstStyle/>
          <a:p>
            <a:pPr algn="l">
              <a:lnSpc>
                <a:spcPts val="5095"/>
              </a:lnSpc>
            </a:pPr>
            <a:r>
              <a:rPr lang="en-US" sz="2688">
                <a:solidFill>
                  <a:srgbClr val="4891A9"/>
                </a:solidFill>
                <a:latin typeface="Baloo Tama"/>
                <a:ea typeface="Baloo Tama"/>
                <a:cs typeface="Baloo Tama"/>
                <a:sym typeface="Baloo Tama"/>
              </a:rPr>
              <a:t>İçindekiler: Görülen ve Görülemeyen Varlıklar </a:t>
            </a:r>
          </a:p>
          <a:p>
            <a:pPr algn="l">
              <a:lnSpc>
                <a:spcPts val="2971"/>
              </a:lnSpc>
            </a:pPr>
            <a:r>
              <a:rPr lang="en-US" sz="2688">
                <a:solidFill>
                  <a:srgbClr val="4891A9"/>
                </a:solidFill>
                <a:latin typeface="Baloo Tama"/>
                <a:ea typeface="Baloo Tama"/>
                <a:cs typeface="Baloo Tama"/>
                <a:sym typeface="Baloo Tama"/>
              </a:rPr>
              <a:t>Melekler ve Özellikleri</a:t>
            </a:r>
          </a:p>
          <a:p>
            <a:pPr algn="l">
              <a:lnSpc>
                <a:spcPts val="5095"/>
              </a:lnSpc>
            </a:pPr>
            <a:r>
              <a:rPr lang="en-US" sz="2688">
                <a:solidFill>
                  <a:srgbClr val="4891A9"/>
                </a:solidFill>
                <a:latin typeface="Baloo Tama"/>
                <a:ea typeface="Baloo Tama"/>
                <a:cs typeface="Baloo Tama"/>
                <a:sym typeface="Baloo Tama"/>
              </a:rPr>
              <a:t>Dünya ve Ahiret Hayatı</a:t>
            </a:r>
          </a:p>
          <a:p>
            <a:pPr algn="l">
              <a:lnSpc>
                <a:spcPts val="2971"/>
              </a:lnSpc>
            </a:pPr>
            <a:r>
              <a:rPr lang="en-US" sz="2688">
                <a:solidFill>
                  <a:srgbClr val="4891A9"/>
                </a:solidFill>
                <a:latin typeface="Baloo Tama"/>
                <a:ea typeface="Baloo Tama"/>
                <a:cs typeface="Baloo Tama"/>
                <a:sym typeface="Baloo Tama"/>
              </a:rPr>
              <a:t>Ahiret Hayatının Aşamaları</a:t>
            </a:r>
          </a:p>
          <a:p>
            <a:pPr algn="l">
              <a:lnSpc>
                <a:spcPts val="5095"/>
              </a:lnSpc>
            </a:pPr>
            <a:r>
              <a:rPr lang="en-US" sz="2688">
                <a:solidFill>
                  <a:srgbClr val="4891A9"/>
                </a:solidFill>
                <a:latin typeface="Baloo Tama"/>
                <a:ea typeface="Baloo Tama"/>
                <a:cs typeface="Baloo Tama"/>
                <a:sym typeface="Baloo Tama"/>
              </a:rPr>
              <a:t>Ahiret İnancının İnsan Davranışlarına Etkisi </a:t>
            </a:r>
          </a:p>
          <a:p>
            <a:pPr algn="l">
              <a:lnSpc>
                <a:spcPts val="2971"/>
              </a:lnSpc>
            </a:pPr>
            <a:r>
              <a:rPr lang="en-US" sz="2688">
                <a:solidFill>
                  <a:srgbClr val="4891A9"/>
                </a:solidFill>
                <a:latin typeface="Baloo Tama"/>
                <a:ea typeface="Baloo Tama"/>
                <a:cs typeface="Baloo Tama"/>
                <a:sym typeface="Baloo Tama"/>
              </a:rPr>
              <a:t>Bir Peygamber Tanıyorum: Hz. İsa (as) </a:t>
            </a:r>
          </a:p>
          <a:p>
            <a:pPr algn="l">
              <a:lnSpc>
                <a:spcPts val="5095"/>
              </a:lnSpc>
            </a:pPr>
            <a:r>
              <a:rPr lang="en-US" sz="2688">
                <a:solidFill>
                  <a:srgbClr val="4891A9"/>
                </a:solidFill>
                <a:latin typeface="Baloo Tama"/>
                <a:ea typeface="Baloo Tama"/>
                <a:cs typeface="Baloo Tama"/>
                <a:sym typeface="Baloo Tama"/>
              </a:rPr>
              <a:t>Bir Sure Tanıyorum: Nâs Suresi ve Anlamı</a:t>
            </a:r>
          </a:p>
        </p:txBody>
      </p:sp>
      <p:sp>
        <p:nvSpPr>
          <p:cNvPr name="TextBox 37" id="37"/>
          <p:cNvSpPr txBox="true"/>
          <p:nvPr/>
        </p:nvSpPr>
        <p:spPr>
          <a:xfrm rot="0">
            <a:off x="15731488" y="3709687"/>
            <a:ext cx="349701" cy="3053183"/>
          </a:xfrm>
          <a:prstGeom prst="rect">
            <a:avLst/>
          </a:prstGeom>
        </p:spPr>
        <p:txBody>
          <a:bodyPr anchor="t" rtlCol="false" tIns="0" lIns="0" bIns="0" rIns="0">
            <a:spAutoFit/>
          </a:bodyPr>
          <a:lstStyle/>
          <a:p>
            <a:pPr algn="r">
              <a:lnSpc>
                <a:spcPts val="3882"/>
              </a:lnSpc>
            </a:pPr>
            <a:r>
              <a:rPr lang="en-US" sz="2688">
                <a:solidFill>
                  <a:srgbClr val="4891A9"/>
                </a:solidFill>
                <a:latin typeface="Baloo Tama"/>
                <a:ea typeface="Baloo Tama"/>
                <a:cs typeface="Baloo Tama"/>
                <a:sym typeface="Baloo Tama"/>
              </a:rPr>
              <a:t>2 6 12 14</a:t>
            </a:r>
          </a:p>
          <a:p>
            <a:pPr algn="r">
              <a:lnSpc>
                <a:spcPts val="4780"/>
              </a:lnSpc>
            </a:pPr>
            <a:r>
              <a:rPr lang="en-US" sz="2688" spc="21">
                <a:solidFill>
                  <a:srgbClr val="4891A9"/>
                </a:solidFill>
                <a:latin typeface="Baloo Tama"/>
                <a:ea typeface="Baloo Tama"/>
                <a:cs typeface="Baloo Tama"/>
                <a:sym typeface="Baloo Tama"/>
              </a:rPr>
              <a:t>17</a:t>
            </a:r>
          </a:p>
          <a:p>
            <a:pPr algn="r">
              <a:lnSpc>
                <a:spcPts val="3285"/>
              </a:lnSpc>
            </a:pPr>
            <a:r>
              <a:rPr lang="en-US" sz="2688">
                <a:solidFill>
                  <a:srgbClr val="4891A9"/>
                </a:solidFill>
                <a:latin typeface="Baloo Tama"/>
                <a:ea typeface="Baloo Tama"/>
                <a:cs typeface="Baloo Tama"/>
                <a:sym typeface="Baloo Tama"/>
              </a:rPr>
              <a:t>19</a:t>
            </a:r>
          </a:p>
        </p:txBody>
      </p:sp>
      <p:sp>
        <p:nvSpPr>
          <p:cNvPr name="TextBox 38" id="38"/>
          <p:cNvSpPr txBox="true"/>
          <p:nvPr/>
        </p:nvSpPr>
        <p:spPr>
          <a:xfrm rot="0">
            <a:off x="15689144" y="6777280"/>
            <a:ext cx="371057" cy="476805"/>
          </a:xfrm>
          <a:prstGeom prst="rect">
            <a:avLst/>
          </a:prstGeom>
        </p:spPr>
        <p:txBody>
          <a:bodyPr anchor="t" rtlCol="false" tIns="0" lIns="0" bIns="0" rIns="0">
            <a:spAutoFit/>
          </a:bodyPr>
          <a:lstStyle/>
          <a:p>
            <a:pPr algn="l">
              <a:lnSpc>
                <a:spcPts val="3555"/>
              </a:lnSpc>
            </a:pPr>
            <a:r>
              <a:rPr lang="en-US" sz="2539">
                <a:solidFill>
                  <a:srgbClr val="4891A9"/>
                </a:solidFill>
                <a:latin typeface="Baloo Tama"/>
                <a:ea typeface="Baloo Tama"/>
                <a:cs typeface="Baloo Tama"/>
                <a:sym typeface="Baloo Tama"/>
              </a:rPr>
              <a:t>20</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588094" y="-64022"/>
            <a:ext cx="17790551" cy="10407136"/>
            <a:chOff x="0" y="0"/>
            <a:chExt cx="11909793" cy="6967004"/>
          </a:xfrm>
        </p:grpSpPr>
        <p:sp>
          <p:nvSpPr>
            <p:cNvPr name="Freeform 7" id="7"/>
            <p:cNvSpPr/>
            <p:nvPr/>
          </p:nvSpPr>
          <p:spPr>
            <a:xfrm flipH="false" flipV="false" rot="0">
              <a:off x="199263" y="1875282"/>
              <a:ext cx="2837307" cy="1547876"/>
            </a:xfrm>
            <a:custGeom>
              <a:avLst/>
              <a:gdLst/>
              <a:ahLst/>
              <a:cxnLst/>
              <a:rect r="r" b="b" t="t" l="l"/>
              <a:pathLst>
                <a:path h="1547876" w="2837307">
                  <a:moveTo>
                    <a:pt x="2584577" y="1547876"/>
                  </a:moveTo>
                  <a:lnTo>
                    <a:pt x="252730" y="1547876"/>
                  </a:lnTo>
                  <a:cubicBezTo>
                    <a:pt x="113157" y="1547876"/>
                    <a:pt x="0" y="1434719"/>
                    <a:pt x="0" y="1295146"/>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180213" y="1856232"/>
              <a:ext cx="2875407" cy="1585976"/>
            </a:xfrm>
            <a:custGeom>
              <a:avLst/>
              <a:gdLst/>
              <a:ahLst/>
              <a:cxnLst/>
              <a:rect r="r" b="b" t="t" l="l"/>
              <a:pathLst>
                <a:path h="1585976" w="2875407">
                  <a:moveTo>
                    <a:pt x="2603627" y="1585976"/>
                  </a:moveTo>
                  <a:lnTo>
                    <a:pt x="271780" y="1585976"/>
                  </a:lnTo>
                  <a:lnTo>
                    <a:pt x="271780" y="1566926"/>
                  </a:lnTo>
                  <a:lnTo>
                    <a:pt x="271780" y="1585976"/>
                  </a:lnTo>
                  <a:cubicBezTo>
                    <a:pt x="121666" y="1585976"/>
                    <a:pt x="0" y="1464310"/>
                    <a:pt x="0" y="1314196"/>
                  </a:cubicBezTo>
                  <a:lnTo>
                    <a:pt x="19050" y="1314196"/>
                  </a:lnTo>
                  <a:lnTo>
                    <a:pt x="0" y="1314196"/>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sp>
          <p:nvSpPr>
            <p:cNvPr name="Freeform 9" id="9"/>
            <p:cNvSpPr/>
            <p:nvPr/>
          </p:nvSpPr>
          <p:spPr>
            <a:xfrm flipH="false" flipV="false" rot="0">
              <a:off x="63500" y="63500"/>
              <a:ext cx="11782806" cy="6839966"/>
            </a:xfrm>
            <a:custGeom>
              <a:avLst/>
              <a:gdLst/>
              <a:ahLst/>
              <a:cxnLst/>
              <a:rect r="r" b="b" t="t" l="l"/>
              <a:pathLst>
                <a:path h="6839966" w="11782806">
                  <a:moveTo>
                    <a:pt x="0" y="6839966"/>
                  </a:moveTo>
                  <a:lnTo>
                    <a:pt x="11782806" y="6839966"/>
                  </a:lnTo>
                  <a:lnTo>
                    <a:pt x="11782806" y="0"/>
                  </a:lnTo>
                  <a:lnTo>
                    <a:pt x="0" y="0"/>
                  </a:lnTo>
                  <a:close/>
                </a:path>
              </a:pathLst>
            </a:custGeom>
            <a:solidFill>
              <a:srgbClr val="FFFFFF"/>
            </a:solidFill>
          </p:spPr>
        </p:sp>
      </p:grpSp>
      <p:sp>
        <p:nvSpPr>
          <p:cNvPr name="Freeform 10" id="10"/>
          <p:cNvSpPr/>
          <p:nvPr/>
        </p:nvSpPr>
        <p:spPr>
          <a:xfrm flipH="false" flipV="false" rot="0">
            <a:off x="3203538" y="1950407"/>
            <a:ext cx="12710526" cy="7265861"/>
          </a:xfrm>
          <a:custGeom>
            <a:avLst/>
            <a:gdLst/>
            <a:ahLst/>
            <a:cxnLst/>
            <a:rect r="r" b="b" t="t" l="l"/>
            <a:pathLst>
              <a:path h="7265861" w="12710526">
                <a:moveTo>
                  <a:pt x="0" y="0"/>
                </a:moveTo>
                <a:lnTo>
                  <a:pt x="12710526" y="0"/>
                </a:lnTo>
                <a:lnTo>
                  <a:pt x="12710526" y="7265861"/>
                </a:lnTo>
                <a:lnTo>
                  <a:pt x="0" y="7265861"/>
                </a:lnTo>
                <a:lnTo>
                  <a:pt x="0" y="0"/>
                </a:lnTo>
                <a:close/>
              </a:path>
            </a:pathLst>
          </a:custGeom>
          <a:blipFill>
            <a:blip r:embed="rId2"/>
            <a:stretch>
              <a:fillRect l="0" t="0" r="0" b="0"/>
            </a:stretch>
          </a:blipFill>
        </p:spPr>
      </p:sp>
      <p:grpSp>
        <p:nvGrpSpPr>
          <p:cNvPr name="Group 11" id="11"/>
          <p:cNvGrpSpPr>
            <a:grpSpLocks noChangeAspect="true"/>
          </p:cNvGrpSpPr>
          <p:nvPr/>
        </p:nvGrpSpPr>
        <p:grpSpPr>
          <a:xfrm rot="0">
            <a:off x="3266127" y="1975079"/>
            <a:ext cx="12339483" cy="7050176"/>
            <a:chOff x="0" y="0"/>
            <a:chExt cx="8260601" cy="4719701"/>
          </a:xfrm>
        </p:grpSpPr>
        <p:sp>
          <p:nvSpPr>
            <p:cNvPr name="Freeform 12" id="12"/>
            <p:cNvSpPr/>
            <p:nvPr/>
          </p:nvSpPr>
          <p:spPr>
            <a:xfrm flipH="false" flipV="false" rot="0">
              <a:off x="63500" y="63500"/>
              <a:ext cx="8117967" cy="4592701"/>
            </a:xfrm>
            <a:custGeom>
              <a:avLst/>
              <a:gdLst/>
              <a:ahLst/>
              <a:cxnLst/>
              <a:rect r="r" b="b" t="t" l="l"/>
              <a:pathLst>
                <a:path h="4592701" w="8117967">
                  <a:moveTo>
                    <a:pt x="0" y="4592701"/>
                  </a:moveTo>
                  <a:lnTo>
                    <a:pt x="8117967" y="4592701"/>
                  </a:lnTo>
                  <a:lnTo>
                    <a:pt x="8117967" y="0"/>
                  </a:lnTo>
                  <a:lnTo>
                    <a:pt x="0" y="0"/>
                  </a:lnTo>
                  <a:close/>
                </a:path>
              </a:pathLst>
            </a:custGeom>
            <a:solidFill>
              <a:srgbClr val="FFFFFF"/>
            </a:solidFill>
          </p:spPr>
        </p:sp>
        <p:sp>
          <p:nvSpPr>
            <p:cNvPr name="Freeform 13" id="13"/>
            <p:cNvSpPr/>
            <p:nvPr/>
          </p:nvSpPr>
          <p:spPr>
            <a:xfrm flipH="false" flipV="false" rot="0">
              <a:off x="7017766" y="4331335"/>
              <a:ext cx="1163701" cy="170180"/>
            </a:xfrm>
            <a:custGeom>
              <a:avLst/>
              <a:gdLst/>
              <a:ahLst/>
              <a:cxnLst/>
              <a:rect r="r" b="b" t="t" l="l"/>
              <a:pathLst>
                <a:path h="170180" w="1163701">
                  <a:moveTo>
                    <a:pt x="0" y="0"/>
                  </a:moveTo>
                  <a:lnTo>
                    <a:pt x="0" y="170180"/>
                  </a:lnTo>
                  <a:lnTo>
                    <a:pt x="1163701" y="170180"/>
                  </a:lnTo>
                  <a:lnTo>
                    <a:pt x="1163701" y="0"/>
                  </a:lnTo>
                  <a:close/>
                </a:path>
              </a:pathLst>
            </a:custGeom>
            <a:solidFill>
              <a:srgbClr val="4A91A9"/>
            </a:solidFill>
          </p:spPr>
        </p:sp>
        <p:sp>
          <p:nvSpPr>
            <p:cNvPr name="Freeform 14" id="14"/>
            <p:cNvSpPr/>
            <p:nvPr/>
          </p:nvSpPr>
          <p:spPr>
            <a:xfrm flipH="false" flipV="false" rot="0">
              <a:off x="63500" y="100965"/>
              <a:ext cx="1580261" cy="4555236"/>
            </a:xfrm>
            <a:custGeom>
              <a:avLst/>
              <a:gdLst/>
              <a:ahLst/>
              <a:cxnLst/>
              <a:rect r="r" b="b" t="t" l="l"/>
              <a:pathLst>
                <a:path h="4555236" w="1580261">
                  <a:moveTo>
                    <a:pt x="0" y="4555236"/>
                  </a:moveTo>
                  <a:lnTo>
                    <a:pt x="1580261" y="4555236"/>
                  </a:lnTo>
                  <a:lnTo>
                    <a:pt x="1580261" y="0"/>
                  </a:lnTo>
                  <a:lnTo>
                    <a:pt x="0" y="0"/>
                  </a:lnTo>
                  <a:close/>
                </a:path>
              </a:pathLst>
            </a:custGeom>
            <a:solidFill>
              <a:srgbClr val="4A91A9"/>
            </a:solidFill>
          </p:spPr>
        </p:sp>
        <p:sp>
          <p:nvSpPr>
            <p:cNvPr name="Freeform 15" id="15"/>
            <p:cNvSpPr/>
            <p:nvPr/>
          </p:nvSpPr>
          <p:spPr>
            <a:xfrm flipH="false" flipV="false" rot="0">
              <a:off x="445389" y="1307592"/>
              <a:ext cx="1889506" cy="1030732"/>
            </a:xfrm>
            <a:custGeom>
              <a:avLst/>
              <a:gdLst/>
              <a:ahLst/>
              <a:cxnLst/>
              <a:rect r="r" b="b" t="t" l="l"/>
              <a:pathLst>
                <a:path h="1030732" w="1889506">
                  <a:moveTo>
                    <a:pt x="1721231" y="1030732"/>
                  </a:moveTo>
                  <a:lnTo>
                    <a:pt x="168275" y="1030732"/>
                  </a:lnTo>
                  <a:cubicBezTo>
                    <a:pt x="75311" y="1030732"/>
                    <a:pt x="0" y="955421"/>
                    <a:pt x="0" y="862457"/>
                  </a:cubicBezTo>
                  <a:lnTo>
                    <a:pt x="0" y="168275"/>
                  </a:lnTo>
                  <a:cubicBezTo>
                    <a:pt x="0" y="75311"/>
                    <a:pt x="75311" y="0"/>
                    <a:pt x="168275" y="0"/>
                  </a:cubicBezTo>
                  <a:lnTo>
                    <a:pt x="1721231" y="0"/>
                  </a:lnTo>
                  <a:cubicBezTo>
                    <a:pt x="1814195" y="0"/>
                    <a:pt x="1889506" y="75311"/>
                    <a:pt x="1889506" y="168275"/>
                  </a:cubicBezTo>
                  <a:lnTo>
                    <a:pt x="1889506" y="862457"/>
                  </a:lnTo>
                  <a:cubicBezTo>
                    <a:pt x="1889506" y="955421"/>
                    <a:pt x="1814195" y="1030732"/>
                    <a:pt x="1721231" y="1030732"/>
                  </a:cubicBezTo>
                </a:path>
              </a:pathLst>
            </a:custGeom>
            <a:solidFill>
              <a:srgbClr val="FFFFFF"/>
            </a:solidFill>
          </p:spPr>
        </p:sp>
        <p:sp>
          <p:nvSpPr>
            <p:cNvPr name="Freeform 16" id="16"/>
            <p:cNvSpPr/>
            <p:nvPr/>
          </p:nvSpPr>
          <p:spPr>
            <a:xfrm flipH="false" flipV="false" rot="0">
              <a:off x="432689" y="1294892"/>
              <a:ext cx="1914906" cy="1056132"/>
            </a:xfrm>
            <a:custGeom>
              <a:avLst/>
              <a:gdLst/>
              <a:ahLst/>
              <a:cxnLst/>
              <a:rect r="r" b="b" t="t" l="l"/>
              <a:pathLst>
                <a:path h="1056132" w="1914906">
                  <a:moveTo>
                    <a:pt x="1733931" y="1056132"/>
                  </a:moveTo>
                  <a:lnTo>
                    <a:pt x="180975" y="1056132"/>
                  </a:lnTo>
                  <a:lnTo>
                    <a:pt x="180975" y="1043432"/>
                  </a:lnTo>
                  <a:lnTo>
                    <a:pt x="180975" y="1056132"/>
                  </a:lnTo>
                  <a:cubicBezTo>
                    <a:pt x="81026" y="1056132"/>
                    <a:pt x="0" y="975106"/>
                    <a:pt x="0" y="875157"/>
                  </a:cubicBezTo>
                  <a:lnTo>
                    <a:pt x="12700" y="875157"/>
                  </a:lnTo>
                  <a:lnTo>
                    <a:pt x="0" y="875157"/>
                  </a:lnTo>
                  <a:lnTo>
                    <a:pt x="0" y="180975"/>
                  </a:lnTo>
                  <a:lnTo>
                    <a:pt x="12700" y="180975"/>
                  </a:lnTo>
                  <a:lnTo>
                    <a:pt x="0" y="180975"/>
                  </a:lnTo>
                  <a:cubicBezTo>
                    <a:pt x="0" y="81026"/>
                    <a:pt x="81026" y="0"/>
                    <a:pt x="180975" y="0"/>
                  </a:cubicBezTo>
                  <a:lnTo>
                    <a:pt x="180975" y="12700"/>
                  </a:lnTo>
                  <a:lnTo>
                    <a:pt x="180975" y="0"/>
                  </a:lnTo>
                  <a:lnTo>
                    <a:pt x="1733931" y="0"/>
                  </a:lnTo>
                  <a:lnTo>
                    <a:pt x="1733931" y="12700"/>
                  </a:lnTo>
                  <a:lnTo>
                    <a:pt x="1733931" y="0"/>
                  </a:lnTo>
                  <a:cubicBezTo>
                    <a:pt x="1833880" y="0"/>
                    <a:pt x="1914906" y="81026"/>
                    <a:pt x="1914906" y="180975"/>
                  </a:cubicBezTo>
                  <a:lnTo>
                    <a:pt x="1902206" y="180975"/>
                  </a:lnTo>
                  <a:lnTo>
                    <a:pt x="1914906" y="180975"/>
                  </a:lnTo>
                  <a:lnTo>
                    <a:pt x="1914906" y="875157"/>
                  </a:lnTo>
                  <a:lnTo>
                    <a:pt x="1902206" y="875157"/>
                  </a:lnTo>
                  <a:lnTo>
                    <a:pt x="1914906" y="875157"/>
                  </a:lnTo>
                  <a:cubicBezTo>
                    <a:pt x="1914906" y="975106"/>
                    <a:pt x="1833880" y="1056132"/>
                    <a:pt x="1733931" y="1056132"/>
                  </a:cubicBezTo>
                  <a:lnTo>
                    <a:pt x="1733931" y="1043432"/>
                  </a:lnTo>
                  <a:lnTo>
                    <a:pt x="1733931" y="1056132"/>
                  </a:lnTo>
                  <a:moveTo>
                    <a:pt x="1733931" y="1030732"/>
                  </a:moveTo>
                  <a:cubicBezTo>
                    <a:pt x="1819910" y="1030732"/>
                    <a:pt x="1889506" y="961009"/>
                    <a:pt x="1889506" y="875157"/>
                  </a:cubicBezTo>
                  <a:lnTo>
                    <a:pt x="1889506" y="180975"/>
                  </a:lnTo>
                  <a:cubicBezTo>
                    <a:pt x="1889506" y="94996"/>
                    <a:pt x="1819783" y="25400"/>
                    <a:pt x="1733931" y="25400"/>
                  </a:cubicBezTo>
                  <a:lnTo>
                    <a:pt x="180975" y="25400"/>
                  </a:lnTo>
                  <a:cubicBezTo>
                    <a:pt x="94996" y="25400"/>
                    <a:pt x="25400" y="94996"/>
                    <a:pt x="25400" y="180975"/>
                  </a:cubicBezTo>
                  <a:lnTo>
                    <a:pt x="25400" y="875157"/>
                  </a:lnTo>
                  <a:cubicBezTo>
                    <a:pt x="25400" y="961136"/>
                    <a:pt x="94996" y="1030732"/>
                    <a:pt x="180975" y="1030732"/>
                  </a:cubicBezTo>
                  <a:lnTo>
                    <a:pt x="1733931" y="1030732"/>
                  </a:lnTo>
                  <a:close/>
                </a:path>
              </a:pathLst>
            </a:custGeom>
            <a:solidFill>
              <a:srgbClr val="4A91A9"/>
            </a:solidFill>
          </p:spPr>
        </p:sp>
        <p:sp>
          <p:nvSpPr>
            <p:cNvPr name="Freeform 17" id="17"/>
            <p:cNvSpPr/>
            <p:nvPr/>
          </p:nvSpPr>
          <p:spPr>
            <a:xfrm flipH="false" flipV="false" rot="0">
              <a:off x="2527935" y="1662811"/>
              <a:ext cx="2733040" cy="703707"/>
            </a:xfrm>
            <a:custGeom>
              <a:avLst/>
              <a:gdLst/>
              <a:ahLst/>
              <a:cxnLst/>
              <a:rect r="r" b="b" t="t" l="l"/>
              <a:pathLst>
                <a:path h="703707" w="2733040">
                  <a:moveTo>
                    <a:pt x="2733040" y="16891"/>
                  </a:moveTo>
                  <a:lnTo>
                    <a:pt x="8382" y="16891"/>
                  </a:lnTo>
                  <a:lnTo>
                    <a:pt x="8382" y="8382"/>
                  </a:lnTo>
                  <a:lnTo>
                    <a:pt x="16891" y="8382"/>
                  </a:lnTo>
                  <a:lnTo>
                    <a:pt x="16891" y="703707"/>
                  </a:lnTo>
                  <a:lnTo>
                    <a:pt x="0" y="703707"/>
                  </a:lnTo>
                  <a:lnTo>
                    <a:pt x="0" y="8509"/>
                  </a:lnTo>
                  <a:lnTo>
                    <a:pt x="0" y="0"/>
                  </a:lnTo>
                  <a:lnTo>
                    <a:pt x="8509" y="0"/>
                  </a:lnTo>
                  <a:lnTo>
                    <a:pt x="2733040" y="0"/>
                  </a:lnTo>
                  <a:close/>
                </a:path>
              </a:pathLst>
            </a:custGeom>
            <a:solidFill>
              <a:srgbClr val="B29D7F"/>
            </a:solidFill>
          </p:spPr>
        </p:sp>
        <p:sp>
          <p:nvSpPr>
            <p:cNvPr name="Freeform 18" id="18"/>
            <p:cNvSpPr/>
            <p:nvPr/>
          </p:nvSpPr>
          <p:spPr>
            <a:xfrm flipH="false" flipV="false" rot="0">
              <a:off x="2678176" y="1847723"/>
              <a:ext cx="83947" cy="77978"/>
            </a:xfrm>
            <a:custGeom>
              <a:avLst/>
              <a:gdLst/>
              <a:ahLst/>
              <a:cxnLst/>
              <a:rect r="r" b="b" t="t" l="l"/>
              <a:pathLst>
                <a:path h="77978" w="83947">
                  <a:moveTo>
                    <a:pt x="0" y="77978"/>
                  </a:moveTo>
                  <a:lnTo>
                    <a:pt x="83947" y="77978"/>
                  </a:lnTo>
                  <a:lnTo>
                    <a:pt x="83947" y="0"/>
                  </a:lnTo>
                  <a:lnTo>
                    <a:pt x="0" y="0"/>
                  </a:lnTo>
                  <a:close/>
                </a:path>
              </a:pathLst>
            </a:custGeom>
            <a:solidFill>
              <a:srgbClr val="A79B82"/>
            </a:solidFill>
          </p:spPr>
        </p:sp>
        <p:sp>
          <p:nvSpPr>
            <p:cNvPr name="Freeform 19" id="19"/>
            <p:cNvSpPr/>
            <p:nvPr/>
          </p:nvSpPr>
          <p:spPr>
            <a:xfrm flipH="false" flipV="false" rot="0">
              <a:off x="2678176" y="2099437"/>
              <a:ext cx="83947" cy="77978"/>
            </a:xfrm>
            <a:custGeom>
              <a:avLst/>
              <a:gdLst/>
              <a:ahLst/>
              <a:cxnLst/>
              <a:rect r="r" b="b" t="t" l="l"/>
              <a:pathLst>
                <a:path h="77978" w="83947">
                  <a:moveTo>
                    <a:pt x="0" y="77978"/>
                  </a:moveTo>
                  <a:lnTo>
                    <a:pt x="83947" y="77978"/>
                  </a:lnTo>
                  <a:lnTo>
                    <a:pt x="83947" y="0"/>
                  </a:lnTo>
                  <a:lnTo>
                    <a:pt x="0" y="0"/>
                  </a:lnTo>
                  <a:close/>
                </a:path>
              </a:pathLst>
            </a:custGeom>
            <a:solidFill>
              <a:srgbClr val="A79B82"/>
            </a:solidFill>
          </p:spPr>
        </p:sp>
        <p:sp>
          <p:nvSpPr>
            <p:cNvPr name="Freeform 20" id="20"/>
            <p:cNvSpPr/>
            <p:nvPr/>
          </p:nvSpPr>
          <p:spPr>
            <a:xfrm flipH="false" flipV="false" rot="0">
              <a:off x="2678176" y="2358898"/>
              <a:ext cx="83947" cy="77978"/>
            </a:xfrm>
            <a:custGeom>
              <a:avLst/>
              <a:gdLst/>
              <a:ahLst/>
              <a:cxnLst/>
              <a:rect r="r" b="b" t="t" l="l"/>
              <a:pathLst>
                <a:path h="77978" w="83947">
                  <a:moveTo>
                    <a:pt x="0" y="77978"/>
                  </a:moveTo>
                  <a:lnTo>
                    <a:pt x="83947" y="77978"/>
                  </a:lnTo>
                  <a:lnTo>
                    <a:pt x="83947" y="0"/>
                  </a:lnTo>
                  <a:lnTo>
                    <a:pt x="0" y="0"/>
                  </a:lnTo>
                  <a:close/>
                </a:path>
              </a:pathLst>
            </a:custGeom>
            <a:solidFill>
              <a:srgbClr val="A79B82"/>
            </a:solidFill>
          </p:spPr>
        </p:sp>
        <p:sp>
          <p:nvSpPr>
            <p:cNvPr name="Freeform 21" id="21"/>
            <p:cNvSpPr/>
            <p:nvPr/>
          </p:nvSpPr>
          <p:spPr>
            <a:xfrm flipH="false" flipV="false" rot="0">
              <a:off x="2678176" y="2609342"/>
              <a:ext cx="83947" cy="77978"/>
            </a:xfrm>
            <a:custGeom>
              <a:avLst/>
              <a:gdLst/>
              <a:ahLst/>
              <a:cxnLst/>
              <a:rect r="r" b="b" t="t" l="l"/>
              <a:pathLst>
                <a:path h="77978" w="83947">
                  <a:moveTo>
                    <a:pt x="0" y="77978"/>
                  </a:moveTo>
                  <a:lnTo>
                    <a:pt x="83947" y="77978"/>
                  </a:lnTo>
                  <a:lnTo>
                    <a:pt x="83947" y="0"/>
                  </a:lnTo>
                  <a:lnTo>
                    <a:pt x="0" y="0"/>
                  </a:lnTo>
                  <a:close/>
                </a:path>
              </a:pathLst>
            </a:custGeom>
            <a:solidFill>
              <a:srgbClr val="A79B82"/>
            </a:solidFill>
          </p:spPr>
        </p:sp>
        <p:sp>
          <p:nvSpPr>
            <p:cNvPr name="Freeform 22" id="22"/>
            <p:cNvSpPr/>
            <p:nvPr/>
          </p:nvSpPr>
          <p:spPr>
            <a:xfrm flipH="false" flipV="false" rot="0">
              <a:off x="2678176" y="2859786"/>
              <a:ext cx="83947" cy="77978"/>
            </a:xfrm>
            <a:custGeom>
              <a:avLst/>
              <a:gdLst/>
              <a:ahLst/>
              <a:cxnLst/>
              <a:rect r="r" b="b" t="t" l="l"/>
              <a:pathLst>
                <a:path h="77978" w="83947">
                  <a:moveTo>
                    <a:pt x="0" y="77978"/>
                  </a:moveTo>
                  <a:lnTo>
                    <a:pt x="83947" y="77978"/>
                  </a:lnTo>
                  <a:lnTo>
                    <a:pt x="83947" y="0"/>
                  </a:lnTo>
                  <a:lnTo>
                    <a:pt x="0" y="0"/>
                  </a:lnTo>
                  <a:close/>
                </a:path>
              </a:pathLst>
            </a:custGeom>
            <a:solidFill>
              <a:srgbClr val="A79B82"/>
            </a:solidFill>
          </p:spPr>
        </p:sp>
      </p:grpSp>
      <p:grpSp>
        <p:nvGrpSpPr>
          <p:cNvPr name="Group 23" id="23"/>
          <p:cNvGrpSpPr>
            <a:grpSpLocks noChangeAspect="true"/>
          </p:cNvGrpSpPr>
          <p:nvPr/>
        </p:nvGrpSpPr>
        <p:grpSpPr>
          <a:xfrm rot="0">
            <a:off x="2903152" y="2479583"/>
            <a:ext cx="1289431" cy="395103"/>
            <a:chOff x="0" y="0"/>
            <a:chExt cx="863206" cy="264490"/>
          </a:xfrm>
        </p:grpSpPr>
        <p:sp>
          <p:nvSpPr>
            <p:cNvPr name="Freeform 24" id="24"/>
            <p:cNvSpPr/>
            <p:nvPr/>
          </p:nvSpPr>
          <p:spPr>
            <a:xfrm flipH="false" flipV="false" rot="0">
              <a:off x="89535" y="63500"/>
              <a:ext cx="710184" cy="68072"/>
            </a:xfrm>
            <a:custGeom>
              <a:avLst/>
              <a:gdLst/>
              <a:ahLst/>
              <a:cxnLst/>
              <a:rect r="r" b="b" t="t" l="l"/>
              <a:pathLst>
                <a:path h="68072" w="710184">
                  <a:moveTo>
                    <a:pt x="710184" y="12700"/>
                  </a:moveTo>
                  <a:lnTo>
                    <a:pt x="6350" y="12700"/>
                  </a:lnTo>
                  <a:lnTo>
                    <a:pt x="6350" y="6350"/>
                  </a:lnTo>
                  <a:lnTo>
                    <a:pt x="12700" y="6350"/>
                  </a:lnTo>
                  <a:lnTo>
                    <a:pt x="12700" y="68072"/>
                  </a:lnTo>
                  <a:lnTo>
                    <a:pt x="0" y="68072"/>
                  </a:lnTo>
                  <a:lnTo>
                    <a:pt x="0" y="6350"/>
                  </a:lnTo>
                  <a:lnTo>
                    <a:pt x="0" y="0"/>
                  </a:lnTo>
                  <a:lnTo>
                    <a:pt x="6350" y="0"/>
                  </a:lnTo>
                  <a:lnTo>
                    <a:pt x="710184" y="0"/>
                  </a:lnTo>
                  <a:close/>
                </a:path>
              </a:pathLst>
            </a:custGeom>
            <a:solidFill>
              <a:srgbClr val="000000"/>
            </a:solidFill>
          </p:spPr>
        </p:sp>
        <p:sp>
          <p:nvSpPr>
            <p:cNvPr name="Freeform 25" id="25"/>
            <p:cNvSpPr/>
            <p:nvPr/>
          </p:nvSpPr>
          <p:spPr>
            <a:xfrm flipH="false" flipV="false" rot="0">
              <a:off x="63500" y="111887"/>
              <a:ext cx="64770" cy="89154"/>
            </a:xfrm>
            <a:custGeom>
              <a:avLst/>
              <a:gdLst/>
              <a:ahLst/>
              <a:cxnLst/>
              <a:rect r="r" b="b" t="t" l="l"/>
              <a:pathLst>
                <a:path h="89154" w="64770">
                  <a:moveTo>
                    <a:pt x="32385" y="89154"/>
                  </a:moveTo>
                  <a:lnTo>
                    <a:pt x="0" y="0"/>
                  </a:lnTo>
                  <a:lnTo>
                    <a:pt x="64770" y="0"/>
                  </a:lnTo>
                  <a:close/>
                </a:path>
              </a:pathLst>
            </a:custGeom>
            <a:solidFill>
              <a:srgbClr val="000000"/>
            </a:solidFill>
          </p:spPr>
        </p:sp>
      </p:grpSp>
      <p:grpSp>
        <p:nvGrpSpPr>
          <p:cNvPr name="Group 26" id="26"/>
          <p:cNvGrpSpPr>
            <a:grpSpLocks noChangeAspect="true"/>
          </p:cNvGrpSpPr>
          <p:nvPr/>
        </p:nvGrpSpPr>
        <p:grpSpPr>
          <a:xfrm rot="0">
            <a:off x="2903152" y="4264952"/>
            <a:ext cx="1063573" cy="395103"/>
            <a:chOff x="0" y="0"/>
            <a:chExt cx="712000" cy="264490"/>
          </a:xfrm>
        </p:grpSpPr>
        <p:sp>
          <p:nvSpPr>
            <p:cNvPr name="Freeform 27" id="27"/>
            <p:cNvSpPr/>
            <p:nvPr/>
          </p:nvSpPr>
          <p:spPr>
            <a:xfrm flipH="false" flipV="false" rot="0">
              <a:off x="89535" y="63500"/>
              <a:ext cx="558927" cy="68072"/>
            </a:xfrm>
            <a:custGeom>
              <a:avLst/>
              <a:gdLst/>
              <a:ahLst/>
              <a:cxnLst/>
              <a:rect r="r" b="b" t="t" l="l"/>
              <a:pathLst>
                <a:path h="68072" w="558927">
                  <a:moveTo>
                    <a:pt x="558927" y="12700"/>
                  </a:moveTo>
                  <a:lnTo>
                    <a:pt x="6350" y="12700"/>
                  </a:lnTo>
                  <a:lnTo>
                    <a:pt x="6350" y="6350"/>
                  </a:lnTo>
                  <a:lnTo>
                    <a:pt x="12700" y="6350"/>
                  </a:lnTo>
                  <a:lnTo>
                    <a:pt x="12700" y="68072"/>
                  </a:lnTo>
                  <a:lnTo>
                    <a:pt x="0" y="68072"/>
                  </a:lnTo>
                  <a:lnTo>
                    <a:pt x="0" y="6350"/>
                  </a:lnTo>
                  <a:lnTo>
                    <a:pt x="0" y="0"/>
                  </a:lnTo>
                  <a:lnTo>
                    <a:pt x="6350" y="0"/>
                  </a:lnTo>
                  <a:lnTo>
                    <a:pt x="558927" y="0"/>
                  </a:lnTo>
                  <a:close/>
                </a:path>
              </a:pathLst>
            </a:custGeom>
            <a:solidFill>
              <a:srgbClr val="000000"/>
            </a:solidFill>
          </p:spPr>
        </p:sp>
        <p:sp>
          <p:nvSpPr>
            <p:cNvPr name="Freeform 28" id="28"/>
            <p:cNvSpPr/>
            <p:nvPr/>
          </p:nvSpPr>
          <p:spPr>
            <a:xfrm flipH="false" flipV="false" rot="0">
              <a:off x="63500" y="111887"/>
              <a:ext cx="64770" cy="89154"/>
            </a:xfrm>
            <a:custGeom>
              <a:avLst/>
              <a:gdLst/>
              <a:ahLst/>
              <a:cxnLst/>
              <a:rect r="r" b="b" t="t" l="l"/>
              <a:pathLst>
                <a:path h="89154" w="64770">
                  <a:moveTo>
                    <a:pt x="32385" y="89154"/>
                  </a:moveTo>
                  <a:lnTo>
                    <a:pt x="0" y="0"/>
                  </a:lnTo>
                  <a:lnTo>
                    <a:pt x="64770" y="0"/>
                  </a:lnTo>
                  <a:close/>
                </a:path>
              </a:pathLst>
            </a:custGeom>
            <a:solidFill>
              <a:srgbClr val="000000"/>
            </a:solidFill>
          </p:spPr>
        </p:sp>
      </p:grpSp>
      <p:grpSp>
        <p:nvGrpSpPr>
          <p:cNvPr name="Group 29" id="29"/>
          <p:cNvGrpSpPr>
            <a:grpSpLocks noChangeAspect="true"/>
          </p:cNvGrpSpPr>
          <p:nvPr/>
        </p:nvGrpSpPr>
        <p:grpSpPr>
          <a:xfrm rot="0">
            <a:off x="2903152" y="6873822"/>
            <a:ext cx="1063573" cy="395103"/>
            <a:chOff x="0" y="0"/>
            <a:chExt cx="712000" cy="264490"/>
          </a:xfrm>
        </p:grpSpPr>
        <p:sp>
          <p:nvSpPr>
            <p:cNvPr name="Freeform 30" id="30"/>
            <p:cNvSpPr/>
            <p:nvPr/>
          </p:nvSpPr>
          <p:spPr>
            <a:xfrm flipH="false" flipV="false" rot="0">
              <a:off x="89535" y="63500"/>
              <a:ext cx="558927" cy="68072"/>
            </a:xfrm>
            <a:custGeom>
              <a:avLst/>
              <a:gdLst/>
              <a:ahLst/>
              <a:cxnLst/>
              <a:rect r="r" b="b" t="t" l="l"/>
              <a:pathLst>
                <a:path h="68072" w="558927">
                  <a:moveTo>
                    <a:pt x="558927" y="12700"/>
                  </a:moveTo>
                  <a:lnTo>
                    <a:pt x="6350" y="12700"/>
                  </a:lnTo>
                  <a:lnTo>
                    <a:pt x="6350" y="6350"/>
                  </a:lnTo>
                  <a:lnTo>
                    <a:pt x="12700" y="6350"/>
                  </a:lnTo>
                  <a:lnTo>
                    <a:pt x="12700" y="68072"/>
                  </a:lnTo>
                  <a:lnTo>
                    <a:pt x="0" y="68072"/>
                  </a:lnTo>
                  <a:lnTo>
                    <a:pt x="0" y="6350"/>
                  </a:lnTo>
                  <a:lnTo>
                    <a:pt x="0" y="0"/>
                  </a:lnTo>
                  <a:lnTo>
                    <a:pt x="6350" y="0"/>
                  </a:lnTo>
                  <a:lnTo>
                    <a:pt x="558927" y="0"/>
                  </a:lnTo>
                  <a:close/>
                </a:path>
              </a:pathLst>
            </a:custGeom>
            <a:solidFill>
              <a:srgbClr val="000000"/>
            </a:solidFill>
          </p:spPr>
        </p:sp>
        <p:sp>
          <p:nvSpPr>
            <p:cNvPr name="Freeform 31" id="31"/>
            <p:cNvSpPr/>
            <p:nvPr/>
          </p:nvSpPr>
          <p:spPr>
            <a:xfrm flipH="false" flipV="false" rot="0">
              <a:off x="63500" y="111887"/>
              <a:ext cx="64770" cy="89154"/>
            </a:xfrm>
            <a:custGeom>
              <a:avLst/>
              <a:gdLst/>
              <a:ahLst/>
              <a:cxnLst/>
              <a:rect r="r" b="b" t="t" l="l"/>
              <a:pathLst>
                <a:path h="89154" w="64770">
                  <a:moveTo>
                    <a:pt x="32385" y="89154"/>
                  </a:moveTo>
                  <a:lnTo>
                    <a:pt x="0" y="0"/>
                  </a:lnTo>
                  <a:lnTo>
                    <a:pt x="64770" y="0"/>
                  </a:lnTo>
                  <a:close/>
                </a:path>
              </a:pathLst>
            </a:custGeom>
            <a:solidFill>
              <a:srgbClr val="000000"/>
            </a:solidFill>
          </p:spPr>
        </p:sp>
      </p:grpSp>
      <p:grpSp>
        <p:nvGrpSpPr>
          <p:cNvPr name="Group 32" id="32"/>
          <p:cNvGrpSpPr>
            <a:grpSpLocks noChangeAspect="true"/>
          </p:cNvGrpSpPr>
          <p:nvPr/>
        </p:nvGrpSpPr>
        <p:grpSpPr>
          <a:xfrm rot="0">
            <a:off x="7138007" y="1354331"/>
            <a:ext cx="395103" cy="1613436"/>
            <a:chOff x="0" y="0"/>
            <a:chExt cx="264490" cy="1080097"/>
          </a:xfrm>
        </p:grpSpPr>
        <p:sp>
          <p:nvSpPr>
            <p:cNvPr name="Freeform 33" id="33"/>
            <p:cNvSpPr/>
            <p:nvPr/>
          </p:nvSpPr>
          <p:spPr>
            <a:xfrm flipH="false" flipV="false" rot="0">
              <a:off x="63500" y="89535"/>
              <a:ext cx="68072" cy="927100"/>
            </a:xfrm>
            <a:custGeom>
              <a:avLst/>
              <a:gdLst/>
              <a:ahLst/>
              <a:cxnLst/>
              <a:rect r="r" b="b" t="t" l="l"/>
              <a:pathLst>
                <a:path h="927100" w="68072">
                  <a:moveTo>
                    <a:pt x="0" y="927100"/>
                  </a:moveTo>
                  <a:lnTo>
                    <a:pt x="0" y="6350"/>
                  </a:lnTo>
                  <a:lnTo>
                    <a:pt x="0" y="0"/>
                  </a:lnTo>
                  <a:lnTo>
                    <a:pt x="6350" y="0"/>
                  </a:lnTo>
                  <a:lnTo>
                    <a:pt x="68072" y="0"/>
                  </a:lnTo>
                  <a:lnTo>
                    <a:pt x="68072" y="12700"/>
                  </a:lnTo>
                  <a:lnTo>
                    <a:pt x="6350" y="12700"/>
                  </a:lnTo>
                  <a:lnTo>
                    <a:pt x="6350" y="6350"/>
                  </a:lnTo>
                  <a:lnTo>
                    <a:pt x="12700" y="6350"/>
                  </a:lnTo>
                  <a:lnTo>
                    <a:pt x="12700" y="927100"/>
                  </a:lnTo>
                  <a:close/>
                </a:path>
              </a:pathLst>
            </a:custGeom>
            <a:solidFill>
              <a:srgbClr val="000000"/>
            </a:solidFill>
          </p:spPr>
        </p:sp>
        <p:sp>
          <p:nvSpPr>
            <p:cNvPr name="Freeform 34" id="34"/>
            <p:cNvSpPr/>
            <p:nvPr/>
          </p:nvSpPr>
          <p:spPr>
            <a:xfrm flipH="false" flipV="false" rot="0">
              <a:off x="111887" y="63500"/>
              <a:ext cx="89154" cy="64770"/>
            </a:xfrm>
            <a:custGeom>
              <a:avLst/>
              <a:gdLst/>
              <a:ahLst/>
              <a:cxnLst/>
              <a:rect r="r" b="b" t="t" l="l"/>
              <a:pathLst>
                <a:path h="64770" w="89154">
                  <a:moveTo>
                    <a:pt x="89154" y="32385"/>
                  </a:moveTo>
                  <a:lnTo>
                    <a:pt x="0" y="0"/>
                  </a:lnTo>
                  <a:lnTo>
                    <a:pt x="0" y="64770"/>
                  </a:lnTo>
                  <a:close/>
                </a:path>
              </a:pathLst>
            </a:custGeom>
            <a:solidFill>
              <a:srgbClr val="000000"/>
            </a:solidFill>
          </p:spPr>
        </p:sp>
      </p:grpSp>
      <p:grpSp>
        <p:nvGrpSpPr>
          <p:cNvPr name="Group 35" id="35"/>
          <p:cNvGrpSpPr>
            <a:grpSpLocks noChangeAspect="true"/>
          </p:cNvGrpSpPr>
          <p:nvPr/>
        </p:nvGrpSpPr>
        <p:grpSpPr>
          <a:xfrm rot="0">
            <a:off x="7042834" y="8032339"/>
            <a:ext cx="7789474" cy="1466501"/>
            <a:chOff x="0" y="0"/>
            <a:chExt cx="5214620" cy="981748"/>
          </a:xfrm>
        </p:grpSpPr>
        <p:sp>
          <p:nvSpPr>
            <p:cNvPr name="Freeform 36" id="36"/>
            <p:cNvSpPr/>
            <p:nvPr/>
          </p:nvSpPr>
          <p:spPr>
            <a:xfrm flipH="false" flipV="false" rot="0">
              <a:off x="63500" y="63500"/>
              <a:ext cx="5087620" cy="6350"/>
            </a:xfrm>
            <a:custGeom>
              <a:avLst/>
              <a:gdLst/>
              <a:ahLst/>
              <a:cxnLst/>
              <a:rect r="r" b="b" t="t" l="l"/>
              <a:pathLst>
                <a:path h="6350" w="5087620">
                  <a:moveTo>
                    <a:pt x="0" y="0"/>
                  </a:moveTo>
                  <a:lnTo>
                    <a:pt x="5087620" y="0"/>
                  </a:lnTo>
                  <a:lnTo>
                    <a:pt x="5087620" y="6350"/>
                  </a:lnTo>
                  <a:lnTo>
                    <a:pt x="0" y="6350"/>
                  </a:lnTo>
                  <a:close/>
                </a:path>
              </a:pathLst>
            </a:custGeom>
            <a:solidFill>
              <a:srgbClr val="668DA2"/>
            </a:solidFill>
          </p:spPr>
        </p:sp>
        <p:sp>
          <p:nvSpPr>
            <p:cNvPr name="Freeform 37" id="37"/>
            <p:cNvSpPr/>
            <p:nvPr/>
          </p:nvSpPr>
          <p:spPr>
            <a:xfrm flipH="false" flipV="false" rot="0">
              <a:off x="184785" y="133477"/>
              <a:ext cx="179070" cy="758698"/>
            </a:xfrm>
            <a:custGeom>
              <a:avLst/>
              <a:gdLst/>
              <a:ahLst/>
              <a:cxnLst/>
              <a:rect r="r" b="b" t="t" l="l"/>
              <a:pathLst>
                <a:path h="758698" w="179070">
                  <a:moveTo>
                    <a:pt x="12700" y="0"/>
                  </a:moveTo>
                  <a:lnTo>
                    <a:pt x="12700" y="752348"/>
                  </a:lnTo>
                  <a:lnTo>
                    <a:pt x="6350" y="752348"/>
                  </a:lnTo>
                  <a:lnTo>
                    <a:pt x="6350" y="745998"/>
                  </a:lnTo>
                  <a:lnTo>
                    <a:pt x="179070" y="745998"/>
                  </a:lnTo>
                  <a:lnTo>
                    <a:pt x="179070" y="758698"/>
                  </a:lnTo>
                  <a:lnTo>
                    <a:pt x="6350" y="758698"/>
                  </a:lnTo>
                  <a:lnTo>
                    <a:pt x="0" y="758698"/>
                  </a:lnTo>
                  <a:lnTo>
                    <a:pt x="0" y="752348"/>
                  </a:lnTo>
                  <a:lnTo>
                    <a:pt x="0" y="0"/>
                  </a:lnTo>
                  <a:close/>
                </a:path>
              </a:pathLst>
            </a:custGeom>
            <a:solidFill>
              <a:srgbClr val="000000"/>
            </a:solidFill>
          </p:spPr>
        </p:sp>
        <p:sp>
          <p:nvSpPr>
            <p:cNvPr name="Freeform 38" id="38"/>
            <p:cNvSpPr/>
            <p:nvPr/>
          </p:nvSpPr>
          <p:spPr>
            <a:xfrm flipH="false" flipV="false" rot="0">
              <a:off x="344170" y="853440"/>
              <a:ext cx="89027" cy="64770"/>
            </a:xfrm>
            <a:custGeom>
              <a:avLst/>
              <a:gdLst/>
              <a:ahLst/>
              <a:cxnLst/>
              <a:rect r="r" b="b" t="t" l="l"/>
              <a:pathLst>
                <a:path h="64770" w="89027">
                  <a:moveTo>
                    <a:pt x="89027" y="32385"/>
                  </a:moveTo>
                  <a:lnTo>
                    <a:pt x="0" y="64770"/>
                  </a:lnTo>
                  <a:lnTo>
                    <a:pt x="0" y="0"/>
                  </a:lnTo>
                  <a:close/>
                </a:path>
              </a:pathLst>
            </a:custGeom>
            <a:solidFill>
              <a:srgbClr val="000000"/>
            </a:solidFill>
          </p:spPr>
        </p:sp>
      </p:grpSp>
      <p:grpSp>
        <p:nvGrpSpPr>
          <p:cNvPr name="Group 39" id="39"/>
          <p:cNvGrpSpPr>
            <a:grpSpLocks noChangeAspect="true"/>
          </p:cNvGrpSpPr>
          <p:nvPr/>
        </p:nvGrpSpPr>
        <p:grpSpPr>
          <a:xfrm rot="0">
            <a:off x="11251865" y="3553087"/>
            <a:ext cx="4502303" cy="1063573"/>
            <a:chOff x="0" y="0"/>
            <a:chExt cx="3014040" cy="712000"/>
          </a:xfrm>
        </p:grpSpPr>
        <p:sp>
          <p:nvSpPr>
            <p:cNvPr name="Freeform 40" id="40"/>
            <p:cNvSpPr/>
            <p:nvPr/>
          </p:nvSpPr>
          <p:spPr>
            <a:xfrm flipH="false" flipV="false" rot="0">
              <a:off x="63500" y="89535"/>
              <a:ext cx="2817622" cy="558927"/>
            </a:xfrm>
            <a:custGeom>
              <a:avLst/>
              <a:gdLst/>
              <a:ahLst/>
              <a:cxnLst/>
              <a:rect r="r" b="b" t="t" l="l"/>
              <a:pathLst>
                <a:path h="558927" w="2817622">
                  <a:moveTo>
                    <a:pt x="0" y="558927"/>
                  </a:moveTo>
                  <a:lnTo>
                    <a:pt x="0" y="6350"/>
                  </a:lnTo>
                  <a:lnTo>
                    <a:pt x="0" y="0"/>
                  </a:lnTo>
                  <a:lnTo>
                    <a:pt x="6350" y="0"/>
                  </a:lnTo>
                  <a:lnTo>
                    <a:pt x="2817622" y="0"/>
                  </a:lnTo>
                  <a:lnTo>
                    <a:pt x="2817622" y="12700"/>
                  </a:lnTo>
                  <a:lnTo>
                    <a:pt x="6350" y="12700"/>
                  </a:lnTo>
                  <a:lnTo>
                    <a:pt x="6350" y="6350"/>
                  </a:lnTo>
                  <a:lnTo>
                    <a:pt x="12700" y="6350"/>
                  </a:lnTo>
                  <a:lnTo>
                    <a:pt x="12700" y="558927"/>
                  </a:lnTo>
                  <a:close/>
                </a:path>
              </a:pathLst>
            </a:custGeom>
            <a:solidFill>
              <a:srgbClr val="000000"/>
            </a:solidFill>
          </p:spPr>
        </p:sp>
        <p:sp>
          <p:nvSpPr>
            <p:cNvPr name="Freeform 41" id="41"/>
            <p:cNvSpPr/>
            <p:nvPr/>
          </p:nvSpPr>
          <p:spPr>
            <a:xfrm flipH="false" flipV="false" rot="0">
              <a:off x="2861437" y="63500"/>
              <a:ext cx="89154" cy="64770"/>
            </a:xfrm>
            <a:custGeom>
              <a:avLst/>
              <a:gdLst/>
              <a:ahLst/>
              <a:cxnLst/>
              <a:rect r="r" b="b" t="t" l="l"/>
              <a:pathLst>
                <a:path h="64770" w="89154">
                  <a:moveTo>
                    <a:pt x="89154" y="32385"/>
                  </a:moveTo>
                  <a:lnTo>
                    <a:pt x="0" y="0"/>
                  </a:lnTo>
                  <a:lnTo>
                    <a:pt x="0" y="64770"/>
                  </a:lnTo>
                  <a:close/>
                </a:path>
              </a:pathLst>
            </a:custGeom>
            <a:solidFill>
              <a:srgbClr val="000000"/>
            </a:solidFill>
          </p:spPr>
        </p:sp>
      </p:grpSp>
      <p:grpSp>
        <p:nvGrpSpPr>
          <p:cNvPr name="Group 42" id="42"/>
          <p:cNvGrpSpPr>
            <a:grpSpLocks noChangeAspect="true"/>
          </p:cNvGrpSpPr>
          <p:nvPr/>
        </p:nvGrpSpPr>
        <p:grpSpPr>
          <a:xfrm rot="0">
            <a:off x="15265770" y="6059129"/>
            <a:ext cx="787090" cy="395103"/>
            <a:chOff x="0" y="0"/>
            <a:chExt cx="526910" cy="264490"/>
          </a:xfrm>
        </p:grpSpPr>
        <p:sp>
          <p:nvSpPr>
            <p:cNvPr name="Freeform 43" id="43"/>
            <p:cNvSpPr/>
            <p:nvPr/>
          </p:nvSpPr>
          <p:spPr>
            <a:xfrm flipH="false" flipV="false" rot="0">
              <a:off x="63500" y="63500"/>
              <a:ext cx="373888" cy="68072"/>
            </a:xfrm>
            <a:custGeom>
              <a:avLst/>
              <a:gdLst/>
              <a:ahLst/>
              <a:cxnLst/>
              <a:rect r="r" b="b" t="t" l="l"/>
              <a:pathLst>
                <a:path h="68072" w="373888">
                  <a:moveTo>
                    <a:pt x="0" y="0"/>
                  </a:moveTo>
                  <a:lnTo>
                    <a:pt x="367538" y="0"/>
                  </a:lnTo>
                  <a:lnTo>
                    <a:pt x="373888" y="0"/>
                  </a:lnTo>
                  <a:lnTo>
                    <a:pt x="373888" y="6350"/>
                  </a:lnTo>
                  <a:lnTo>
                    <a:pt x="373888" y="68072"/>
                  </a:lnTo>
                  <a:lnTo>
                    <a:pt x="361188" y="68072"/>
                  </a:lnTo>
                  <a:lnTo>
                    <a:pt x="361188" y="6350"/>
                  </a:lnTo>
                  <a:lnTo>
                    <a:pt x="367538" y="6350"/>
                  </a:lnTo>
                  <a:lnTo>
                    <a:pt x="367538" y="12700"/>
                  </a:lnTo>
                  <a:lnTo>
                    <a:pt x="0" y="12700"/>
                  </a:lnTo>
                  <a:close/>
                </a:path>
              </a:pathLst>
            </a:custGeom>
            <a:solidFill>
              <a:srgbClr val="000000"/>
            </a:solidFill>
          </p:spPr>
        </p:sp>
        <p:sp>
          <p:nvSpPr>
            <p:cNvPr name="Freeform 44" id="44"/>
            <p:cNvSpPr/>
            <p:nvPr/>
          </p:nvSpPr>
          <p:spPr>
            <a:xfrm flipH="false" flipV="false" rot="0">
              <a:off x="398653" y="112014"/>
              <a:ext cx="64770" cy="89027"/>
            </a:xfrm>
            <a:custGeom>
              <a:avLst/>
              <a:gdLst/>
              <a:ahLst/>
              <a:cxnLst/>
              <a:rect r="r" b="b" t="t" l="l"/>
              <a:pathLst>
                <a:path h="89027" w="64770">
                  <a:moveTo>
                    <a:pt x="32385" y="89027"/>
                  </a:moveTo>
                  <a:lnTo>
                    <a:pt x="64770" y="0"/>
                  </a:lnTo>
                  <a:lnTo>
                    <a:pt x="0" y="0"/>
                  </a:lnTo>
                  <a:close/>
                </a:path>
              </a:pathLst>
            </a:custGeom>
            <a:solidFill>
              <a:srgbClr val="000000"/>
            </a:solidFill>
          </p:spPr>
        </p:sp>
      </p:grpSp>
      <p:grpSp>
        <p:nvGrpSpPr>
          <p:cNvPr name="Group 45" id="45"/>
          <p:cNvGrpSpPr>
            <a:grpSpLocks noChangeAspect="true"/>
          </p:cNvGrpSpPr>
          <p:nvPr/>
        </p:nvGrpSpPr>
        <p:grpSpPr>
          <a:xfrm rot="0">
            <a:off x="15494986" y="8475904"/>
            <a:ext cx="763286" cy="395103"/>
            <a:chOff x="0" y="0"/>
            <a:chExt cx="510972" cy="264490"/>
          </a:xfrm>
        </p:grpSpPr>
        <p:sp>
          <p:nvSpPr>
            <p:cNvPr name="Freeform 46" id="46"/>
            <p:cNvSpPr/>
            <p:nvPr/>
          </p:nvSpPr>
          <p:spPr>
            <a:xfrm flipH="false" flipV="false" rot="0">
              <a:off x="63500" y="63500"/>
              <a:ext cx="357886" cy="68072"/>
            </a:xfrm>
            <a:custGeom>
              <a:avLst/>
              <a:gdLst/>
              <a:ahLst/>
              <a:cxnLst/>
              <a:rect r="r" b="b" t="t" l="l"/>
              <a:pathLst>
                <a:path h="68072" w="357886">
                  <a:moveTo>
                    <a:pt x="0" y="0"/>
                  </a:moveTo>
                  <a:lnTo>
                    <a:pt x="351536" y="0"/>
                  </a:lnTo>
                  <a:lnTo>
                    <a:pt x="357886" y="0"/>
                  </a:lnTo>
                  <a:lnTo>
                    <a:pt x="357886" y="6350"/>
                  </a:lnTo>
                  <a:lnTo>
                    <a:pt x="357886" y="68072"/>
                  </a:lnTo>
                  <a:lnTo>
                    <a:pt x="345186" y="68072"/>
                  </a:lnTo>
                  <a:lnTo>
                    <a:pt x="345186" y="6350"/>
                  </a:lnTo>
                  <a:lnTo>
                    <a:pt x="351536" y="6350"/>
                  </a:lnTo>
                  <a:lnTo>
                    <a:pt x="351536" y="12700"/>
                  </a:lnTo>
                  <a:lnTo>
                    <a:pt x="0" y="12700"/>
                  </a:lnTo>
                  <a:close/>
                </a:path>
              </a:pathLst>
            </a:custGeom>
            <a:solidFill>
              <a:srgbClr val="000000"/>
            </a:solidFill>
          </p:spPr>
        </p:sp>
        <p:sp>
          <p:nvSpPr>
            <p:cNvPr name="Freeform 47" id="47"/>
            <p:cNvSpPr/>
            <p:nvPr/>
          </p:nvSpPr>
          <p:spPr>
            <a:xfrm flipH="false" flipV="false" rot="0">
              <a:off x="382651" y="112014"/>
              <a:ext cx="64770" cy="89027"/>
            </a:xfrm>
            <a:custGeom>
              <a:avLst/>
              <a:gdLst/>
              <a:ahLst/>
              <a:cxnLst/>
              <a:rect r="r" b="b" t="t" l="l"/>
              <a:pathLst>
                <a:path h="89027" w="64770">
                  <a:moveTo>
                    <a:pt x="32385" y="89027"/>
                  </a:moveTo>
                  <a:lnTo>
                    <a:pt x="64770" y="0"/>
                  </a:lnTo>
                  <a:lnTo>
                    <a:pt x="0" y="0"/>
                  </a:lnTo>
                  <a:close/>
                </a:path>
              </a:pathLst>
            </a:custGeom>
            <a:solidFill>
              <a:srgbClr val="000000"/>
            </a:solidFill>
          </p:spPr>
        </p:sp>
      </p:grpSp>
      <p:sp>
        <p:nvSpPr>
          <p:cNvPr name="TextBox 48" id="48"/>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49" id="49"/>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50" id="50"/>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51" id="51"/>
          <p:cNvSpPr txBox="true"/>
          <p:nvPr/>
        </p:nvSpPr>
        <p:spPr>
          <a:xfrm rot="0">
            <a:off x="2364870" y="3081391"/>
            <a:ext cx="46441" cy="339857"/>
          </a:xfrm>
          <a:prstGeom prst="rect">
            <a:avLst/>
          </a:prstGeom>
        </p:spPr>
        <p:txBody>
          <a:bodyPr anchor="t" rtlCol="false" tIns="0" lIns="0" bIns="0" rIns="0">
            <a:spAutoFit/>
          </a:bodyPr>
          <a:lstStyle/>
          <a:p>
            <a:pPr algn="l">
              <a:lnSpc>
                <a:spcPts val="2719"/>
              </a:lnSpc>
            </a:pPr>
            <a:r>
              <a:rPr lang="en-US" sz="1792">
                <a:solidFill>
                  <a:srgbClr val="769183"/>
                </a:solidFill>
                <a:latin typeface="Barlow"/>
                <a:ea typeface="Barlow"/>
                <a:cs typeface="Barlow"/>
                <a:sym typeface="Barlow"/>
              </a:rPr>
              <a:t> </a:t>
            </a:r>
          </a:p>
        </p:txBody>
      </p:sp>
      <p:sp>
        <p:nvSpPr>
          <p:cNvPr name="TextBox 52" id="52"/>
          <p:cNvSpPr txBox="true"/>
          <p:nvPr/>
        </p:nvSpPr>
        <p:spPr>
          <a:xfrm rot="0">
            <a:off x="1475010" y="3478831"/>
            <a:ext cx="3228608" cy="1213864"/>
          </a:xfrm>
          <a:prstGeom prst="rect">
            <a:avLst/>
          </a:prstGeom>
        </p:spPr>
        <p:txBody>
          <a:bodyPr anchor="t" rtlCol="false" tIns="0" lIns="0" bIns="0" rIns="0">
            <a:spAutoFit/>
          </a:bodyPr>
          <a:lstStyle/>
          <a:p>
            <a:pPr algn="r">
              <a:lnSpc>
                <a:spcPts val="5665"/>
              </a:lnSpc>
            </a:pPr>
            <a:r>
              <a:rPr lang="en-US" sz="3734">
                <a:solidFill>
                  <a:srgbClr val="4A91A9"/>
                </a:solidFill>
                <a:latin typeface="Baloo Bhai"/>
                <a:ea typeface="Baloo Bhai"/>
                <a:cs typeface="Baloo Bhai"/>
                <a:sym typeface="Baloo Bhai"/>
              </a:rPr>
              <a:t>MELEK VE</a:t>
            </a:r>
          </a:p>
          <a:p>
            <a:pPr algn="r">
              <a:lnSpc>
                <a:spcPts val="2274"/>
              </a:lnSpc>
            </a:pPr>
            <a:r>
              <a:rPr lang="en-US" sz="3734">
                <a:solidFill>
                  <a:srgbClr val="4A91A9"/>
                </a:solidFill>
                <a:latin typeface="Baloo Bhai"/>
                <a:ea typeface="Baloo Bhai"/>
                <a:cs typeface="Baloo Bhai"/>
                <a:sym typeface="Baloo Bhai"/>
              </a:rPr>
              <a:t>AHİRET İNANC</a:t>
            </a:r>
            <a:r>
              <a:rPr lang="en-US" sz="3734">
                <a:solidFill>
                  <a:srgbClr val="A48A7A"/>
                </a:solidFill>
                <a:latin typeface="Baloo Bhai"/>
                <a:ea typeface="Baloo Bhai"/>
                <a:cs typeface="Baloo Bhai"/>
                <a:sym typeface="Baloo Bhai"/>
              </a:rPr>
              <a:t>1.</a:t>
            </a:r>
            <a:r>
              <a:rPr lang="en-US" sz="3734">
                <a:solidFill>
                  <a:srgbClr val="4A91A9"/>
                </a:solidFill>
                <a:latin typeface="Baloo Bhai"/>
                <a:ea typeface="Baloo Bhai"/>
                <a:cs typeface="Baloo Bhai"/>
                <a:sym typeface="Baloo Bhai"/>
              </a:rPr>
              <a:t>I</a:t>
            </a:r>
          </a:p>
        </p:txBody>
      </p:sp>
      <p:sp>
        <p:nvSpPr>
          <p:cNvPr name="TextBox 53" id="53"/>
          <p:cNvSpPr txBox="true"/>
          <p:nvPr/>
        </p:nvSpPr>
        <p:spPr>
          <a:xfrm rot="0">
            <a:off x="2221450" y="4429022"/>
            <a:ext cx="46441" cy="501782"/>
          </a:xfrm>
          <a:prstGeom prst="rect">
            <a:avLst/>
          </a:prstGeom>
        </p:spPr>
        <p:txBody>
          <a:bodyPr anchor="t" rtlCol="false" tIns="0" lIns="0" bIns="0" rIns="0">
            <a:spAutoFit/>
          </a:bodyPr>
          <a:lstStyle/>
          <a:p>
            <a:pPr algn="l">
              <a:lnSpc>
                <a:spcPts val="4481"/>
              </a:lnSpc>
            </a:pPr>
            <a:r>
              <a:rPr lang="en-US" sz="1792">
                <a:solidFill>
                  <a:srgbClr val="769183"/>
                </a:solidFill>
                <a:latin typeface="Barlow"/>
                <a:ea typeface="Barlow"/>
                <a:cs typeface="Barlow"/>
                <a:sym typeface="Barlow"/>
              </a:rPr>
              <a:t> </a:t>
            </a:r>
          </a:p>
        </p:txBody>
      </p:sp>
      <p:sp>
        <p:nvSpPr>
          <p:cNvPr name="TextBox 54" id="54"/>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55" id="55"/>
          <p:cNvSpPr txBox="true"/>
          <p:nvPr/>
        </p:nvSpPr>
        <p:spPr>
          <a:xfrm rot="0">
            <a:off x="2521722" y="2960610"/>
            <a:ext cx="46441" cy="187457"/>
          </a:xfrm>
          <a:prstGeom prst="rect">
            <a:avLst/>
          </a:prstGeom>
        </p:spPr>
        <p:txBody>
          <a:bodyPr anchor="t" rtlCol="false" tIns="0" lIns="0" bIns="0" rIns="0">
            <a:spAutoFit/>
          </a:bodyPr>
          <a:lstStyle/>
          <a:p>
            <a:pPr algn="l">
              <a:lnSpc>
                <a:spcPts val="1174"/>
              </a:lnSpc>
            </a:pPr>
            <a:r>
              <a:rPr lang="en-US" sz="1792">
                <a:solidFill>
                  <a:srgbClr val="769183"/>
                </a:solidFill>
                <a:latin typeface="Barlow"/>
                <a:ea typeface="Barlow"/>
                <a:cs typeface="Barlow"/>
                <a:sym typeface="Barlow"/>
              </a:rPr>
              <a:t> </a:t>
            </a:r>
          </a:p>
        </p:txBody>
      </p:sp>
      <p:sp>
        <p:nvSpPr>
          <p:cNvPr name="TextBox 56" id="56"/>
          <p:cNvSpPr txBox="true"/>
          <p:nvPr/>
        </p:nvSpPr>
        <p:spPr>
          <a:xfrm rot="0">
            <a:off x="1645421" y="3165811"/>
            <a:ext cx="1065038" cy="325668"/>
          </a:xfrm>
          <a:prstGeom prst="rect">
            <a:avLst/>
          </a:prstGeom>
        </p:spPr>
        <p:txBody>
          <a:bodyPr anchor="t" rtlCol="false" tIns="0" lIns="0" bIns="0" rIns="0">
            <a:spAutoFit/>
          </a:bodyPr>
          <a:lstStyle/>
          <a:p>
            <a:pPr algn="l">
              <a:lnSpc>
                <a:spcPts val="1956"/>
              </a:lnSpc>
            </a:pPr>
            <a:r>
              <a:rPr lang="en-US" sz="2987">
                <a:solidFill>
                  <a:srgbClr val="A48A7A"/>
                </a:solidFill>
                <a:latin typeface="Baloo Chettan"/>
                <a:ea typeface="Baloo Chettan"/>
                <a:cs typeface="Baloo Chettan"/>
                <a:sym typeface="Baloo Chettan"/>
              </a:rPr>
              <a:t>ÜNİTE</a:t>
            </a:r>
          </a:p>
        </p:txBody>
      </p:sp>
      <p:sp>
        <p:nvSpPr>
          <p:cNvPr name="TextBox 57" id="57"/>
          <p:cNvSpPr txBox="true"/>
          <p:nvPr/>
        </p:nvSpPr>
        <p:spPr>
          <a:xfrm rot="0">
            <a:off x="17514353" y="9448256"/>
            <a:ext cx="11250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a:t>
            </a:r>
          </a:p>
        </p:txBody>
      </p:sp>
      <p:sp>
        <p:nvSpPr>
          <p:cNvPr name="TextBox 58" id="58"/>
          <p:cNvSpPr txBox="true"/>
          <p:nvPr/>
        </p:nvSpPr>
        <p:spPr>
          <a:xfrm rot="0">
            <a:off x="3925961" y="2473273"/>
            <a:ext cx="1689742" cy="524999"/>
          </a:xfrm>
          <a:prstGeom prst="rect">
            <a:avLst/>
          </a:prstGeom>
        </p:spPr>
        <p:txBody>
          <a:bodyPr anchor="t" rtlCol="false" tIns="0" lIns="0" bIns="0" rIns="0">
            <a:spAutoFit/>
          </a:bodyPr>
          <a:lstStyle/>
          <a:p>
            <a:pPr algn="r">
              <a:lnSpc>
                <a:spcPts val="2029"/>
              </a:lnSpc>
            </a:pPr>
            <a:r>
              <a:rPr lang="en-US" sz="1691">
                <a:solidFill>
                  <a:srgbClr val="FAFAFA"/>
                </a:solidFill>
                <a:latin typeface="Poetsen"/>
                <a:ea typeface="Poetsen"/>
                <a:cs typeface="Poetsen"/>
                <a:sym typeface="Poetsen"/>
              </a:rPr>
              <a:t>DİN KÜLTÜRÜ VE AHLAK BİLGİSİ</a:t>
            </a:r>
          </a:p>
        </p:txBody>
      </p:sp>
      <p:sp>
        <p:nvSpPr>
          <p:cNvPr name="TextBox 59" id="59"/>
          <p:cNvSpPr txBox="true"/>
          <p:nvPr/>
        </p:nvSpPr>
        <p:spPr>
          <a:xfrm rot="0">
            <a:off x="4903951" y="3010156"/>
            <a:ext cx="126802" cy="255592"/>
          </a:xfrm>
          <a:prstGeom prst="rect">
            <a:avLst/>
          </a:prstGeom>
        </p:spPr>
        <p:txBody>
          <a:bodyPr anchor="t" rtlCol="false" tIns="0" lIns="0" bIns="0" rIns="0">
            <a:spAutoFit/>
          </a:bodyPr>
          <a:lstStyle/>
          <a:p>
            <a:pPr algn="l">
              <a:lnSpc>
                <a:spcPts val="1764"/>
              </a:lnSpc>
            </a:pPr>
            <a:r>
              <a:rPr lang="en-US" sz="1989">
                <a:solidFill>
                  <a:srgbClr val="FAFAFA"/>
                </a:solidFill>
                <a:latin typeface="Poetsen"/>
                <a:ea typeface="Poetsen"/>
                <a:cs typeface="Poetsen"/>
                <a:sym typeface="Poetsen"/>
              </a:rPr>
              <a:t>7</a:t>
            </a:r>
          </a:p>
        </p:txBody>
      </p:sp>
      <p:sp>
        <p:nvSpPr>
          <p:cNvPr name="TextBox 60" id="60"/>
          <p:cNvSpPr txBox="true"/>
          <p:nvPr/>
        </p:nvSpPr>
        <p:spPr>
          <a:xfrm rot="0">
            <a:off x="4503483" y="4054414"/>
            <a:ext cx="641763" cy="350842"/>
          </a:xfrm>
          <a:prstGeom prst="rect">
            <a:avLst/>
          </a:prstGeom>
        </p:spPr>
        <p:txBody>
          <a:bodyPr anchor="t" rtlCol="false" tIns="0" lIns="0" bIns="0" rIns="0">
            <a:spAutoFit/>
          </a:bodyPr>
          <a:lstStyle/>
          <a:p>
            <a:pPr algn="l">
              <a:lnSpc>
                <a:spcPts val="2785"/>
              </a:lnSpc>
            </a:pPr>
            <a:r>
              <a:rPr lang="en-US" sz="1989">
                <a:solidFill>
                  <a:srgbClr val="A48A7A"/>
                </a:solidFill>
                <a:latin typeface="Poetsen"/>
                <a:ea typeface="Poetsen"/>
                <a:cs typeface="Poetsen"/>
                <a:sym typeface="Poetsen"/>
              </a:rPr>
              <a:t>Ünite</a:t>
            </a:r>
          </a:p>
        </p:txBody>
      </p:sp>
      <p:sp>
        <p:nvSpPr>
          <p:cNvPr name="TextBox 61" id="61"/>
          <p:cNvSpPr txBox="true"/>
          <p:nvPr/>
        </p:nvSpPr>
        <p:spPr>
          <a:xfrm rot="0">
            <a:off x="5028277" y="2987604"/>
            <a:ext cx="509740" cy="265509"/>
          </a:xfrm>
          <a:prstGeom prst="rect">
            <a:avLst/>
          </a:prstGeom>
        </p:spPr>
        <p:txBody>
          <a:bodyPr anchor="t" rtlCol="false" tIns="0" lIns="0" bIns="0" rIns="0">
            <a:spAutoFit/>
          </a:bodyPr>
          <a:lstStyle/>
          <a:p>
            <a:pPr algn="l">
              <a:lnSpc>
                <a:spcPts val="2089"/>
              </a:lnSpc>
            </a:pPr>
            <a:r>
              <a:rPr lang="en-US" sz="1492">
                <a:solidFill>
                  <a:srgbClr val="FAFAFA"/>
                </a:solidFill>
                <a:latin typeface="Poetsen"/>
                <a:ea typeface="Poetsen"/>
                <a:cs typeface="Poetsen"/>
                <a:sym typeface="Poetsen"/>
              </a:rPr>
              <a:t>.Sınıf</a:t>
            </a:r>
          </a:p>
        </p:txBody>
      </p:sp>
      <p:sp>
        <p:nvSpPr>
          <p:cNvPr name="TextBox 62" id="62"/>
          <p:cNvSpPr txBox="true"/>
          <p:nvPr/>
        </p:nvSpPr>
        <p:spPr>
          <a:xfrm rot="0">
            <a:off x="4590034" y="4539503"/>
            <a:ext cx="1878579" cy="691004"/>
          </a:xfrm>
          <a:prstGeom prst="rect">
            <a:avLst/>
          </a:prstGeom>
        </p:spPr>
        <p:txBody>
          <a:bodyPr anchor="t" rtlCol="false" tIns="0" lIns="0" bIns="0" rIns="0">
            <a:spAutoFit/>
          </a:bodyPr>
          <a:lstStyle/>
          <a:p>
            <a:pPr algn="r">
              <a:lnSpc>
                <a:spcPts val="2586"/>
              </a:lnSpc>
            </a:pPr>
            <a:r>
              <a:rPr lang="en-US" sz="2487">
                <a:solidFill>
                  <a:srgbClr val="4A91A9"/>
                </a:solidFill>
                <a:latin typeface="Baloo Bhai"/>
                <a:ea typeface="Baloo Bhai"/>
                <a:cs typeface="Baloo Bhai"/>
                <a:sym typeface="Baloo Bhai"/>
              </a:rPr>
              <a:t>Melek ve Ahiret İnanci</a:t>
            </a:r>
          </a:p>
        </p:txBody>
      </p:sp>
      <p:sp>
        <p:nvSpPr>
          <p:cNvPr name="TextBox 63" id="63"/>
          <p:cNvSpPr txBox="true"/>
          <p:nvPr/>
        </p:nvSpPr>
        <p:spPr>
          <a:xfrm rot="0">
            <a:off x="14925702" y="8391221"/>
            <a:ext cx="237924" cy="295844"/>
          </a:xfrm>
          <a:prstGeom prst="rect">
            <a:avLst/>
          </a:prstGeom>
        </p:spPr>
        <p:txBody>
          <a:bodyPr anchor="t" rtlCol="false" tIns="0" lIns="0" bIns="0" rIns="0">
            <a:spAutoFit/>
          </a:bodyPr>
          <a:lstStyle/>
          <a:p>
            <a:pPr algn="l">
              <a:lnSpc>
                <a:spcPts val="2367"/>
              </a:lnSpc>
            </a:pPr>
            <a:r>
              <a:rPr lang="en-US" b="true" sz="1691" i="true">
                <a:solidFill>
                  <a:srgbClr val="FFFFFF">
                    <a:alpha val="82745"/>
                  </a:srgbClr>
                </a:solidFill>
                <a:latin typeface="Barlow Semi-Bold Italics"/>
                <a:ea typeface="Barlow Semi-Bold Italics"/>
                <a:cs typeface="Barlow Semi-Bold Italics"/>
                <a:sym typeface="Barlow Semi-Bold Italics"/>
              </a:rPr>
              <a:t>20</a:t>
            </a:r>
          </a:p>
        </p:txBody>
      </p:sp>
      <p:sp>
        <p:nvSpPr>
          <p:cNvPr name="TextBox 64" id="64"/>
          <p:cNvSpPr txBox="true"/>
          <p:nvPr/>
        </p:nvSpPr>
        <p:spPr>
          <a:xfrm rot="0">
            <a:off x="6994444" y="3006712"/>
            <a:ext cx="5739673" cy="441612"/>
          </a:xfrm>
          <a:prstGeom prst="rect">
            <a:avLst/>
          </a:prstGeom>
        </p:spPr>
        <p:txBody>
          <a:bodyPr anchor="t" rtlCol="false" tIns="0" lIns="0" bIns="0" rIns="0">
            <a:spAutoFit/>
          </a:bodyPr>
          <a:lstStyle/>
          <a:p>
            <a:pPr algn="l">
              <a:lnSpc>
                <a:spcPts val="3342"/>
              </a:lnSpc>
            </a:pPr>
            <a:r>
              <a:rPr lang="en-US" sz="2387">
                <a:solidFill>
                  <a:srgbClr val="4891A9"/>
                </a:solidFill>
                <a:latin typeface="Baloo Tama"/>
                <a:ea typeface="Baloo Tama"/>
                <a:cs typeface="Baloo Tama"/>
                <a:sym typeface="Baloo Tama"/>
              </a:rPr>
              <a:t>Bir Sure Tanıyorum: Nâs Suresi ve Anlamı</a:t>
            </a:r>
          </a:p>
        </p:txBody>
      </p:sp>
      <p:sp>
        <p:nvSpPr>
          <p:cNvPr name="TextBox 65" id="65"/>
          <p:cNvSpPr txBox="true"/>
          <p:nvPr/>
        </p:nvSpPr>
        <p:spPr>
          <a:xfrm rot="0">
            <a:off x="7454044" y="4595897"/>
            <a:ext cx="5187504" cy="2244517"/>
          </a:xfrm>
          <a:prstGeom prst="rect">
            <a:avLst/>
          </a:prstGeom>
        </p:spPr>
        <p:txBody>
          <a:bodyPr anchor="t" rtlCol="false" tIns="0" lIns="0" bIns="0" rIns="0">
            <a:spAutoFit/>
          </a:bodyPr>
          <a:lstStyle/>
          <a:p>
            <a:pPr algn="l">
              <a:lnSpc>
                <a:spcPts val="2958"/>
              </a:lnSpc>
            </a:pPr>
            <a:r>
              <a:rPr lang="en-US" b="true" sz="2089" i="true">
                <a:solidFill>
                  <a:srgbClr val="000000"/>
                </a:solidFill>
                <a:latin typeface="Barlow Semi-Bold Italics"/>
                <a:ea typeface="Barlow Semi-Bold Italics"/>
                <a:cs typeface="Barlow Semi-Bold Italics"/>
                <a:sym typeface="Barlow Semi-Bold Italics"/>
              </a:rPr>
              <a:t>Kur’an’ın 114. ve son suresidir. Altı ayetten oluşmaktadır. Muavvizeteyn’den biridir. Nâs suresi güzel bir dua niteliği taşımaktadır. Surede kendisinden Allah’a (cc) sığınılması gereken varlıklara dikkat çekilmiştir.</a:t>
            </a:r>
          </a:p>
        </p:txBody>
      </p:sp>
      <p:sp>
        <p:nvSpPr>
          <p:cNvPr name="TextBox 66" id="66"/>
          <p:cNvSpPr txBox="true"/>
          <p:nvPr/>
        </p:nvSpPr>
        <p:spPr>
          <a:xfrm rot="0">
            <a:off x="7185443" y="3935047"/>
            <a:ext cx="1394820" cy="405855"/>
          </a:xfrm>
          <a:prstGeom prst="rect">
            <a:avLst/>
          </a:prstGeom>
        </p:spPr>
        <p:txBody>
          <a:bodyPr anchor="t" rtlCol="false" tIns="0" lIns="0" bIns="0" rIns="0">
            <a:spAutoFit/>
          </a:bodyPr>
          <a:lstStyle/>
          <a:p>
            <a:pPr algn="l">
              <a:lnSpc>
                <a:spcPts val="3203"/>
              </a:lnSpc>
            </a:pPr>
            <a:r>
              <a:rPr lang="en-US" b="true" sz="2288" i="true">
                <a:solidFill>
                  <a:srgbClr val="000000"/>
                </a:solidFill>
                <a:latin typeface="Barlow Semi-Bold Italics"/>
                <a:ea typeface="Barlow Semi-Bold Italics"/>
                <a:cs typeface="Barlow Semi-Bold Italics"/>
                <a:sym typeface="Barlow Semi-Bold Italics"/>
              </a:rPr>
              <a:t>Nâs suresi;</a:t>
            </a:r>
          </a:p>
        </p:txBody>
      </p:sp>
      <p:sp>
        <p:nvSpPr>
          <p:cNvPr name="TextBox 67" id="67"/>
          <p:cNvSpPr txBox="true"/>
          <p:nvPr/>
        </p:nvSpPr>
        <p:spPr>
          <a:xfrm rot="0">
            <a:off x="7137694" y="7565140"/>
            <a:ext cx="7751811" cy="593133"/>
          </a:xfrm>
          <a:prstGeom prst="rect">
            <a:avLst/>
          </a:prstGeom>
        </p:spPr>
        <p:txBody>
          <a:bodyPr anchor="t" rtlCol="false" tIns="0" lIns="0" bIns="0" rIns="0">
            <a:spAutoFit/>
          </a:bodyPr>
          <a:lstStyle/>
          <a:p>
            <a:pPr algn="l">
              <a:lnSpc>
                <a:spcPts val="2354"/>
              </a:lnSpc>
            </a:pPr>
            <a:r>
              <a:rPr lang="en-US" b="true" sz="1492" i="true">
                <a:solidFill>
                  <a:srgbClr val="4891A9"/>
                </a:solidFill>
                <a:latin typeface="Barlow Semi-Bold Italics"/>
                <a:ea typeface="Barlow Semi-Bold Italics"/>
                <a:cs typeface="Barlow Semi-Bold Italics"/>
                <a:sym typeface="Barlow Semi-Bold Italics"/>
              </a:rPr>
              <a:t>Surenin okunuşunu aşağıdaki linkten dinleyiniz. </a:t>
            </a:r>
            <a:r>
              <a:rPr lang="en-US" b="true" sz="1492" i="true">
                <a:solidFill>
                  <a:srgbClr val="668DA2"/>
                </a:solidFill>
                <a:latin typeface="Barlow Semi-Bold Italics"/>
                <a:ea typeface="Barlow Semi-Bold Italics"/>
                <a:cs typeface="Barlow Semi-Bold Italics"/>
                <a:sym typeface="Barlow Semi-Bold Italics"/>
              </a:rPr>
              <a:t>https://kuran.diyanet.gov.tr/mushaf/kuran-meal-2/nas-suresi-114/ayet-1/kuran-yolu-meali-5</a:t>
            </a:r>
          </a:p>
        </p:txBody>
      </p:sp>
      <p:sp>
        <p:nvSpPr>
          <p:cNvPr name="TextBox 68" id="68"/>
          <p:cNvSpPr txBox="true"/>
          <p:nvPr/>
        </p:nvSpPr>
        <p:spPr>
          <a:xfrm rot="0">
            <a:off x="13495696" y="500423"/>
            <a:ext cx="4155291" cy="622073"/>
          </a:xfrm>
          <a:prstGeom prst="rect">
            <a:avLst/>
          </a:prstGeom>
        </p:spPr>
        <p:txBody>
          <a:bodyPr anchor="t" rtlCol="false" tIns="0" lIns="0" bIns="0" rIns="0">
            <a:spAutoFit/>
          </a:bodyPr>
          <a:lstStyle/>
          <a:p>
            <a:pPr algn="l">
              <a:lnSpc>
                <a:spcPts val="4600"/>
              </a:lnSpc>
            </a:pPr>
            <a:r>
              <a:rPr lang="en-US" sz="3286">
                <a:solidFill>
                  <a:srgbClr val="4891A9"/>
                </a:solidFill>
                <a:latin typeface="Baloo Tama"/>
                <a:ea typeface="Baloo Tama"/>
                <a:cs typeface="Baloo Tama"/>
                <a:sym typeface="Baloo Tama"/>
              </a:rPr>
              <a:t>Organizasyon Şeması</a:t>
            </a:r>
          </a:p>
        </p:txBody>
      </p:sp>
      <p:sp>
        <p:nvSpPr>
          <p:cNvPr name="TextBox 69" id="69"/>
          <p:cNvSpPr txBox="true"/>
          <p:nvPr/>
        </p:nvSpPr>
        <p:spPr>
          <a:xfrm rot="0">
            <a:off x="2068013" y="2865360"/>
            <a:ext cx="1173301" cy="282707"/>
          </a:xfrm>
          <a:prstGeom prst="rect">
            <a:avLst/>
          </a:prstGeom>
        </p:spPr>
        <p:txBody>
          <a:bodyPr anchor="t" rtlCol="false" tIns="0" lIns="0" bIns="0" rIns="0">
            <a:spAutoFit/>
          </a:bodyPr>
          <a:lstStyle/>
          <a:p>
            <a:pPr algn="l">
              <a:lnSpc>
                <a:spcPts val="2151"/>
              </a:lnSpc>
            </a:pPr>
            <a:r>
              <a:rPr lang="en-US" sz="1792">
                <a:solidFill>
                  <a:srgbClr val="769183"/>
                </a:solidFill>
                <a:latin typeface="Barlow"/>
                <a:ea typeface="Barlow"/>
                <a:cs typeface="Barlow"/>
                <a:sym typeface="Barlow"/>
              </a:rPr>
              <a:t>Dersadıve </a:t>
            </a:r>
          </a:p>
        </p:txBody>
      </p:sp>
      <p:sp>
        <p:nvSpPr>
          <p:cNvPr name="TextBox 70" id="70"/>
          <p:cNvSpPr txBox="true"/>
          <p:nvPr/>
        </p:nvSpPr>
        <p:spPr>
          <a:xfrm rot="0">
            <a:off x="1955098" y="3138541"/>
            <a:ext cx="1242037" cy="282707"/>
          </a:xfrm>
          <a:prstGeom prst="rect">
            <a:avLst/>
          </a:prstGeom>
        </p:spPr>
        <p:txBody>
          <a:bodyPr anchor="t" rtlCol="false" tIns="0" lIns="0" bIns="0" rIns="0">
            <a:spAutoFit/>
          </a:bodyPr>
          <a:lstStyle/>
          <a:p>
            <a:pPr algn="l">
              <a:lnSpc>
                <a:spcPts val="2151"/>
              </a:lnSpc>
            </a:pPr>
            <a:r>
              <a:rPr lang="en-US" sz="1792">
                <a:solidFill>
                  <a:srgbClr val="769183"/>
                </a:solidFill>
                <a:latin typeface="Barlow"/>
                <a:ea typeface="Barlow"/>
                <a:cs typeface="Barlow"/>
                <a:sym typeface="Barlow"/>
              </a:rPr>
              <a:t>sınıf</a:t>
            </a:r>
            <a:r>
              <a:rPr lang="en-US" sz="1792">
                <a:solidFill>
                  <a:srgbClr val="FFFFFF"/>
                </a:solidFill>
                <a:latin typeface="Barlow"/>
                <a:ea typeface="Barlow"/>
                <a:cs typeface="Barlow"/>
                <a:sym typeface="Barlow"/>
              </a:rPr>
              <a:t> </a:t>
            </a:r>
            <a:r>
              <a:rPr lang="en-US" sz="1792">
                <a:solidFill>
                  <a:srgbClr val="769183"/>
                </a:solidFill>
                <a:latin typeface="Barlow"/>
                <a:ea typeface="Barlow"/>
                <a:cs typeface="Barlow"/>
                <a:sym typeface="Barlow"/>
              </a:rPr>
              <a:t>seviyesi</a:t>
            </a:r>
          </a:p>
        </p:txBody>
      </p:sp>
      <p:sp>
        <p:nvSpPr>
          <p:cNvPr name="TextBox 71" id="71"/>
          <p:cNvSpPr txBox="true"/>
          <p:nvPr/>
        </p:nvSpPr>
        <p:spPr>
          <a:xfrm rot="0">
            <a:off x="1702177" y="4648097"/>
            <a:ext cx="1500037" cy="555888"/>
          </a:xfrm>
          <a:prstGeom prst="rect">
            <a:avLst/>
          </a:prstGeom>
        </p:spPr>
        <p:txBody>
          <a:bodyPr anchor="t" rtlCol="false" tIns="0" lIns="0" bIns="0" rIns="0">
            <a:spAutoFit/>
          </a:bodyPr>
          <a:lstStyle/>
          <a:p>
            <a:pPr algn="r">
              <a:lnSpc>
                <a:spcPts val="2151"/>
              </a:lnSpc>
            </a:pPr>
            <a:r>
              <a:rPr lang="en-US" sz="1792">
                <a:solidFill>
                  <a:srgbClr val="769183"/>
                </a:solidFill>
                <a:latin typeface="Barlow"/>
                <a:ea typeface="Barlow"/>
                <a:cs typeface="Barlow"/>
                <a:sym typeface="Barlow"/>
              </a:rPr>
              <a:t>Ünite</a:t>
            </a:r>
            <a:r>
              <a:rPr lang="en-US" sz="1792">
                <a:solidFill>
                  <a:srgbClr val="FFFFFF"/>
                </a:solidFill>
                <a:latin typeface="Barlow"/>
                <a:ea typeface="Barlow"/>
                <a:cs typeface="Barlow"/>
                <a:sym typeface="Barlow"/>
              </a:rPr>
              <a:t> </a:t>
            </a:r>
            <a:r>
              <a:rPr lang="en-US" sz="1792">
                <a:solidFill>
                  <a:srgbClr val="769183"/>
                </a:solidFill>
                <a:latin typeface="Barlow"/>
                <a:ea typeface="Barlow"/>
                <a:cs typeface="Barlow"/>
                <a:sym typeface="Barlow"/>
              </a:rPr>
              <a:t>numarası ve adı</a:t>
            </a:r>
          </a:p>
        </p:txBody>
      </p:sp>
      <p:sp>
        <p:nvSpPr>
          <p:cNvPr name="TextBox 72" id="72"/>
          <p:cNvSpPr txBox="true"/>
          <p:nvPr/>
        </p:nvSpPr>
        <p:spPr>
          <a:xfrm rot="0">
            <a:off x="1353188" y="7269502"/>
            <a:ext cx="1883388" cy="555888"/>
          </a:xfrm>
          <a:prstGeom prst="rect">
            <a:avLst/>
          </a:prstGeom>
        </p:spPr>
        <p:txBody>
          <a:bodyPr anchor="t" rtlCol="false" tIns="0" lIns="0" bIns="0" rIns="0">
            <a:spAutoFit/>
          </a:bodyPr>
          <a:lstStyle/>
          <a:p>
            <a:pPr algn="r">
              <a:lnSpc>
                <a:spcPts val="2151"/>
              </a:lnSpc>
            </a:pPr>
            <a:r>
              <a:rPr lang="en-US" sz="1792">
                <a:solidFill>
                  <a:srgbClr val="769183"/>
                </a:solidFill>
                <a:latin typeface="Barlow"/>
                <a:ea typeface="Barlow"/>
                <a:cs typeface="Barlow"/>
                <a:sym typeface="Barlow"/>
              </a:rPr>
              <a:t>Ait olduğu üniteyi belirten tema rengi</a:t>
            </a:r>
          </a:p>
        </p:txBody>
      </p:sp>
      <p:sp>
        <p:nvSpPr>
          <p:cNvPr name="TextBox 73" id="73"/>
          <p:cNvSpPr txBox="true"/>
          <p:nvPr/>
        </p:nvSpPr>
        <p:spPr>
          <a:xfrm rot="0">
            <a:off x="7501822" y="1349430"/>
            <a:ext cx="2945950" cy="555888"/>
          </a:xfrm>
          <a:prstGeom prst="rect">
            <a:avLst/>
          </a:prstGeom>
        </p:spPr>
        <p:txBody>
          <a:bodyPr anchor="t" rtlCol="false" tIns="0" lIns="0" bIns="0" rIns="0">
            <a:spAutoFit/>
          </a:bodyPr>
          <a:lstStyle/>
          <a:p>
            <a:pPr algn="l">
              <a:lnSpc>
                <a:spcPts val="2151"/>
              </a:lnSpc>
            </a:pPr>
            <a:r>
              <a:rPr lang="en-US" sz="1792">
                <a:solidFill>
                  <a:srgbClr val="769183"/>
                </a:solidFill>
                <a:latin typeface="Barlow"/>
                <a:ea typeface="Barlow"/>
                <a:cs typeface="Barlow"/>
                <a:sym typeface="Barlow"/>
              </a:rPr>
              <a:t>Konu başlık ve alt başlıklarının yer aldığı alan</a:t>
            </a:r>
          </a:p>
        </p:txBody>
      </p:sp>
      <p:sp>
        <p:nvSpPr>
          <p:cNvPr name="TextBox 74" id="74"/>
          <p:cNvSpPr txBox="true"/>
          <p:nvPr/>
        </p:nvSpPr>
        <p:spPr>
          <a:xfrm rot="0">
            <a:off x="7738352" y="9208180"/>
            <a:ext cx="3409406" cy="555888"/>
          </a:xfrm>
          <a:prstGeom prst="rect">
            <a:avLst/>
          </a:prstGeom>
        </p:spPr>
        <p:txBody>
          <a:bodyPr anchor="t" rtlCol="false" tIns="0" lIns="0" bIns="0" rIns="0">
            <a:spAutoFit/>
          </a:bodyPr>
          <a:lstStyle/>
          <a:p>
            <a:pPr algn="l">
              <a:lnSpc>
                <a:spcPts val="2151"/>
              </a:lnSpc>
            </a:pPr>
            <a:r>
              <a:rPr lang="en-US" sz="1792">
                <a:solidFill>
                  <a:srgbClr val="769183"/>
                </a:solidFill>
                <a:latin typeface="Barlow"/>
                <a:ea typeface="Barlow"/>
                <a:cs typeface="Barlow"/>
                <a:sym typeface="Barlow"/>
              </a:rPr>
              <a:t>Konuyu destekleyecek dijital içerik yönlendirmesi (link)</a:t>
            </a:r>
          </a:p>
        </p:txBody>
      </p:sp>
      <p:sp>
        <p:nvSpPr>
          <p:cNvPr name="TextBox 75" id="75"/>
          <p:cNvSpPr txBox="true"/>
          <p:nvPr/>
        </p:nvSpPr>
        <p:spPr>
          <a:xfrm rot="0">
            <a:off x="16052177" y="8848036"/>
            <a:ext cx="923937" cy="555888"/>
          </a:xfrm>
          <a:prstGeom prst="rect">
            <a:avLst/>
          </a:prstGeom>
        </p:spPr>
        <p:txBody>
          <a:bodyPr anchor="t" rtlCol="false" tIns="0" lIns="0" bIns="0" rIns="0">
            <a:spAutoFit/>
          </a:bodyPr>
          <a:lstStyle/>
          <a:p>
            <a:pPr algn="l">
              <a:lnSpc>
                <a:spcPts val="2151"/>
              </a:lnSpc>
            </a:pPr>
            <a:r>
              <a:rPr lang="en-US" sz="1792">
                <a:solidFill>
                  <a:srgbClr val="769183"/>
                </a:solidFill>
                <a:latin typeface="Barlow"/>
                <a:ea typeface="Barlow"/>
                <a:cs typeface="Barlow"/>
                <a:sym typeface="Barlow"/>
              </a:rPr>
              <a:t>Sayfa numarası</a:t>
            </a:r>
          </a:p>
        </p:txBody>
      </p:sp>
      <p:sp>
        <p:nvSpPr>
          <p:cNvPr name="TextBox 76" id="76"/>
          <p:cNvSpPr txBox="true"/>
          <p:nvPr/>
        </p:nvSpPr>
        <p:spPr>
          <a:xfrm rot="0">
            <a:off x="15845242" y="6468397"/>
            <a:ext cx="2046158" cy="555888"/>
          </a:xfrm>
          <a:prstGeom prst="rect">
            <a:avLst/>
          </a:prstGeom>
        </p:spPr>
        <p:txBody>
          <a:bodyPr anchor="t" rtlCol="false" tIns="0" lIns="0" bIns="0" rIns="0">
            <a:spAutoFit/>
          </a:bodyPr>
          <a:lstStyle/>
          <a:p>
            <a:pPr algn="l">
              <a:lnSpc>
                <a:spcPts val="2151"/>
              </a:lnSpc>
            </a:pPr>
            <a:r>
              <a:rPr lang="en-US" sz="1792">
                <a:solidFill>
                  <a:srgbClr val="769183"/>
                </a:solidFill>
                <a:latin typeface="Barlow"/>
                <a:ea typeface="Barlow"/>
                <a:cs typeface="Barlow"/>
                <a:sym typeface="Barlow"/>
              </a:rPr>
              <a:t>Konuyu destekleyen görsel</a:t>
            </a:r>
          </a:p>
        </p:txBody>
      </p:sp>
      <p:sp>
        <p:nvSpPr>
          <p:cNvPr name="TextBox 77" id="77"/>
          <p:cNvSpPr txBox="true"/>
          <p:nvPr/>
        </p:nvSpPr>
        <p:spPr>
          <a:xfrm rot="0">
            <a:off x="15737791" y="3510296"/>
            <a:ext cx="2180402" cy="1375433"/>
          </a:xfrm>
          <a:prstGeom prst="rect">
            <a:avLst/>
          </a:prstGeom>
        </p:spPr>
        <p:txBody>
          <a:bodyPr anchor="t" rtlCol="false" tIns="0" lIns="0" bIns="0" rIns="0">
            <a:spAutoFit/>
          </a:bodyPr>
          <a:lstStyle/>
          <a:p>
            <a:pPr algn="l">
              <a:lnSpc>
                <a:spcPts val="2151"/>
              </a:lnSpc>
            </a:pPr>
            <a:r>
              <a:rPr lang="en-US" sz="1792">
                <a:solidFill>
                  <a:srgbClr val="769183"/>
                </a:solidFill>
                <a:latin typeface="Barlow"/>
                <a:ea typeface="Barlow"/>
                <a:cs typeface="Barlow"/>
                <a:sym typeface="Barlow"/>
              </a:rPr>
              <a:t>İşlenen konunun daha iyi anlaşılmasına katkı sağlayacak özet bilgilerin yer aldığı gövde metni</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6662969" y="3278013"/>
            <a:ext cx="9095111" cy="5774475"/>
            <a:chOff x="0" y="0"/>
            <a:chExt cx="6088685" cy="3865702"/>
          </a:xfrm>
        </p:grpSpPr>
        <p:sp>
          <p:nvSpPr>
            <p:cNvPr name="Freeform 10" id="10"/>
            <p:cNvSpPr/>
            <p:nvPr/>
          </p:nvSpPr>
          <p:spPr>
            <a:xfrm flipH="false" flipV="false" rot="0">
              <a:off x="63500" y="688213"/>
              <a:ext cx="543560" cy="545211"/>
            </a:xfrm>
            <a:custGeom>
              <a:avLst/>
              <a:gdLst/>
              <a:ahLst/>
              <a:cxnLst/>
              <a:rect r="r" b="b" t="t" l="l"/>
              <a:pathLst>
                <a:path h="545211" w="543560">
                  <a:moveTo>
                    <a:pt x="271780" y="0"/>
                  </a:moveTo>
                  <a:cubicBezTo>
                    <a:pt x="121666" y="0"/>
                    <a:pt x="0" y="121666"/>
                    <a:pt x="0" y="271780"/>
                  </a:cubicBezTo>
                  <a:lnTo>
                    <a:pt x="0" y="273431"/>
                  </a:lnTo>
                  <a:cubicBezTo>
                    <a:pt x="0" y="423545"/>
                    <a:pt x="121666" y="545211"/>
                    <a:pt x="271780" y="545211"/>
                  </a:cubicBezTo>
                  <a:cubicBezTo>
                    <a:pt x="421894" y="545211"/>
                    <a:pt x="543560" y="423545"/>
                    <a:pt x="543560" y="273431"/>
                  </a:cubicBezTo>
                  <a:lnTo>
                    <a:pt x="543560" y="271780"/>
                  </a:lnTo>
                  <a:cubicBezTo>
                    <a:pt x="543560" y="121666"/>
                    <a:pt x="421894" y="0"/>
                    <a:pt x="271780" y="0"/>
                  </a:cubicBezTo>
                </a:path>
              </a:pathLst>
            </a:custGeom>
            <a:solidFill>
              <a:srgbClr val="4891A9"/>
            </a:solidFill>
          </p:spPr>
        </p:sp>
        <p:sp>
          <p:nvSpPr>
            <p:cNvPr name="Freeform 11" id="11"/>
            <p:cNvSpPr/>
            <p:nvPr/>
          </p:nvSpPr>
          <p:spPr>
            <a:xfrm flipH="false" flipV="false" rot="0">
              <a:off x="1166749" y="2620518"/>
              <a:ext cx="543560" cy="545211"/>
            </a:xfrm>
            <a:custGeom>
              <a:avLst/>
              <a:gdLst/>
              <a:ahLst/>
              <a:cxnLst/>
              <a:rect r="r" b="b" t="t" l="l"/>
              <a:pathLst>
                <a:path h="545211" w="543560">
                  <a:moveTo>
                    <a:pt x="271780" y="0"/>
                  </a:moveTo>
                  <a:cubicBezTo>
                    <a:pt x="121666" y="0"/>
                    <a:pt x="0" y="121666"/>
                    <a:pt x="0" y="271780"/>
                  </a:cubicBezTo>
                  <a:lnTo>
                    <a:pt x="0" y="273431"/>
                  </a:lnTo>
                  <a:cubicBezTo>
                    <a:pt x="0" y="423545"/>
                    <a:pt x="121666" y="545211"/>
                    <a:pt x="271780" y="545211"/>
                  </a:cubicBezTo>
                  <a:cubicBezTo>
                    <a:pt x="421894" y="545211"/>
                    <a:pt x="543560" y="423545"/>
                    <a:pt x="543560" y="273431"/>
                  </a:cubicBezTo>
                  <a:lnTo>
                    <a:pt x="543560" y="271780"/>
                  </a:lnTo>
                  <a:cubicBezTo>
                    <a:pt x="543560" y="121666"/>
                    <a:pt x="421894" y="0"/>
                    <a:pt x="271780" y="0"/>
                  </a:cubicBezTo>
                </a:path>
              </a:pathLst>
            </a:custGeom>
            <a:solidFill>
              <a:srgbClr val="4891A9"/>
            </a:solidFill>
          </p:spPr>
        </p:sp>
        <p:sp>
          <p:nvSpPr>
            <p:cNvPr name="Freeform 12" id="12"/>
            <p:cNvSpPr/>
            <p:nvPr/>
          </p:nvSpPr>
          <p:spPr>
            <a:xfrm flipH="false" flipV="false" rot="0">
              <a:off x="703199" y="63500"/>
              <a:ext cx="4218813" cy="1806321"/>
            </a:xfrm>
            <a:custGeom>
              <a:avLst/>
              <a:gdLst/>
              <a:ahLst/>
              <a:cxnLst/>
              <a:rect r="r" b="b" t="t" l="l"/>
              <a:pathLst>
                <a:path h="1806321" w="4218813">
                  <a:moveTo>
                    <a:pt x="158750" y="12700"/>
                  </a:moveTo>
                  <a:cubicBezTo>
                    <a:pt x="78105" y="12700"/>
                    <a:pt x="12700" y="78105"/>
                    <a:pt x="12700" y="158750"/>
                  </a:cubicBezTo>
                  <a:lnTo>
                    <a:pt x="6350" y="158750"/>
                  </a:lnTo>
                  <a:lnTo>
                    <a:pt x="12700" y="158750"/>
                  </a:lnTo>
                  <a:lnTo>
                    <a:pt x="12700" y="1647571"/>
                  </a:lnTo>
                  <a:lnTo>
                    <a:pt x="6350" y="1647571"/>
                  </a:lnTo>
                  <a:lnTo>
                    <a:pt x="12700" y="1647571"/>
                  </a:lnTo>
                  <a:cubicBezTo>
                    <a:pt x="12700" y="1728216"/>
                    <a:pt x="78105" y="1793621"/>
                    <a:pt x="158750" y="1793621"/>
                  </a:cubicBezTo>
                  <a:lnTo>
                    <a:pt x="158750" y="1799971"/>
                  </a:lnTo>
                  <a:lnTo>
                    <a:pt x="158750" y="1793621"/>
                  </a:lnTo>
                  <a:lnTo>
                    <a:pt x="4060063" y="1793621"/>
                  </a:lnTo>
                  <a:lnTo>
                    <a:pt x="4060063" y="1799971"/>
                  </a:lnTo>
                  <a:lnTo>
                    <a:pt x="4060063" y="1793621"/>
                  </a:lnTo>
                  <a:cubicBezTo>
                    <a:pt x="4140708" y="1793621"/>
                    <a:pt x="4206113" y="1728216"/>
                    <a:pt x="4206113" y="1647571"/>
                  </a:cubicBezTo>
                  <a:lnTo>
                    <a:pt x="4212463" y="1647571"/>
                  </a:lnTo>
                  <a:lnTo>
                    <a:pt x="4206113" y="1647571"/>
                  </a:lnTo>
                  <a:lnTo>
                    <a:pt x="4206113" y="158750"/>
                  </a:lnTo>
                  <a:lnTo>
                    <a:pt x="4212463" y="158750"/>
                  </a:lnTo>
                  <a:lnTo>
                    <a:pt x="4206113" y="158750"/>
                  </a:lnTo>
                  <a:cubicBezTo>
                    <a:pt x="4206113" y="78105"/>
                    <a:pt x="4140708" y="12700"/>
                    <a:pt x="4060063" y="12700"/>
                  </a:cubicBezTo>
                  <a:lnTo>
                    <a:pt x="4060063" y="6350"/>
                  </a:lnTo>
                  <a:lnTo>
                    <a:pt x="4060063" y="12700"/>
                  </a:lnTo>
                  <a:lnTo>
                    <a:pt x="158750" y="12700"/>
                  </a:lnTo>
                  <a:lnTo>
                    <a:pt x="158750" y="6350"/>
                  </a:lnTo>
                  <a:lnTo>
                    <a:pt x="158750" y="12700"/>
                  </a:lnTo>
                  <a:moveTo>
                    <a:pt x="158750" y="0"/>
                  </a:moveTo>
                  <a:lnTo>
                    <a:pt x="4060063" y="0"/>
                  </a:lnTo>
                  <a:cubicBezTo>
                    <a:pt x="4147693" y="0"/>
                    <a:pt x="4218813" y="71120"/>
                    <a:pt x="4218813" y="158750"/>
                  </a:cubicBezTo>
                  <a:lnTo>
                    <a:pt x="4218813" y="1647571"/>
                  </a:lnTo>
                  <a:cubicBezTo>
                    <a:pt x="4218813" y="1735201"/>
                    <a:pt x="4147693" y="1806321"/>
                    <a:pt x="4060063" y="1806321"/>
                  </a:cubicBezTo>
                  <a:lnTo>
                    <a:pt x="158750" y="1806321"/>
                  </a:lnTo>
                  <a:cubicBezTo>
                    <a:pt x="71120" y="1806321"/>
                    <a:pt x="0" y="1735201"/>
                    <a:pt x="0" y="1647571"/>
                  </a:cubicBezTo>
                  <a:lnTo>
                    <a:pt x="0" y="158750"/>
                  </a:lnTo>
                  <a:cubicBezTo>
                    <a:pt x="0" y="71120"/>
                    <a:pt x="71120" y="0"/>
                    <a:pt x="158750" y="0"/>
                  </a:cubicBezTo>
                  <a:close/>
                </a:path>
              </a:pathLst>
            </a:custGeom>
            <a:solidFill>
              <a:srgbClr val="4891A9"/>
            </a:solidFill>
          </p:spPr>
        </p:sp>
        <p:sp>
          <p:nvSpPr>
            <p:cNvPr name="Freeform 13" id="13"/>
            <p:cNvSpPr/>
            <p:nvPr/>
          </p:nvSpPr>
          <p:spPr>
            <a:xfrm flipH="false" flipV="false" rot="0">
              <a:off x="1806448" y="1995805"/>
              <a:ext cx="4218686" cy="1806448"/>
            </a:xfrm>
            <a:custGeom>
              <a:avLst/>
              <a:gdLst/>
              <a:ahLst/>
              <a:cxnLst/>
              <a:rect r="r" b="b" t="t" l="l"/>
              <a:pathLst>
                <a:path h="1806448" w="4218686">
                  <a:moveTo>
                    <a:pt x="158750" y="12700"/>
                  </a:moveTo>
                  <a:cubicBezTo>
                    <a:pt x="78105" y="12700"/>
                    <a:pt x="12700" y="78105"/>
                    <a:pt x="12700" y="158750"/>
                  </a:cubicBezTo>
                  <a:lnTo>
                    <a:pt x="6350" y="158750"/>
                  </a:lnTo>
                  <a:lnTo>
                    <a:pt x="12700" y="158750"/>
                  </a:lnTo>
                  <a:lnTo>
                    <a:pt x="12700" y="1647698"/>
                  </a:lnTo>
                  <a:lnTo>
                    <a:pt x="6350" y="1647698"/>
                  </a:lnTo>
                  <a:lnTo>
                    <a:pt x="12700" y="1647698"/>
                  </a:lnTo>
                  <a:cubicBezTo>
                    <a:pt x="12700" y="1728343"/>
                    <a:pt x="78105" y="1793748"/>
                    <a:pt x="158750" y="1793748"/>
                  </a:cubicBezTo>
                  <a:lnTo>
                    <a:pt x="158750" y="1800098"/>
                  </a:lnTo>
                  <a:lnTo>
                    <a:pt x="158750" y="1793748"/>
                  </a:lnTo>
                  <a:lnTo>
                    <a:pt x="4059936" y="1793748"/>
                  </a:lnTo>
                  <a:lnTo>
                    <a:pt x="4059936" y="1800098"/>
                  </a:lnTo>
                  <a:lnTo>
                    <a:pt x="4059936" y="1793748"/>
                  </a:lnTo>
                  <a:cubicBezTo>
                    <a:pt x="4140581" y="1793748"/>
                    <a:pt x="4205986" y="1728343"/>
                    <a:pt x="4205986" y="1647698"/>
                  </a:cubicBezTo>
                  <a:lnTo>
                    <a:pt x="4212336" y="1647698"/>
                  </a:lnTo>
                  <a:lnTo>
                    <a:pt x="4205986" y="1647698"/>
                  </a:lnTo>
                  <a:lnTo>
                    <a:pt x="4205986" y="158750"/>
                  </a:lnTo>
                  <a:lnTo>
                    <a:pt x="4212336" y="158750"/>
                  </a:lnTo>
                  <a:lnTo>
                    <a:pt x="4205986" y="158750"/>
                  </a:lnTo>
                  <a:cubicBezTo>
                    <a:pt x="4205986" y="78105"/>
                    <a:pt x="4140581" y="12700"/>
                    <a:pt x="4059936" y="12700"/>
                  </a:cubicBezTo>
                  <a:lnTo>
                    <a:pt x="4059936" y="6350"/>
                  </a:lnTo>
                  <a:lnTo>
                    <a:pt x="4059936" y="12700"/>
                  </a:lnTo>
                  <a:lnTo>
                    <a:pt x="158750" y="12700"/>
                  </a:lnTo>
                  <a:lnTo>
                    <a:pt x="158750" y="6350"/>
                  </a:lnTo>
                  <a:lnTo>
                    <a:pt x="158750" y="12700"/>
                  </a:lnTo>
                  <a:moveTo>
                    <a:pt x="158750" y="0"/>
                  </a:moveTo>
                  <a:lnTo>
                    <a:pt x="4059936" y="0"/>
                  </a:lnTo>
                  <a:cubicBezTo>
                    <a:pt x="4147566" y="0"/>
                    <a:pt x="4218686" y="71120"/>
                    <a:pt x="4218686" y="158750"/>
                  </a:cubicBezTo>
                  <a:lnTo>
                    <a:pt x="4218686" y="1647698"/>
                  </a:lnTo>
                  <a:cubicBezTo>
                    <a:pt x="4218686" y="1735328"/>
                    <a:pt x="4147566" y="1806448"/>
                    <a:pt x="4059936" y="1806448"/>
                  </a:cubicBezTo>
                  <a:lnTo>
                    <a:pt x="158750" y="1806448"/>
                  </a:lnTo>
                  <a:cubicBezTo>
                    <a:pt x="71120" y="1806448"/>
                    <a:pt x="0" y="1735328"/>
                    <a:pt x="0" y="1647698"/>
                  </a:cubicBezTo>
                  <a:lnTo>
                    <a:pt x="0" y="158750"/>
                  </a:lnTo>
                  <a:cubicBezTo>
                    <a:pt x="0" y="71120"/>
                    <a:pt x="71120" y="0"/>
                    <a:pt x="158750" y="0"/>
                  </a:cubicBezTo>
                  <a:close/>
                </a:path>
              </a:pathLst>
            </a:custGeom>
            <a:solidFill>
              <a:srgbClr val="4891A9"/>
            </a:solidFill>
          </p:spPr>
        </p:sp>
      </p:grpSp>
      <p:sp>
        <p:nvSpPr>
          <p:cNvPr name="TextBox 14" id="14"/>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5" id="15"/>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6" id="16"/>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7" id="17"/>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8" id="18"/>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9" id="19"/>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20" id="20"/>
          <p:cNvSpPr txBox="true"/>
          <p:nvPr/>
        </p:nvSpPr>
        <p:spPr>
          <a:xfrm rot="0">
            <a:off x="17483236" y="9448256"/>
            <a:ext cx="175989"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a:t>
            </a:r>
          </a:p>
        </p:txBody>
      </p:sp>
      <p:sp>
        <p:nvSpPr>
          <p:cNvPr name="TextBox 21" id="21"/>
          <p:cNvSpPr txBox="true"/>
          <p:nvPr/>
        </p:nvSpPr>
        <p:spPr>
          <a:xfrm rot="0">
            <a:off x="5485144" y="1370976"/>
            <a:ext cx="7163916"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Görülen ve Görülemeyen Varlıklar</a:t>
            </a:r>
          </a:p>
        </p:txBody>
      </p:sp>
      <p:sp>
        <p:nvSpPr>
          <p:cNvPr name="TextBox 22" id="22"/>
          <p:cNvSpPr txBox="true"/>
          <p:nvPr/>
        </p:nvSpPr>
        <p:spPr>
          <a:xfrm rot="0">
            <a:off x="5888457" y="2595626"/>
            <a:ext cx="3672585" cy="622073"/>
          </a:xfrm>
          <a:prstGeom prst="rect">
            <a:avLst/>
          </a:prstGeom>
        </p:spPr>
        <p:txBody>
          <a:bodyPr anchor="t" rtlCol="false" tIns="0" lIns="0" bIns="0" rIns="0">
            <a:spAutoFit/>
          </a:bodyPr>
          <a:lstStyle/>
          <a:p>
            <a:pPr algn="l">
              <a:lnSpc>
                <a:spcPts val="4600"/>
              </a:lnSpc>
            </a:pPr>
            <a:r>
              <a:rPr lang="en-US" sz="3286">
                <a:solidFill>
                  <a:srgbClr val="194655"/>
                </a:solidFill>
                <a:latin typeface="Baloo Tama"/>
                <a:ea typeface="Baloo Tama"/>
                <a:cs typeface="Baloo Tama"/>
                <a:sym typeface="Baloo Tama"/>
              </a:rPr>
              <a:t>1. Görülen Varlıklar</a:t>
            </a:r>
          </a:p>
        </p:txBody>
      </p:sp>
      <p:sp>
        <p:nvSpPr>
          <p:cNvPr name="TextBox 23" id="23"/>
          <p:cNvSpPr txBox="true"/>
          <p:nvPr/>
        </p:nvSpPr>
        <p:spPr>
          <a:xfrm rot="0">
            <a:off x="8190709" y="3843043"/>
            <a:ext cx="5041637" cy="1541768"/>
          </a:xfrm>
          <a:prstGeom prst="rect">
            <a:avLst/>
          </a:prstGeom>
        </p:spPr>
        <p:txBody>
          <a:bodyPr anchor="t" rtlCol="false" tIns="0" lIns="0" bIns="0" rIns="0">
            <a:spAutoFit/>
          </a:bodyPr>
          <a:lstStyle/>
          <a:p>
            <a:pPr algn="l">
              <a:lnSpc>
                <a:spcPts val="3764"/>
              </a:lnSpc>
            </a:pPr>
            <a:r>
              <a:rPr lang="en-US" b="true" sz="3136" i="true">
                <a:solidFill>
                  <a:srgbClr val="769183"/>
                </a:solidFill>
                <a:latin typeface="Barlow Semi-Bold Italics"/>
                <a:ea typeface="Barlow Semi-Bold Italics"/>
                <a:cs typeface="Barlow Semi-Bold Italics"/>
                <a:sym typeface="Barlow Semi-Bold Italics"/>
              </a:rPr>
              <a:t>Duyu organlarıyla algılanabilen varlıklar: </a:t>
            </a:r>
          </a:p>
          <a:p>
            <a:pPr algn="l">
              <a:lnSpc>
                <a:spcPts val="5458"/>
              </a:lnSpc>
            </a:pPr>
            <a:r>
              <a:rPr lang="en-US" b="true" sz="3136" i="true">
                <a:solidFill>
                  <a:srgbClr val="61655B"/>
                </a:solidFill>
                <a:latin typeface="Barlow Semi-Bold Italics"/>
                <a:ea typeface="Barlow Semi-Bold Italics"/>
                <a:cs typeface="Barlow Semi-Bold Italics"/>
                <a:sym typeface="Barlow Semi-Bold Italics"/>
              </a:rPr>
              <a:t>Dağ, ağaç, insan, gökyüzü vb.</a:t>
            </a:r>
          </a:p>
        </p:txBody>
      </p:sp>
      <p:sp>
        <p:nvSpPr>
          <p:cNvPr name="TextBox 24" id="24"/>
          <p:cNvSpPr txBox="true"/>
          <p:nvPr/>
        </p:nvSpPr>
        <p:spPr>
          <a:xfrm rot="0">
            <a:off x="9858767" y="6605876"/>
            <a:ext cx="4786397" cy="2019836"/>
          </a:xfrm>
          <a:prstGeom prst="rect">
            <a:avLst/>
          </a:prstGeom>
        </p:spPr>
        <p:txBody>
          <a:bodyPr anchor="t" rtlCol="false" tIns="0" lIns="0" bIns="0" rIns="0">
            <a:spAutoFit/>
          </a:bodyPr>
          <a:lstStyle/>
          <a:p>
            <a:pPr algn="l">
              <a:lnSpc>
                <a:spcPts val="3764"/>
              </a:lnSpc>
            </a:pPr>
            <a:r>
              <a:rPr lang="en-US" b="true" sz="3136" i="true">
                <a:solidFill>
                  <a:srgbClr val="769183"/>
                </a:solidFill>
                <a:latin typeface="Barlow Semi-Bold Italics"/>
                <a:ea typeface="Barlow Semi-Bold Italics"/>
                <a:cs typeface="Barlow Semi-Bold Italics"/>
                <a:sym typeface="Barlow Semi-Bold Italics"/>
              </a:rPr>
              <a:t>Belirli araçlar kullanarak algılanabilen varlıklar: </a:t>
            </a:r>
          </a:p>
          <a:p>
            <a:pPr algn="l">
              <a:lnSpc>
                <a:spcPts val="5458"/>
              </a:lnSpc>
            </a:pPr>
            <a:r>
              <a:rPr lang="en-US" b="true" sz="3136" i="true">
                <a:solidFill>
                  <a:srgbClr val="61655B"/>
                </a:solidFill>
                <a:latin typeface="Barlow Semi-Bold Italics"/>
                <a:ea typeface="Barlow Semi-Bold Italics"/>
                <a:cs typeface="Barlow Semi-Bold Italics"/>
                <a:sym typeface="Barlow Semi-Bold Italics"/>
              </a:rPr>
              <a:t>Mikroorganizmalar, virüsler,</a:t>
            </a:r>
          </a:p>
          <a:p>
            <a:pPr algn="l">
              <a:lnSpc>
                <a:spcPts val="2070"/>
              </a:lnSpc>
            </a:pPr>
            <a:r>
              <a:rPr lang="en-US" b="true" sz="3136" i="true">
                <a:solidFill>
                  <a:srgbClr val="61655B"/>
                </a:solidFill>
                <a:latin typeface="Barlow Semi-Bold Italics"/>
                <a:ea typeface="Barlow Semi-Bold Italics"/>
                <a:cs typeface="Barlow Semi-Bold Italics"/>
                <a:sym typeface="Barlow Semi-Bold Italics"/>
              </a:rPr>
              <a:t>bakteriler vb.</a:t>
            </a:r>
          </a:p>
        </p:txBody>
      </p:sp>
      <p:sp>
        <p:nvSpPr>
          <p:cNvPr name="TextBox 25" id="25"/>
          <p:cNvSpPr txBox="true"/>
          <p:nvPr/>
        </p:nvSpPr>
        <p:spPr>
          <a:xfrm rot="0">
            <a:off x="7019927" y="4267542"/>
            <a:ext cx="271673" cy="677618"/>
          </a:xfrm>
          <a:prstGeom prst="rect">
            <a:avLst/>
          </a:prstGeom>
        </p:spPr>
        <p:txBody>
          <a:bodyPr anchor="t" rtlCol="false" tIns="0" lIns="0" bIns="0" rIns="0">
            <a:spAutoFit/>
          </a:bodyPr>
          <a:lstStyle/>
          <a:p>
            <a:pPr algn="l">
              <a:lnSpc>
                <a:spcPts val="5437"/>
              </a:lnSpc>
            </a:pPr>
            <a:r>
              <a:rPr lang="en-US" b="true" sz="3883" i="true">
                <a:solidFill>
                  <a:srgbClr val="FFFFFF"/>
                </a:solidFill>
                <a:latin typeface="Barlow Semi-Bold Italics"/>
                <a:ea typeface="Barlow Semi-Bold Italics"/>
                <a:cs typeface="Barlow Semi-Bold Italics"/>
                <a:sym typeface="Barlow Semi-Bold Italics"/>
              </a:rPr>
              <a:t>a</a:t>
            </a:r>
          </a:p>
        </p:txBody>
      </p:sp>
      <p:sp>
        <p:nvSpPr>
          <p:cNvPr name="TextBox 26" id="26"/>
          <p:cNvSpPr txBox="true"/>
          <p:nvPr/>
        </p:nvSpPr>
        <p:spPr>
          <a:xfrm rot="0">
            <a:off x="8667852" y="7154004"/>
            <a:ext cx="272684" cy="677618"/>
          </a:xfrm>
          <a:prstGeom prst="rect">
            <a:avLst/>
          </a:prstGeom>
        </p:spPr>
        <p:txBody>
          <a:bodyPr anchor="t" rtlCol="false" tIns="0" lIns="0" bIns="0" rIns="0">
            <a:spAutoFit/>
          </a:bodyPr>
          <a:lstStyle/>
          <a:p>
            <a:pPr algn="l">
              <a:lnSpc>
                <a:spcPts val="5437"/>
              </a:lnSpc>
            </a:pPr>
            <a:r>
              <a:rPr lang="en-US" b="true" sz="3883" i="true">
                <a:solidFill>
                  <a:srgbClr val="FFFFFF"/>
                </a:solidFill>
                <a:latin typeface="Barlow Semi-Bold Italics"/>
                <a:ea typeface="Barlow Semi-Bold Italics"/>
                <a:cs typeface="Barlow Semi-Bold Italics"/>
                <a:sym typeface="Barlow Semi-Bold Italics"/>
              </a:rPr>
              <a:t>b</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6528541" y="3278013"/>
            <a:ext cx="10898308" cy="6308203"/>
            <a:chOff x="0" y="0"/>
            <a:chExt cx="7295807" cy="4223004"/>
          </a:xfrm>
        </p:grpSpPr>
        <p:sp>
          <p:nvSpPr>
            <p:cNvPr name="Freeform 10" id="10"/>
            <p:cNvSpPr/>
            <p:nvPr/>
          </p:nvSpPr>
          <p:spPr>
            <a:xfrm flipH="false" flipV="false" rot="0">
              <a:off x="63500" y="688213"/>
              <a:ext cx="543560" cy="545211"/>
            </a:xfrm>
            <a:custGeom>
              <a:avLst/>
              <a:gdLst/>
              <a:ahLst/>
              <a:cxnLst/>
              <a:rect r="r" b="b" t="t" l="l"/>
              <a:pathLst>
                <a:path h="545211" w="543560">
                  <a:moveTo>
                    <a:pt x="271780" y="0"/>
                  </a:moveTo>
                  <a:cubicBezTo>
                    <a:pt x="121666" y="0"/>
                    <a:pt x="0" y="121666"/>
                    <a:pt x="0" y="271780"/>
                  </a:cubicBezTo>
                  <a:lnTo>
                    <a:pt x="0" y="273431"/>
                  </a:lnTo>
                  <a:cubicBezTo>
                    <a:pt x="0" y="423545"/>
                    <a:pt x="121666" y="545211"/>
                    <a:pt x="271780" y="545211"/>
                  </a:cubicBezTo>
                  <a:cubicBezTo>
                    <a:pt x="421894" y="545211"/>
                    <a:pt x="543560" y="423545"/>
                    <a:pt x="543560" y="273431"/>
                  </a:cubicBezTo>
                  <a:lnTo>
                    <a:pt x="543560" y="271780"/>
                  </a:lnTo>
                  <a:cubicBezTo>
                    <a:pt x="543560" y="121666"/>
                    <a:pt x="421894" y="0"/>
                    <a:pt x="271780" y="0"/>
                  </a:cubicBezTo>
                </a:path>
              </a:pathLst>
            </a:custGeom>
            <a:solidFill>
              <a:srgbClr val="4891A9"/>
            </a:solidFill>
          </p:spPr>
        </p:sp>
        <p:sp>
          <p:nvSpPr>
            <p:cNvPr name="Freeform 11" id="11"/>
            <p:cNvSpPr/>
            <p:nvPr/>
          </p:nvSpPr>
          <p:spPr>
            <a:xfrm flipH="false" flipV="false" rot="0">
              <a:off x="986790" y="2782570"/>
              <a:ext cx="543560" cy="545211"/>
            </a:xfrm>
            <a:custGeom>
              <a:avLst/>
              <a:gdLst/>
              <a:ahLst/>
              <a:cxnLst/>
              <a:rect r="r" b="b" t="t" l="l"/>
              <a:pathLst>
                <a:path h="545211" w="543560">
                  <a:moveTo>
                    <a:pt x="271780" y="0"/>
                  </a:moveTo>
                  <a:cubicBezTo>
                    <a:pt x="121666" y="0"/>
                    <a:pt x="0" y="121666"/>
                    <a:pt x="0" y="271780"/>
                  </a:cubicBezTo>
                  <a:lnTo>
                    <a:pt x="0" y="273431"/>
                  </a:lnTo>
                  <a:cubicBezTo>
                    <a:pt x="0" y="423545"/>
                    <a:pt x="121666" y="545211"/>
                    <a:pt x="271780" y="545211"/>
                  </a:cubicBezTo>
                  <a:cubicBezTo>
                    <a:pt x="421894" y="545211"/>
                    <a:pt x="543560" y="423545"/>
                    <a:pt x="543560" y="273431"/>
                  </a:cubicBezTo>
                  <a:lnTo>
                    <a:pt x="543560" y="271780"/>
                  </a:lnTo>
                  <a:cubicBezTo>
                    <a:pt x="543560" y="121666"/>
                    <a:pt x="421894" y="0"/>
                    <a:pt x="271780" y="0"/>
                  </a:cubicBezTo>
                </a:path>
              </a:pathLst>
            </a:custGeom>
            <a:solidFill>
              <a:srgbClr val="4891A9"/>
            </a:solidFill>
          </p:spPr>
        </p:sp>
        <p:sp>
          <p:nvSpPr>
            <p:cNvPr name="Freeform 12" id="12"/>
            <p:cNvSpPr/>
            <p:nvPr/>
          </p:nvSpPr>
          <p:spPr>
            <a:xfrm flipH="false" flipV="false" rot="0">
              <a:off x="703199" y="63500"/>
              <a:ext cx="4218813" cy="1806321"/>
            </a:xfrm>
            <a:custGeom>
              <a:avLst/>
              <a:gdLst/>
              <a:ahLst/>
              <a:cxnLst/>
              <a:rect r="r" b="b" t="t" l="l"/>
              <a:pathLst>
                <a:path h="1806321" w="4218813">
                  <a:moveTo>
                    <a:pt x="158750" y="12700"/>
                  </a:moveTo>
                  <a:cubicBezTo>
                    <a:pt x="78105" y="12700"/>
                    <a:pt x="12700" y="78105"/>
                    <a:pt x="12700" y="158750"/>
                  </a:cubicBezTo>
                  <a:lnTo>
                    <a:pt x="6350" y="158750"/>
                  </a:lnTo>
                  <a:lnTo>
                    <a:pt x="12700" y="158750"/>
                  </a:lnTo>
                  <a:lnTo>
                    <a:pt x="12700" y="1647571"/>
                  </a:lnTo>
                  <a:lnTo>
                    <a:pt x="6350" y="1647571"/>
                  </a:lnTo>
                  <a:lnTo>
                    <a:pt x="12700" y="1647571"/>
                  </a:lnTo>
                  <a:cubicBezTo>
                    <a:pt x="12700" y="1728216"/>
                    <a:pt x="78105" y="1793621"/>
                    <a:pt x="158750" y="1793621"/>
                  </a:cubicBezTo>
                  <a:lnTo>
                    <a:pt x="158750" y="1799971"/>
                  </a:lnTo>
                  <a:lnTo>
                    <a:pt x="158750" y="1793621"/>
                  </a:lnTo>
                  <a:lnTo>
                    <a:pt x="4060063" y="1793621"/>
                  </a:lnTo>
                  <a:lnTo>
                    <a:pt x="4060063" y="1799971"/>
                  </a:lnTo>
                  <a:lnTo>
                    <a:pt x="4060063" y="1793621"/>
                  </a:lnTo>
                  <a:cubicBezTo>
                    <a:pt x="4140708" y="1793621"/>
                    <a:pt x="4206113" y="1728216"/>
                    <a:pt x="4206113" y="1647571"/>
                  </a:cubicBezTo>
                  <a:lnTo>
                    <a:pt x="4212463" y="1647571"/>
                  </a:lnTo>
                  <a:lnTo>
                    <a:pt x="4206113" y="1647571"/>
                  </a:lnTo>
                  <a:lnTo>
                    <a:pt x="4206113" y="158750"/>
                  </a:lnTo>
                  <a:lnTo>
                    <a:pt x="4212463" y="158750"/>
                  </a:lnTo>
                  <a:lnTo>
                    <a:pt x="4206113" y="158750"/>
                  </a:lnTo>
                  <a:cubicBezTo>
                    <a:pt x="4206113" y="78105"/>
                    <a:pt x="4140708" y="12700"/>
                    <a:pt x="4060063" y="12700"/>
                  </a:cubicBezTo>
                  <a:lnTo>
                    <a:pt x="4060063" y="6350"/>
                  </a:lnTo>
                  <a:lnTo>
                    <a:pt x="4060063" y="12700"/>
                  </a:lnTo>
                  <a:lnTo>
                    <a:pt x="158750" y="12700"/>
                  </a:lnTo>
                  <a:lnTo>
                    <a:pt x="158750" y="6350"/>
                  </a:lnTo>
                  <a:lnTo>
                    <a:pt x="158750" y="12700"/>
                  </a:lnTo>
                  <a:moveTo>
                    <a:pt x="158750" y="0"/>
                  </a:moveTo>
                  <a:lnTo>
                    <a:pt x="4060063" y="0"/>
                  </a:lnTo>
                  <a:cubicBezTo>
                    <a:pt x="4147693" y="0"/>
                    <a:pt x="4218813" y="71120"/>
                    <a:pt x="4218813" y="158750"/>
                  </a:cubicBezTo>
                  <a:lnTo>
                    <a:pt x="4218813" y="1647571"/>
                  </a:lnTo>
                  <a:cubicBezTo>
                    <a:pt x="4218813" y="1735201"/>
                    <a:pt x="4147693" y="1806321"/>
                    <a:pt x="4060063" y="1806321"/>
                  </a:cubicBezTo>
                  <a:lnTo>
                    <a:pt x="158750" y="1806321"/>
                  </a:lnTo>
                  <a:cubicBezTo>
                    <a:pt x="71120" y="1806321"/>
                    <a:pt x="0" y="1735201"/>
                    <a:pt x="0" y="1647571"/>
                  </a:cubicBezTo>
                  <a:lnTo>
                    <a:pt x="0" y="158750"/>
                  </a:lnTo>
                  <a:cubicBezTo>
                    <a:pt x="0" y="71120"/>
                    <a:pt x="71120" y="0"/>
                    <a:pt x="158750" y="0"/>
                  </a:cubicBezTo>
                  <a:close/>
                </a:path>
              </a:pathLst>
            </a:custGeom>
            <a:solidFill>
              <a:srgbClr val="4891A9"/>
            </a:solidFill>
          </p:spPr>
        </p:sp>
        <p:sp>
          <p:nvSpPr>
            <p:cNvPr name="Freeform 13" id="13"/>
            <p:cNvSpPr/>
            <p:nvPr/>
          </p:nvSpPr>
          <p:spPr>
            <a:xfrm flipH="false" flipV="false" rot="0">
              <a:off x="1626489" y="1995805"/>
              <a:ext cx="5605780" cy="2163699"/>
            </a:xfrm>
            <a:custGeom>
              <a:avLst/>
              <a:gdLst/>
              <a:ahLst/>
              <a:cxnLst/>
              <a:rect r="r" b="b" t="t" l="l"/>
              <a:pathLst>
                <a:path h="2163699" w="5605780">
                  <a:moveTo>
                    <a:pt x="158750" y="12700"/>
                  </a:moveTo>
                  <a:cubicBezTo>
                    <a:pt x="78105" y="12700"/>
                    <a:pt x="12700" y="78105"/>
                    <a:pt x="12700" y="158750"/>
                  </a:cubicBezTo>
                  <a:lnTo>
                    <a:pt x="6350" y="158750"/>
                  </a:lnTo>
                  <a:lnTo>
                    <a:pt x="12700" y="158750"/>
                  </a:lnTo>
                  <a:lnTo>
                    <a:pt x="12700" y="2004949"/>
                  </a:lnTo>
                  <a:lnTo>
                    <a:pt x="6350" y="2004949"/>
                  </a:lnTo>
                  <a:lnTo>
                    <a:pt x="12700" y="2004949"/>
                  </a:lnTo>
                  <a:cubicBezTo>
                    <a:pt x="12700" y="2085594"/>
                    <a:pt x="78105" y="2150999"/>
                    <a:pt x="158750" y="2150999"/>
                  </a:cubicBezTo>
                  <a:lnTo>
                    <a:pt x="158750" y="2157349"/>
                  </a:lnTo>
                  <a:lnTo>
                    <a:pt x="158750" y="2150999"/>
                  </a:lnTo>
                  <a:lnTo>
                    <a:pt x="5447030" y="2150999"/>
                  </a:lnTo>
                  <a:lnTo>
                    <a:pt x="5447030" y="2157349"/>
                  </a:lnTo>
                  <a:lnTo>
                    <a:pt x="5447030" y="2150999"/>
                  </a:lnTo>
                  <a:cubicBezTo>
                    <a:pt x="5527674" y="2150999"/>
                    <a:pt x="5593080" y="2085594"/>
                    <a:pt x="5593080" y="2004949"/>
                  </a:cubicBezTo>
                  <a:lnTo>
                    <a:pt x="5599430" y="2004949"/>
                  </a:lnTo>
                  <a:lnTo>
                    <a:pt x="5593080" y="2004949"/>
                  </a:lnTo>
                  <a:lnTo>
                    <a:pt x="5593080" y="158750"/>
                  </a:lnTo>
                  <a:lnTo>
                    <a:pt x="5599430" y="158750"/>
                  </a:lnTo>
                  <a:lnTo>
                    <a:pt x="5593080" y="158750"/>
                  </a:lnTo>
                  <a:cubicBezTo>
                    <a:pt x="5593080" y="78105"/>
                    <a:pt x="5527674" y="12700"/>
                    <a:pt x="5447030" y="12700"/>
                  </a:cubicBezTo>
                  <a:lnTo>
                    <a:pt x="5447030" y="6350"/>
                  </a:lnTo>
                  <a:lnTo>
                    <a:pt x="5447030" y="12700"/>
                  </a:lnTo>
                  <a:lnTo>
                    <a:pt x="158750" y="12700"/>
                  </a:lnTo>
                  <a:lnTo>
                    <a:pt x="158750" y="6350"/>
                  </a:lnTo>
                  <a:lnTo>
                    <a:pt x="158750" y="12700"/>
                  </a:lnTo>
                  <a:moveTo>
                    <a:pt x="158750" y="0"/>
                  </a:moveTo>
                  <a:lnTo>
                    <a:pt x="5447030" y="0"/>
                  </a:lnTo>
                  <a:cubicBezTo>
                    <a:pt x="5534660" y="0"/>
                    <a:pt x="5605780" y="71120"/>
                    <a:pt x="5605780" y="158750"/>
                  </a:cubicBezTo>
                  <a:lnTo>
                    <a:pt x="5605780" y="2004949"/>
                  </a:lnTo>
                  <a:cubicBezTo>
                    <a:pt x="5605780" y="2092579"/>
                    <a:pt x="5534660" y="2163699"/>
                    <a:pt x="5447030" y="2163699"/>
                  </a:cubicBezTo>
                  <a:lnTo>
                    <a:pt x="158750" y="2163699"/>
                  </a:lnTo>
                  <a:cubicBezTo>
                    <a:pt x="71120" y="2163699"/>
                    <a:pt x="0" y="2092579"/>
                    <a:pt x="0" y="2004949"/>
                  </a:cubicBezTo>
                  <a:lnTo>
                    <a:pt x="0" y="158750"/>
                  </a:lnTo>
                  <a:cubicBezTo>
                    <a:pt x="0" y="71120"/>
                    <a:pt x="71120" y="0"/>
                    <a:pt x="158750" y="0"/>
                  </a:cubicBezTo>
                  <a:close/>
                </a:path>
              </a:pathLst>
            </a:custGeom>
            <a:solidFill>
              <a:srgbClr val="4891A9"/>
            </a:solidFill>
          </p:spPr>
        </p:sp>
      </p:grpSp>
      <p:sp>
        <p:nvSpPr>
          <p:cNvPr name="TextBox 14" id="14"/>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5" id="15"/>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6" id="16"/>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7" id="17"/>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8" id="18"/>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9" id="19"/>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20" id="20"/>
          <p:cNvSpPr txBox="true"/>
          <p:nvPr/>
        </p:nvSpPr>
        <p:spPr>
          <a:xfrm rot="0">
            <a:off x="17486452" y="9448256"/>
            <a:ext cx="169415"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3</a:t>
            </a:r>
          </a:p>
        </p:txBody>
      </p:sp>
      <p:sp>
        <p:nvSpPr>
          <p:cNvPr name="TextBox 21" id="21"/>
          <p:cNvSpPr txBox="true"/>
          <p:nvPr/>
        </p:nvSpPr>
        <p:spPr>
          <a:xfrm rot="0">
            <a:off x="5520985" y="1370976"/>
            <a:ext cx="7163916"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Görülen ve Görülemeyen Varlıklar</a:t>
            </a:r>
          </a:p>
        </p:txBody>
      </p:sp>
      <p:sp>
        <p:nvSpPr>
          <p:cNvPr name="TextBox 22" id="22"/>
          <p:cNvSpPr txBox="true"/>
          <p:nvPr/>
        </p:nvSpPr>
        <p:spPr>
          <a:xfrm rot="0">
            <a:off x="6157342" y="2595626"/>
            <a:ext cx="4787891" cy="622073"/>
          </a:xfrm>
          <a:prstGeom prst="rect">
            <a:avLst/>
          </a:prstGeom>
        </p:spPr>
        <p:txBody>
          <a:bodyPr anchor="t" rtlCol="false" tIns="0" lIns="0" bIns="0" rIns="0">
            <a:spAutoFit/>
          </a:bodyPr>
          <a:lstStyle/>
          <a:p>
            <a:pPr algn="l">
              <a:lnSpc>
                <a:spcPts val="4600"/>
              </a:lnSpc>
            </a:pPr>
            <a:r>
              <a:rPr lang="en-US" sz="3286">
                <a:solidFill>
                  <a:srgbClr val="194655"/>
                </a:solidFill>
                <a:latin typeface="Baloo Tama"/>
                <a:ea typeface="Baloo Tama"/>
                <a:cs typeface="Baloo Tama"/>
                <a:sym typeface="Baloo Tama"/>
              </a:rPr>
              <a:t>2.Görülemeyen Varlıklar</a:t>
            </a:r>
          </a:p>
        </p:txBody>
      </p:sp>
      <p:sp>
        <p:nvSpPr>
          <p:cNvPr name="TextBox 23" id="23"/>
          <p:cNvSpPr txBox="true"/>
          <p:nvPr/>
        </p:nvSpPr>
        <p:spPr>
          <a:xfrm rot="0">
            <a:off x="8056267" y="3708601"/>
            <a:ext cx="5672672" cy="2019836"/>
          </a:xfrm>
          <a:prstGeom prst="rect">
            <a:avLst/>
          </a:prstGeom>
        </p:spPr>
        <p:txBody>
          <a:bodyPr anchor="t" rtlCol="false" tIns="0" lIns="0" bIns="0" rIns="0">
            <a:spAutoFit/>
          </a:bodyPr>
          <a:lstStyle/>
          <a:p>
            <a:pPr algn="l">
              <a:lnSpc>
                <a:spcPts val="3764"/>
              </a:lnSpc>
            </a:pPr>
            <a:r>
              <a:rPr lang="en-US" b="true" sz="3136" i="true">
                <a:solidFill>
                  <a:srgbClr val="769183"/>
                </a:solidFill>
                <a:latin typeface="Barlow Semi-Bold Italics"/>
                <a:ea typeface="Barlow Semi-Bold Italics"/>
                <a:cs typeface="Barlow Semi-Bold Italics"/>
                <a:sym typeface="Barlow Semi-Bold Italics"/>
              </a:rPr>
              <a:t>Akıl yoluyla bilinebilen fakat duyu organlarıyla algılanamayan varlıklar:</a:t>
            </a:r>
          </a:p>
          <a:p>
            <a:pPr algn="l">
              <a:lnSpc>
                <a:spcPts val="5458"/>
              </a:lnSpc>
            </a:pPr>
            <a:r>
              <a:rPr lang="en-US" b="true" sz="3136" i="true">
                <a:solidFill>
                  <a:srgbClr val="61655B"/>
                </a:solidFill>
                <a:latin typeface="Barlow Semi-Bold Italics"/>
                <a:ea typeface="Barlow Semi-Bold Italics"/>
                <a:cs typeface="Barlow Semi-Bold Italics"/>
                <a:sym typeface="Barlow Semi-Bold Italics"/>
              </a:rPr>
              <a:t>Sevgi, merhamet, sevinç vb.</a:t>
            </a:r>
          </a:p>
        </p:txBody>
      </p:sp>
      <p:sp>
        <p:nvSpPr>
          <p:cNvPr name="TextBox 24" id="24"/>
          <p:cNvSpPr txBox="true"/>
          <p:nvPr/>
        </p:nvSpPr>
        <p:spPr>
          <a:xfrm rot="0">
            <a:off x="9455397" y="6605691"/>
            <a:ext cx="7619461" cy="2497904"/>
          </a:xfrm>
          <a:prstGeom prst="rect">
            <a:avLst/>
          </a:prstGeom>
        </p:spPr>
        <p:txBody>
          <a:bodyPr anchor="t" rtlCol="false" tIns="0" lIns="0" bIns="0" rIns="0">
            <a:spAutoFit/>
          </a:bodyPr>
          <a:lstStyle/>
          <a:p>
            <a:pPr algn="l">
              <a:lnSpc>
                <a:spcPts val="3764"/>
              </a:lnSpc>
            </a:pPr>
            <a:r>
              <a:rPr lang="en-US" b="true" sz="3136" i="true">
                <a:solidFill>
                  <a:srgbClr val="769183"/>
                </a:solidFill>
                <a:latin typeface="Barlow Semi-Bold Italics"/>
                <a:ea typeface="Barlow Semi-Bold Italics"/>
                <a:cs typeface="Barlow Semi-Bold Italics"/>
                <a:sym typeface="Barlow Semi-Bold Italics"/>
              </a:rPr>
              <a:t>Allah’ın (cc) Kur’an ve hadislerde bildirmesi sonucu haberdar olunan fakat duyu organlarıyla algılanamayan varlıklar: </a:t>
            </a:r>
          </a:p>
          <a:p>
            <a:pPr algn="l">
              <a:lnSpc>
                <a:spcPts val="5458"/>
              </a:lnSpc>
            </a:pPr>
            <a:r>
              <a:rPr lang="en-US" b="true" sz="3136" i="true">
                <a:solidFill>
                  <a:srgbClr val="61655B"/>
                </a:solidFill>
                <a:latin typeface="Barlow Semi-Bold Italics"/>
                <a:ea typeface="Barlow Semi-Bold Italics"/>
                <a:cs typeface="Barlow Semi-Bold Italics"/>
                <a:sym typeface="Barlow Semi-Bold Italics"/>
              </a:rPr>
              <a:t>Melek,cin ve şeytan. Bunlar gayb âlemindeki </a:t>
            </a:r>
          </a:p>
          <a:p>
            <a:pPr algn="l">
              <a:lnSpc>
                <a:spcPts val="2070"/>
              </a:lnSpc>
            </a:pPr>
            <a:r>
              <a:rPr lang="en-US" b="true" sz="3136" i="true">
                <a:solidFill>
                  <a:srgbClr val="61655B"/>
                </a:solidFill>
                <a:latin typeface="Barlow Semi-Bold Italics"/>
                <a:ea typeface="Barlow Semi-Bold Italics"/>
                <a:cs typeface="Barlow Semi-Bold Italics"/>
                <a:sym typeface="Barlow Semi-Bold Italics"/>
              </a:rPr>
              <a:t>varlıklardır.</a:t>
            </a:r>
          </a:p>
        </p:txBody>
      </p:sp>
      <p:sp>
        <p:nvSpPr>
          <p:cNvPr name="TextBox 25" id="25"/>
          <p:cNvSpPr txBox="true"/>
          <p:nvPr/>
        </p:nvSpPr>
        <p:spPr>
          <a:xfrm rot="0">
            <a:off x="6885484" y="4267542"/>
            <a:ext cx="271673" cy="677618"/>
          </a:xfrm>
          <a:prstGeom prst="rect">
            <a:avLst/>
          </a:prstGeom>
        </p:spPr>
        <p:txBody>
          <a:bodyPr anchor="t" rtlCol="false" tIns="0" lIns="0" bIns="0" rIns="0">
            <a:spAutoFit/>
          </a:bodyPr>
          <a:lstStyle/>
          <a:p>
            <a:pPr algn="l">
              <a:lnSpc>
                <a:spcPts val="5437"/>
              </a:lnSpc>
            </a:pPr>
            <a:r>
              <a:rPr lang="en-US" b="true" sz="3883" i="true">
                <a:solidFill>
                  <a:srgbClr val="FFFFFF"/>
                </a:solidFill>
                <a:latin typeface="Barlow Semi-Bold Italics"/>
                <a:ea typeface="Barlow Semi-Bold Italics"/>
                <a:cs typeface="Barlow Semi-Bold Italics"/>
                <a:sym typeface="Barlow Semi-Bold Italics"/>
              </a:rPr>
              <a:t>a</a:t>
            </a:r>
          </a:p>
        </p:txBody>
      </p:sp>
      <p:sp>
        <p:nvSpPr>
          <p:cNvPr name="TextBox 26" id="26"/>
          <p:cNvSpPr txBox="true"/>
          <p:nvPr/>
        </p:nvSpPr>
        <p:spPr>
          <a:xfrm rot="0">
            <a:off x="8264596" y="7396196"/>
            <a:ext cx="272684" cy="677618"/>
          </a:xfrm>
          <a:prstGeom prst="rect">
            <a:avLst/>
          </a:prstGeom>
        </p:spPr>
        <p:txBody>
          <a:bodyPr anchor="t" rtlCol="false" tIns="0" lIns="0" bIns="0" rIns="0">
            <a:spAutoFit/>
          </a:bodyPr>
          <a:lstStyle/>
          <a:p>
            <a:pPr algn="l">
              <a:lnSpc>
                <a:spcPts val="5437"/>
              </a:lnSpc>
            </a:pPr>
            <a:r>
              <a:rPr lang="en-US" b="true" sz="3883" i="true">
                <a:solidFill>
                  <a:srgbClr val="FFFFFF"/>
                </a:solidFill>
                <a:latin typeface="Barlow Semi-Bold Italics"/>
                <a:ea typeface="Barlow Semi-Bold Italics"/>
                <a:cs typeface="Barlow Semi-Bold Italics"/>
                <a:sym typeface="Barlow Semi-Bold Italics"/>
              </a:rPr>
              <a:t>b</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sp>
        <p:nvSpPr>
          <p:cNvPr name="TextBox 9" id="9"/>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0" id="10"/>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1" id="11"/>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2" id="12"/>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3" id="13"/>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4" id="14"/>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15" id="15"/>
          <p:cNvSpPr txBox="true"/>
          <p:nvPr/>
        </p:nvSpPr>
        <p:spPr>
          <a:xfrm rot="0">
            <a:off x="17477915" y="9448256"/>
            <a:ext cx="186845"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4</a:t>
            </a:r>
          </a:p>
        </p:txBody>
      </p:sp>
      <p:sp>
        <p:nvSpPr>
          <p:cNvPr name="TextBox 16" id="16"/>
          <p:cNvSpPr txBox="true"/>
          <p:nvPr/>
        </p:nvSpPr>
        <p:spPr>
          <a:xfrm rot="0">
            <a:off x="5485144" y="1370976"/>
            <a:ext cx="7163916"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Görülen ve Görülemeyen Varlıklar</a:t>
            </a:r>
          </a:p>
        </p:txBody>
      </p:sp>
      <p:sp>
        <p:nvSpPr>
          <p:cNvPr name="TextBox 17" id="17"/>
          <p:cNvSpPr txBox="true"/>
          <p:nvPr/>
        </p:nvSpPr>
        <p:spPr>
          <a:xfrm rot="0">
            <a:off x="5866987" y="4169547"/>
            <a:ext cx="11671967" cy="2450856"/>
          </a:xfrm>
          <a:prstGeom prst="rect">
            <a:avLst/>
          </a:prstGeom>
        </p:spPr>
        <p:txBody>
          <a:bodyPr anchor="t" rtlCol="false" tIns="0" lIns="0" bIns="0" rIns="0">
            <a:spAutoFit/>
          </a:bodyPr>
          <a:lstStyle/>
          <a:p>
            <a:pPr algn="l">
              <a:lnSpc>
                <a:spcPts val="4034"/>
              </a:lnSpc>
            </a:pPr>
            <a:r>
              <a:rPr lang="en-US" b="true" sz="3136" i="true">
                <a:solidFill>
                  <a:srgbClr val="000000"/>
                </a:solidFill>
                <a:latin typeface="Barlow Semi-Bold Italics"/>
                <a:ea typeface="Barlow Semi-Bold Italics"/>
                <a:cs typeface="Barlow Semi-Bold Italics"/>
                <a:sym typeface="Barlow Semi-Bold Italics"/>
              </a:rPr>
              <a:t>Şeytan, Yüce Allah’ın emrine itaat etmeyen, insanları doğru yoldan uzaklaştırmaya çalışan ruhani varlıklardır.</a:t>
            </a:r>
          </a:p>
          <a:p>
            <a:pPr algn="l">
              <a:lnSpc>
                <a:spcPts val="4809"/>
              </a:lnSpc>
            </a:pPr>
            <a:r>
              <a:rPr lang="en-US" b="true" sz="3435">
                <a:solidFill>
                  <a:srgbClr val="A3404F"/>
                </a:solidFill>
                <a:latin typeface="Barlow Semi-Bold"/>
                <a:ea typeface="Barlow Semi-Bold"/>
                <a:cs typeface="Barlow Semi-Bold"/>
                <a:sym typeface="Barlow Semi-Bold"/>
              </a:rPr>
              <a:t>“Halbuki şeytan onlara aldatmadan başka bir şey vadetmez.” </a:t>
            </a:r>
          </a:p>
          <a:p>
            <a:pPr algn="l">
              <a:lnSpc>
                <a:spcPts val="3973"/>
              </a:lnSpc>
            </a:pPr>
            <a:r>
              <a:rPr lang="en-US" b="true" sz="2838">
                <a:solidFill>
                  <a:srgbClr val="A3404F"/>
                </a:solidFill>
                <a:latin typeface="Barlow Semi-Bold"/>
                <a:ea typeface="Barlow Semi-Bold"/>
                <a:cs typeface="Barlow Semi-Bold"/>
                <a:sym typeface="Barlow Semi-Bold"/>
              </a:rPr>
              <a:t>(İsra suresi, 64. ayet.)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506416" y="3893226"/>
            <a:ext cx="2563994" cy="3287840"/>
            <a:chOff x="0" y="0"/>
            <a:chExt cx="1716456" cy="2201024"/>
          </a:xfrm>
        </p:grpSpPr>
        <p:sp>
          <p:nvSpPr>
            <p:cNvPr name="Freeform 10" id="10"/>
            <p:cNvSpPr/>
            <p:nvPr/>
          </p:nvSpPr>
          <p:spPr>
            <a:xfrm flipH="false" flipV="false" rot="0">
              <a:off x="0" y="0"/>
              <a:ext cx="1716405" cy="2200910"/>
            </a:xfrm>
            <a:custGeom>
              <a:avLst/>
              <a:gdLst/>
              <a:ahLst/>
              <a:cxnLst/>
              <a:rect r="r" b="b" t="t" l="l"/>
              <a:pathLst>
                <a:path h="2200910" w="1716405">
                  <a:moveTo>
                    <a:pt x="197231" y="25400"/>
                  </a:moveTo>
                  <a:cubicBezTo>
                    <a:pt x="120015" y="25400"/>
                    <a:pt x="56388" y="88011"/>
                    <a:pt x="55245" y="165227"/>
                  </a:cubicBezTo>
                  <a:lnTo>
                    <a:pt x="42545" y="164973"/>
                  </a:lnTo>
                  <a:lnTo>
                    <a:pt x="55245" y="165227"/>
                  </a:lnTo>
                  <a:lnTo>
                    <a:pt x="26797" y="2036191"/>
                  </a:lnTo>
                  <a:lnTo>
                    <a:pt x="26797" y="2036191"/>
                  </a:lnTo>
                  <a:lnTo>
                    <a:pt x="26797" y="2036191"/>
                  </a:lnTo>
                  <a:cubicBezTo>
                    <a:pt x="25654" y="2112518"/>
                    <a:pt x="85979" y="2174494"/>
                    <a:pt x="162052" y="2175637"/>
                  </a:cubicBezTo>
                  <a:cubicBezTo>
                    <a:pt x="162814" y="2175637"/>
                    <a:pt x="163449" y="2175637"/>
                    <a:pt x="164211" y="2175637"/>
                  </a:cubicBezTo>
                  <a:lnTo>
                    <a:pt x="164211" y="2188337"/>
                  </a:lnTo>
                  <a:lnTo>
                    <a:pt x="164211" y="2175637"/>
                  </a:lnTo>
                  <a:lnTo>
                    <a:pt x="1519174" y="2175637"/>
                  </a:lnTo>
                  <a:lnTo>
                    <a:pt x="1519174" y="2188337"/>
                  </a:lnTo>
                  <a:lnTo>
                    <a:pt x="1519174" y="2175637"/>
                  </a:lnTo>
                  <a:cubicBezTo>
                    <a:pt x="1596390" y="2175637"/>
                    <a:pt x="1660017" y="2113026"/>
                    <a:pt x="1661160" y="2035810"/>
                  </a:cubicBezTo>
                  <a:lnTo>
                    <a:pt x="1673860" y="2036064"/>
                  </a:lnTo>
                  <a:lnTo>
                    <a:pt x="1661160" y="2035810"/>
                  </a:lnTo>
                  <a:lnTo>
                    <a:pt x="1689608" y="164973"/>
                  </a:lnTo>
                  <a:lnTo>
                    <a:pt x="1689608" y="164973"/>
                  </a:lnTo>
                  <a:lnTo>
                    <a:pt x="1689608" y="164973"/>
                  </a:lnTo>
                  <a:cubicBezTo>
                    <a:pt x="1690878" y="88519"/>
                    <a:pt x="1630553" y="26543"/>
                    <a:pt x="1554480" y="25400"/>
                  </a:cubicBezTo>
                  <a:cubicBezTo>
                    <a:pt x="1553718" y="25400"/>
                    <a:pt x="1553083" y="25400"/>
                    <a:pt x="1552321" y="25400"/>
                  </a:cubicBezTo>
                  <a:lnTo>
                    <a:pt x="1552321" y="12700"/>
                  </a:lnTo>
                  <a:lnTo>
                    <a:pt x="1552321" y="25400"/>
                  </a:lnTo>
                  <a:lnTo>
                    <a:pt x="197231" y="25400"/>
                  </a:lnTo>
                  <a:lnTo>
                    <a:pt x="197231" y="12700"/>
                  </a:lnTo>
                  <a:lnTo>
                    <a:pt x="197231" y="25400"/>
                  </a:lnTo>
                  <a:moveTo>
                    <a:pt x="197231" y="0"/>
                  </a:moveTo>
                  <a:lnTo>
                    <a:pt x="1552321" y="0"/>
                  </a:lnTo>
                  <a:cubicBezTo>
                    <a:pt x="1553210" y="0"/>
                    <a:pt x="1553972" y="0"/>
                    <a:pt x="1554861" y="0"/>
                  </a:cubicBezTo>
                  <a:cubicBezTo>
                    <a:pt x="1644904" y="1397"/>
                    <a:pt x="1716405" y="74930"/>
                    <a:pt x="1715135" y="165227"/>
                  </a:cubicBezTo>
                  <a:lnTo>
                    <a:pt x="1702435" y="164973"/>
                  </a:lnTo>
                  <a:lnTo>
                    <a:pt x="1715135" y="165227"/>
                  </a:lnTo>
                  <a:lnTo>
                    <a:pt x="1686687" y="2036064"/>
                  </a:lnTo>
                  <a:lnTo>
                    <a:pt x="1686687" y="2036064"/>
                  </a:lnTo>
                  <a:lnTo>
                    <a:pt x="1686687" y="2036064"/>
                  </a:lnTo>
                  <a:cubicBezTo>
                    <a:pt x="1685290" y="2127123"/>
                    <a:pt x="1610360" y="2200910"/>
                    <a:pt x="1519301" y="2200910"/>
                  </a:cubicBezTo>
                  <a:lnTo>
                    <a:pt x="164211" y="2200910"/>
                  </a:lnTo>
                  <a:cubicBezTo>
                    <a:pt x="163322" y="2200910"/>
                    <a:pt x="162560" y="2200910"/>
                    <a:pt x="161671" y="2200910"/>
                  </a:cubicBezTo>
                  <a:cubicBezTo>
                    <a:pt x="71501" y="2199640"/>
                    <a:pt x="0" y="2126107"/>
                    <a:pt x="1397" y="2035683"/>
                  </a:cubicBezTo>
                  <a:lnTo>
                    <a:pt x="14097" y="2035937"/>
                  </a:lnTo>
                  <a:lnTo>
                    <a:pt x="1397" y="2035683"/>
                  </a:lnTo>
                  <a:lnTo>
                    <a:pt x="29845" y="164846"/>
                  </a:lnTo>
                  <a:lnTo>
                    <a:pt x="29845" y="164846"/>
                  </a:lnTo>
                  <a:lnTo>
                    <a:pt x="29845" y="164846"/>
                  </a:lnTo>
                  <a:cubicBezTo>
                    <a:pt x="31242" y="73787"/>
                    <a:pt x="106172" y="0"/>
                    <a:pt x="197231" y="0"/>
                  </a:cubicBezTo>
                  <a:close/>
                </a:path>
              </a:pathLst>
            </a:custGeom>
            <a:solidFill>
              <a:srgbClr val="B791A9"/>
            </a:solidFill>
          </p:spPr>
        </p:sp>
      </p:grpSp>
      <p:grpSp>
        <p:nvGrpSpPr>
          <p:cNvPr name="Group 11" id="11"/>
          <p:cNvGrpSpPr>
            <a:grpSpLocks noChangeAspect="true"/>
          </p:cNvGrpSpPr>
          <p:nvPr/>
        </p:nvGrpSpPr>
        <p:grpSpPr>
          <a:xfrm rot="0">
            <a:off x="8510033" y="3893226"/>
            <a:ext cx="2563994" cy="3287840"/>
            <a:chOff x="0" y="0"/>
            <a:chExt cx="1716456" cy="2201024"/>
          </a:xfrm>
        </p:grpSpPr>
        <p:sp>
          <p:nvSpPr>
            <p:cNvPr name="Freeform 12" id="12"/>
            <p:cNvSpPr/>
            <p:nvPr/>
          </p:nvSpPr>
          <p:spPr>
            <a:xfrm flipH="false" flipV="false" rot="0">
              <a:off x="0" y="0"/>
              <a:ext cx="1716405" cy="2200910"/>
            </a:xfrm>
            <a:custGeom>
              <a:avLst/>
              <a:gdLst/>
              <a:ahLst/>
              <a:cxnLst/>
              <a:rect r="r" b="b" t="t" l="l"/>
              <a:pathLst>
                <a:path h="2200910" w="1716405">
                  <a:moveTo>
                    <a:pt x="197231" y="25400"/>
                  </a:moveTo>
                  <a:cubicBezTo>
                    <a:pt x="120015" y="25400"/>
                    <a:pt x="56388" y="88011"/>
                    <a:pt x="55245" y="165227"/>
                  </a:cubicBezTo>
                  <a:lnTo>
                    <a:pt x="55245" y="165227"/>
                  </a:lnTo>
                  <a:lnTo>
                    <a:pt x="55245" y="165227"/>
                  </a:lnTo>
                  <a:lnTo>
                    <a:pt x="26797" y="2036191"/>
                  </a:lnTo>
                  <a:lnTo>
                    <a:pt x="26797" y="2036191"/>
                  </a:lnTo>
                  <a:lnTo>
                    <a:pt x="26797" y="2036191"/>
                  </a:lnTo>
                  <a:cubicBezTo>
                    <a:pt x="25654" y="2112518"/>
                    <a:pt x="85979" y="2174494"/>
                    <a:pt x="162052" y="2175637"/>
                  </a:cubicBezTo>
                  <a:cubicBezTo>
                    <a:pt x="162814" y="2175637"/>
                    <a:pt x="163449" y="2175637"/>
                    <a:pt x="164211" y="2175637"/>
                  </a:cubicBezTo>
                  <a:lnTo>
                    <a:pt x="164211" y="2188337"/>
                  </a:lnTo>
                  <a:lnTo>
                    <a:pt x="164211" y="2175637"/>
                  </a:lnTo>
                  <a:lnTo>
                    <a:pt x="1519174" y="2175637"/>
                  </a:lnTo>
                  <a:lnTo>
                    <a:pt x="1519174" y="2188337"/>
                  </a:lnTo>
                  <a:lnTo>
                    <a:pt x="1519174" y="2175637"/>
                  </a:lnTo>
                  <a:cubicBezTo>
                    <a:pt x="1596390" y="2175637"/>
                    <a:pt x="1660017" y="2113026"/>
                    <a:pt x="1661160" y="2035810"/>
                  </a:cubicBezTo>
                  <a:lnTo>
                    <a:pt x="1673860" y="2036064"/>
                  </a:lnTo>
                  <a:lnTo>
                    <a:pt x="1661160" y="2035810"/>
                  </a:lnTo>
                  <a:lnTo>
                    <a:pt x="1689608" y="164973"/>
                  </a:lnTo>
                  <a:lnTo>
                    <a:pt x="1689608" y="164973"/>
                  </a:lnTo>
                  <a:lnTo>
                    <a:pt x="1689608" y="164973"/>
                  </a:lnTo>
                  <a:cubicBezTo>
                    <a:pt x="1690878" y="88519"/>
                    <a:pt x="1630553" y="26543"/>
                    <a:pt x="1554480" y="25400"/>
                  </a:cubicBezTo>
                  <a:cubicBezTo>
                    <a:pt x="1553718" y="25400"/>
                    <a:pt x="1553083" y="25400"/>
                    <a:pt x="1552321" y="25400"/>
                  </a:cubicBezTo>
                  <a:lnTo>
                    <a:pt x="1552321" y="12700"/>
                  </a:lnTo>
                  <a:lnTo>
                    <a:pt x="1552321" y="25400"/>
                  </a:lnTo>
                  <a:lnTo>
                    <a:pt x="197231" y="25400"/>
                  </a:lnTo>
                  <a:lnTo>
                    <a:pt x="197231" y="12700"/>
                  </a:lnTo>
                  <a:lnTo>
                    <a:pt x="197231" y="25400"/>
                  </a:lnTo>
                  <a:moveTo>
                    <a:pt x="197231" y="0"/>
                  </a:moveTo>
                  <a:lnTo>
                    <a:pt x="1552321" y="0"/>
                  </a:lnTo>
                  <a:cubicBezTo>
                    <a:pt x="1553210" y="0"/>
                    <a:pt x="1553972" y="0"/>
                    <a:pt x="1554861" y="0"/>
                  </a:cubicBezTo>
                  <a:cubicBezTo>
                    <a:pt x="1644904" y="1397"/>
                    <a:pt x="1716405" y="74930"/>
                    <a:pt x="1715135" y="165227"/>
                  </a:cubicBezTo>
                  <a:lnTo>
                    <a:pt x="1702435" y="164973"/>
                  </a:lnTo>
                  <a:lnTo>
                    <a:pt x="1715135" y="165227"/>
                  </a:lnTo>
                  <a:lnTo>
                    <a:pt x="1686687" y="2036064"/>
                  </a:lnTo>
                  <a:lnTo>
                    <a:pt x="1686687" y="2036064"/>
                  </a:lnTo>
                  <a:lnTo>
                    <a:pt x="1686687" y="2036064"/>
                  </a:lnTo>
                  <a:cubicBezTo>
                    <a:pt x="1685290" y="2127123"/>
                    <a:pt x="1610360" y="2200910"/>
                    <a:pt x="1519301" y="2200910"/>
                  </a:cubicBezTo>
                  <a:lnTo>
                    <a:pt x="164211" y="2200910"/>
                  </a:lnTo>
                  <a:cubicBezTo>
                    <a:pt x="163322" y="2200910"/>
                    <a:pt x="162560" y="2200910"/>
                    <a:pt x="161671" y="2200910"/>
                  </a:cubicBezTo>
                  <a:cubicBezTo>
                    <a:pt x="71501" y="2199640"/>
                    <a:pt x="0" y="2126107"/>
                    <a:pt x="1397" y="2035683"/>
                  </a:cubicBezTo>
                  <a:lnTo>
                    <a:pt x="14097" y="2035937"/>
                  </a:lnTo>
                  <a:lnTo>
                    <a:pt x="1397" y="2035683"/>
                  </a:lnTo>
                  <a:lnTo>
                    <a:pt x="29845" y="164846"/>
                  </a:lnTo>
                  <a:lnTo>
                    <a:pt x="42545" y="165100"/>
                  </a:lnTo>
                  <a:lnTo>
                    <a:pt x="29845" y="164846"/>
                  </a:lnTo>
                  <a:cubicBezTo>
                    <a:pt x="31242" y="73787"/>
                    <a:pt x="106172" y="0"/>
                    <a:pt x="197231" y="0"/>
                  </a:cubicBezTo>
                  <a:close/>
                </a:path>
              </a:pathLst>
            </a:custGeom>
            <a:solidFill>
              <a:srgbClr val="B791A9"/>
            </a:solidFill>
          </p:spPr>
        </p:sp>
      </p:grpSp>
      <p:grpSp>
        <p:nvGrpSpPr>
          <p:cNvPr name="Group 13" id="13"/>
          <p:cNvGrpSpPr>
            <a:grpSpLocks noChangeAspect="true"/>
          </p:cNvGrpSpPr>
          <p:nvPr/>
        </p:nvGrpSpPr>
        <p:grpSpPr>
          <a:xfrm rot="0">
            <a:off x="11574717" y="3893226"/>
            <a:ext cx="2563994" cy="3287840"/>
            <a:chOff x="0" y="0"/>
            <a:chExt cx="1716456" cy="2201024"/>
          </a:xfrm>
        </p:grpSpPr>
        <p:sp>
          <p:nvSpPr>
            <p:cNvPr name="Freeform 14" id="14"/>
            <p:cNvSpPr/>
            <p:nvPr/>
          </p:nvSpPr>
          <p:spPr>
            <a:xfrm flipH="false" flipV="false" rot="0">
              <a:off x="0" y="0"/>
              <a:ext cx="1716405" cy="2200910"/>
            </a:xfrm>
            <a:custGeom>
              <a:avLst/>
              <a:gdLst/>
              <a:ahLst/>
              <a:cxnLst/>
              <a:rect r="r" b="b" t="t" l="l"/>
              <a:pathLst>
                <a:path h="2200910" w="1716405">
                  <a:moveTo>
                    <a:pt x="197231" y="25400"/>
                  </a:moveTo>
                  <a:cubicBezTo>
                    <a:pt x="120015" y="25400"/>
                    <a:pt x="56388" y="88011"/>
                    <a:pt x="55245" y="165227"/>
                  </a:cubicBezTo>
                  <a:lnTo>
                    <a:pt x="42545" y="164973"/>
                  </a:lnTo>
                  <a:lnTo>
                    <a:pt x="55245" y="165227"/>
                  </a:lnTo>
                  <a:lnTo>
                    <a:pt x="26797" y="2036191"/>
                  </a:lnTo>
                  <a:lnTo>
                    <a:pt x="26797" y="2036191"/>
                  </a:lnTo>
                  <a:lnTo>
                    <a:pt x="26797" y="2036191"/>
                  </a:lnTo>
                  <a:cubicBezTo>
                    <a:pt x="25654" y="2112518"/>
                    <a:pt x="85979" y="2174494"/>
                    <a:pt x="162052" y="2175637"/>
                  </a:cubicBezTo>
                  <a:cubicBezTo>
                    <a:pt x="162814" y="2175637"/>
                    <a:pt x="163449" y="2175637"/>
                    <a:pt x="164211" y="2175637"/>
                  </a:cubicBezTo>
                  <a:lnTo>
                    <a:pt x="164211" y="2188337"/>
                  </a:lnTo>
                  <a:lnTo>
                    <a:pt x="164211" y="2175637"/>
                  </a:lnTo>
                  <a:lnTo>
                    <a:pt x="1519301" y="2175637"/>
                  </a:lnTo>
                  <a:lnTo>
                    <a:pt x="1519301" y="2188337"/>
                  </a:lnTo>
                  <a:lnTo>
                    <a:pt x="1519301" y="2175637"/>
                  </a:lnTo>
                  <a:cubicBezTo>
                    <a:pt x="1596517" y="2175637"/>
                    <a:pt x="1660144" y="2113026"/>
                    <a:pt x="1661287" y="2035810"/>
                  </a:cubicBezTo>
                  <a:lnTo>
                    <a:pt x="1673987" y="2036064"/>
                  </a:lnTo>
                  <a:lnTo>
                    <a:pt x="1661287" y="2035810"/>
                  </a:lnTo>
                  <a:lnTo>
                    <a:pt x="1689735" y="164973"/>
                  </a:lnTo>
                  <a:lnTo>
                    <a:pt x="1689735" y="164973"/>
                  </a:lnTo>
                  <a:lnTo>
                    <a:pt x="1689735" y="164973"/>
                  </a:lnTo>
                  <a:cubicBezTo>
                    <a:pt x="1690878" y="88519"/>
                    <a:pt x="1630553" y="26543"/>
                    <a:pt x="1554480" y="25400"/>
                  </a:cubicBezTo>
                  <a:cubicBezTo>
                    <a:pt x="1553718" y="25400"/>
                    <a:pt x="1553083" y="25400"/>
                    <a:pt x="1552321" y="25400"/>
                  </a:cubicBezTo>
                  <a:lnTo>
                    <a:pt x="1552321" y="12700"/>
                  </a:lnTo>
                  <a:lnTo>
                    <a:pt x="1552321" y="25400"/>
                  </a:lnTo>
                  <a:lnTo>
                    <a:pt x="197231" y="25400"/>
                  </a:lnTo>
                  <a:lnTo>
                    <a:pt x="197231" y="12700"/>
                  </a:lnTo>
                  <a:lnTo>
                    <a:pt x="197231" y="25400"/>
                  </a:lnTo>
                  <a:moveTo>
                    <a:pt x="197231" y="0"/>
                  </a:moveTo>
                  <a:lnTo>
                    <a:pt x="1552321" y="0"/>
                  </a:lnTo>
                  <a:cubicBezTo>
                    <a:pt x="1553210" y="0"/>
                    <a:pt x="1553972" y="0"/>
                    <a:pt x="1554861" y="0"/>
                  </a:cubicBezTo>
                  <a:cubicBezTo>
                    <a:pt x="1644904" y="1397"/>
                    <a:pt x="1716405" y="74930"/>
                    <a:pt x="1715135" y="165227"/>
                  </a:cubicBezTo>
                  <a:lnTo>
                    <a:pt x="1702435" y="164973"/>
                  </a:lnTo>
                  <a:lnTo>
                    <a:pt x="1715135" y="165227"/>
                  </a:lnTo>
                  <a:lnTo>
                    <a:pt x="1686687" y="2036064"/>
                  </a:lnTo>
                  <a:lnTo>
                    <a:pt x="1686687" y="2036064"/>
                  </a:lnTo>
                  <a:lnTo>
                    <a:pt x="1686687" y="2036064"/>
                  </a:lnTo>
                  <a:cubicBezTo>
                    <a:pt x="1685290" y="2127123"/>
                    <a:pt x="1610360" y="2200910"/>
                    <a:pt x="1519301" y="2200910"/>
                  </a:cubicBezTo>
                  <a:lnTo>
                    <a:pt x="164211" y="2200910"/>
                  </a:lnTo>
                  <a:cubicBezTo>
                    <a:pt x="163322" y="2200910"/>
                    <a:pt x="162560" y="2200910"/>
                    <a:pt x="161671" y="2200910"/>
                  </a:cubicBezTo>
                  <a:cubicBezTo>
                    <a:pt x="71501" y="2199640"/>
                    <a:pt x="0" y="2126107"/>
                    <a:pt x="1397" y="2035683"/>
                  </a:cubicBezTo>
                  <a:lnTo>
                    <a:pt x="14097" y="2035937"/>
                  </a:lnTo>
                  <a:lnTo>
                    <a:pt x="1397" y="2035683"/>
                  </a:lnTo>
                  <a:lnTo>
                    <a:pt x="29845" y="164846"/>
                  </a:lnTo>
                  <a:lnTo>
                    <a:pt x="29845" y="164846"/>
                  </a:lnTo>
                  <a:lnTo>
                    <a:pt x="29845" y="164846"/>
                  </a:lnTo>
                  <a:cubicBezTo>
                    <a:pt x="31242" y="73787"/>
                    <a:pt x="106172" y="0"/>
                    <a:pt x="197231" y="0"/>
                  </a:cubicBezTo>
                  <a:close/>
                </a:path>
              </a:pathLst>
            </a:custGeom>
            <a:solidFill>
              <a:srgbClr val="B791A9"/>
            </a:solidFill>
          </p:spPr>
        </p:sp>
      </p:grpSp>
      <p:grpSp>
        <p:nvGrpSpPr>
          <p:cNvPr name="Group 15" id="15"/>
          <p:cNvGrpSpPr>
            <a:grpSpLocks noChangeAspect="true"/>
          </p:cNvGrpSpPr>
          <p:nvPr/>
        </p:nvGrpSpPr>
        <p:grpSpPr>
          <a:xfrm rot="0">
            <a:off x="14603333" y="3893226"/>
            <a:ext cx="2563994" cy="3287840"/>
            <a:chOff x="0" y="0"/>
            <a:chExt cx="1716456" cy="2201024"/>
          </a:xfrm>
        </p:grpSpPr>
        <p:sp>
          <p:nvSpPr>
            <p:cNvPr name="Freeform 16" id="16"/>
            <p:cNvSpPr/>
            <p:nvPr/>
          </p:nvSpPr>
          <p:spPr>
            <a:xfrm flipH="false" flipV="false" rot="0">
              <a:off x="0" y="0"/>
              <a:ext cx="1716405" cy="2200910"/>
            </a:xfrm>
            <a:custGeom>
              <a:avLst/>
              <a:gdLst/>
              <a:ahLst/>
              <a:cxnLst/>
              <a:rect r="r" b="b" t="t" l="l"/>
              <a:pathLst>
                <a:path h="2200910" w="1716405">
                  <a:moveTo>
                    <a:pt x="197231" y="25400"/>
                  </a:moveTo>
                  <a:cubicBezTo>
                    <a:pt x="120015" y="25400"/>
                    <a:pt x="56388" y="88011"/>
                    <a:pt x="55245" y="165227"/>
                  </a:cubicBezTo>
                  <a:lnTo>
                    <a:pt x="42545" y="164973"/>
                  </a:lnTo>
                  <a:lnTo>
                    <a:pt x="55245" y="165227"/>
                  </a:lnTo>
                  <a:lnTo>
                    <a:pt x="26797" y="2036191"/>
                  </a:lnTo>
                  <a:lnTo>
                    <a:pt x="26797" y="2036191"/>
                  </a:lnTo>
                  <a:lnTo>
                    <a:pt x="26797" y="2036191"/>
                  </a:lnTo>
                  <a:cubicBezTo>
                    <a:pt x="25654" y="2112518"/>
                    <a:pt x="85979" y="2174494"/>
                    <a:pt x="162052" y="2175637"/>
                  </a:cubicBezTo>
                  <a:cubicBezTo>
                    <a:pt x="162814" y="2175637"/>
                    <a:pt x="163449" y="2175637"/>
                    <a:pt x="164211" y="2175637"/>
                  </a:cubicBezTo>
                  <a:lnTo>
                    <a:pt x="164211" y="2188337"/>
                  </a:lnTo>
                  <a:lnTo>
                    <a:pt x="164211" y="2175637"/>
                  </a:lnTo>
                  <a:lnTo>
                    <a:pt x="1519301" y="2175637"/>
                  </a:lnTo>
                  <a:lnTo>
                    <a:pt x="1519301" y="2188337"/>
                  </a:lnTo>
                  <a:lnTo>
                    <a:pt x="1519301" y="2175637"/>
                  </a:lnTo>
                  <a:cubicBezTo>
                    <a:pt x="1596517" y="2175637"/>
                    <a:pt x="1660144" y="2113026"/>
                    <a:pt x="1661287" y="2035810"/>
                  </a:cubicBezTo>
                  <a:lnTo>
                    <a:pt x="1673987" y="2036064"/>
                  </a:lnTo>
                  <a:lnTo>
                    <a:pt x="1661287" y="2035810"/>
                  </a:lnTo>
                  <a:lnTo>
                    <a:pt x="1689735" y="164973"/>
                  </a:lnTo>
                  <a:lnTo>
                    <a:pt x="1689735" y="164973"/>
                  </a:lnTo>
                  <a:lnTo>
                    <a:pt x="1689735" y="164973"/>
                  </a:lnTo>
                  <a:cubicBezTo>
                    <a:pt x="1690878" y="88519"/>
                    <a:pt x="1630553" y="26543"/>
                    <a:pt x="1554480" y="25400"/>
                  </a:cubicBezTo>
                  <a:cubicBezTo>
                    <a:pt x="1553718" y="25400"/>
                    <a:pt x="1553083" y="25400"/>
                    <a:pt x="1552321" y="25400"/>
                  </a:cubicBezTo>
                  <a:lnTo>
                    <a:pt x="1552321" y="12700"/>
                  </a:lnTo>
                  <a:lnTo>
                    <a:pt x="1552321" y="25400"/>
                  </a:lnTo>
                  <a:lnTo>
                    <a:pt x="197231" y="25400"/>
                  </a:lnTo>
                  <a:lnTo>
                    <a:pt x="197231" y="12700"/>
                  </a:lnTo>
                  <a:lnTo>
                    <a:pt x="197231" y="25400"/>
                  </a:lnTo>
                  <a:moveTo>
                    <a:pt x="197231" y="0"/>
                  </a:moveTo>
                  <a:lnTo>
                    <a:pt x="1552321" y="0"/>
                  </a:lnTo>
                  <a:cubicBezTo>
                    <a:pt x="1553210" y="0"/>
                    <a:pt x="1553972" y="0"/>
                    <a:pt x="1554861" y="0"/>
                  </a:cubicBezTo>
                  <a:cubicBezTo>
                    <a:pt x="1644904" y="1397"/>
                    <a:pt x="1716405" y="74930"/>
                    <a:pt x="1715135" y="165227"/>
                  </a:cubicBezTo>
                  <a:lnTo>
                    <a:pt x="1702435" y="164973"/>
                  </a:lnTo>
                  <a:lnTo>
                    <a:pt x="1715135" y="165227"/>
                  </a:lnTo>
                  <a:lnTo>
                    <a:pt x="1686687" y="2036064"/>
                  </a:lnTo>
                  <a:lnTo>
                    <a:pt x="1686687" y="2036064"/>
                  </a:lnTo>
                  <a:lnTo>
                    <a:pt x="1686687" y="2036064"/>
                  </a:lnTo>
                  <a:cubicBezTo>
                    <a:pt x="1685290" y="2127123"/>
                    <a:pt x="1610360" y="2200910"/>
                    <a:pt x="1519301" y="2200910"/>
                  </a:cubicBezTo>
                  <a:lnTo>
                    <a:pt x="164211" y="2200910"/>
                  </a:lnTo>
                  <a:cubicBezTo>
                    <a:pt x="163322" y="2200910"/>
                    <a:pt x="162560" y="2200910"/>
                    <a:pt x="161671" y="2200910"/>
                  </a:cubicBezTo>
                  <a:cubicBezTo>
                    <a:pt x="71501" y="2199640"/>
                    <a:pt x="0" y="2126107"/>
                    <a:pt x="1397" y="2035683"/>
                  </a:cubicBezTo>
                  <a:lnTo>
                    <a:pt x="14097" y="2035937"/>
                  </a:lnTo>
                  <a:lnTo>
                    <a:pt x="1397" y="2035683"/>
                  </a:lnTo>
                  <a:lnTo>
                    <a:pt x="29845" y="164846"/>
                  </a:lnTo>
                  <a:lnTo>
                    <a:pt x="29845" y="164846"/>
                  </a:lnTo>
                  <a:lnTo>
                    <a:pt x="29845" y="164846"/>
                  </a:lnTo>
                  <a:cubicBezTo>
                    <a:pt x="31242" y="73787"/>
                    <a:pt x="106172" y="0"/>
                    <a:pt x="197231" y="0"/>
                  </a:cubicBezTo>
                  <a:close/>
                </a:path>
              </a:pathLst>
            </a:custGeom>
            <a:solidFill>
              <a:srgbClr val="B791A9"/>
            </a:solidFill>
          </p:spPr>
        </p:sp>
      </p:grpSp>
      <p:sp>
        <p:nvSpPr>
          <p:cNvPr name="Freeform 17" id="17"/>
          <p:cNvSpPr/>
          <p:nvPr/>
        </p:nvSpPr>
        <p:spPr>
          <a:xfrm flipH="false" flipV="false" rot="0">
            <a:off x="7744470" y="4989723"/>
            <a:ext cx="1062377" cy="1081344"/>
          </a:xfrm>
          <a:custGeom>
            <a:avLst/>
            <a:gdLst/>
            <a:ahLst/>
            <a:cxnLst/>
            <a:rect r="r" b="b" t="t" l="l"/>
            <a:pathLst>
              <a:path h="1081344" w="1062377">
                <a:moveTo>
                  <a:pt x="0" y="0"/>
                </a:moveTo>
                <a:lnTo>
                  <a:pt x="1062377" y="0"/>
                </a:lnTo>
                <a:lnTo>
                  <a:pt x="1062377" y="1081343"/>
                </a:lnTo>
                <a:lnTo>
                  <a:pt x="0" y="1081343"/>
                </a:lnTo>
                <a:lnTo>
                  <a:pt x="0" y="0"/>
                </a:lnTo>
                <a:close/>
              </a:path>
            </a:pathLst>
          </a:custGeom>
          <a:blipFill>
            <a:blip r:embed="rId2"/>
            <a:stretch>
              <a:fillRect l="0" t="0" r="0" b="0"/>
            </a:stretch>
          </a:blipFill>
        </p:spPr>
      </p:sp>
      <p:grpSp>
        <p:nvGrpSpPr>
          <p:cNvPr name="Group 18" id="18"/>
          <p:cNvGrpSpPr>
            <a:grpSpLocks noChangeAspect="true"/>
          </p:cNvGrpSpPr>
          <p:nvPr/>
        </p:nvGrpSpPr>
        <p:grpSpPr>
          <a:xfrm rot="0">
            <a:off x="7996707" y="5204014"/>
            <a:ext cx="459728" cy="672197"/>
            <a:chOff x="0" y="0"/>
            <a:chExt cx="307759" cy="449999"/>
          </a:xfrm>
        </p:grpSpPr>
        <p:sp>
          <p:nvSpPr>
            <p:cNvPr name="Freeform 19" id="19"/>
            <p:cNvSpPr/>
            <p:nvPr/>
          </p:nvSpPr>
          <p:spPr>
            <a:xfrm flipH="false" flipV="false" rot="0">
              <a:off x="0" y="0"/>
              <a:ext cx="307721" cy="449961"/>
            </a:xfrm>
            <a:custGeom>
              <a:avLst/>
              <a:gdLst/>
              <a:ahLst/>
              <a:cxnLst/>
              <a:rect r="r" b="b" t="t" l="l"/>
              <a:pathLst>
                <a:path h="449961" w="307721">
                  <a:moveTo>
                    <a:pt x="18034" y="0"/>
                  </a:moveTo>
                  <a:lnTo>
                    <a:pt x="307721" y="197993"/>
                  </a:lnTo>
                  <a:lnTo>
                    <a:pt x="0" y="449961"/>
                  </a:lnTo>
                  <a:close/>
                </a:path>
              </a:pathLst>
            </a:custGeom>
            <a:solidFill>
              <a:srgbClr val="B29BB1"/>
            </a:solidFill>
          </p:spPr>
        </p:sp>
      </p:grpSp>
      <p:sp>
        <p:nvSpPr>
          <p:cNvPr name="Freeform 20" id="20"/>
          <p:cNvSpPr/>
          <p:nvPr/>
        </p:nvSpPr>
        <p:spPr>
          <a:xfrm flipH="false" flipV="false" rot="0">
            <a:off x="10787598" y="4925269"/>
            <a:ext cx="1062363" cy="1081344"/>
          </a:xfrm>
          <a:custGeom>
            <a:avLst/>
            <a:gdLst/>
            <a:ahLst/>
            <a:cxnLst/>
            <a:rect r="r" b="b" t="t" l="l"/>
            <a:pathLst>
              <a:path h="1081344" w="1062363">
                <a:moveTo>
                  <a:pt x="0" y="0"/>
                </a:moveTo>
                <a:lnTo>
                  <a:pt x="1062364" y="0"/>
                </a:lnTo>
                <a:lnTo>
                  <a:pt x="1062364" y="1081344"/>
                </a:lnTo>
                <a:lnTo>
                  <a:pt x="0" y="1081344"/>
                </a:lnTo>
                <a:lnTo>
                  <a:pt x="0" y="0"/>
                </a:lnTo>
                <a:close/>
              </a:path>
            </a:pathLst>
          </a:custGeom>
          <a:blipFill>
            <a:blip r:embed="rId2"/>
            <a:stretch>
              <a:fillRect l="0" t="0" r="0" b="0"/>
            </a:stretch>
          </a:blipFill>
        </p:spPr>
      </p:sp>
      <p:grpSp>
        <p:nvGrpSpPr>
          <p:cNvPr name="Group 21" id="21"/>
          <p:cNvGrpSpPr>
            <a:grpSpLocks noChangeAspect="true"/>
          </p:cNvGrpSpPr>
          <p:nvPr/>
        </p:nvGrpSpPr>
        <p:grpSpPr>
          <a:xfrm rot="0">
            <a:off x="11039822" y="5139560"/>
            <a:ext cx="459728" cy="672197"/>
            <a:chOff x="0" y="0"/>
            <a:chExt cx="307759" cy="449999"/>
          </a:xfrm>
        </p:grpSpPr>
        <p:sp>
          <p:nvSpPr>
            <p:cNvPr name="Freeform 22" id="22"/>
            <p:cNvSpPr/>
            <p:nvPr/>
          </p:nvSpPr>
          <p:spPr>
            <a:xfrm flipH="false" flipV="false" rot="0">
              <a:off x="0" y="0"/>
              <a:ext cx="307721" cy="449961"/>
            </a:xfrm>
            <a:custGeom>
              <a:avLst/>
              <a:gdLst/>
              <a:ahLst/>
              <a:cxnLst/>
              <a:rect r="r" b="b" t="t" l="l"/>
              <a:pathLst>
                <a:path h="449961" w="307721">
                  <a:moveTo>
                    <a:pt x="18034" y="0"/>
                  </a:moveTo>
                  <a:lnTo>
                    <a:pt x="307721" y="197993"/>
                  </a:lnTo>
                  <a:lnTo>
                    <a:pt x="0" y="449961"/>
                  </a:lnTo>
                  <a:close/>
                </a:path>
              </a:pathLst>
            </a:custGeom>
            <a:solidFill>
              <a:srgbClr val="B29BB1"/>
            </a:solidFill>
          </p:spPr>
        </p:sp>
      </p:grpSp>
      <p:sp>
        <p:nvSpPr>
          <p:cNvPr name="Freeform 23" id="23"/>
          <p:cNvSpPr/>
          <p:nvPr/>
        </p:nvSpPr>
        <p:spPr>
          <a:xfrm flipH="false" flipV="false" rot="0">
            <a:off x="13807550" y="4925269"/>
            <a:ext cx="1062363" cy="1081344"/>
          </a:xfrm>
          <a:custGeom>
            <a:avLst/>
            <a:gdLst/>
            <a:ahLst/>
            <a:cxnLst/>
            <a:rect r="r" b="b" t="t" l="l"/>
            <a:pathLst>
              <a:path h="1081344" w="1062363">
                <a:moveTo>
                  <a:pt x="0" y="0"/>
                </a:moveTo>
                <a:lnTo>
                  <a:pt x="1062363" y="0"/>
                </a:lnTo>
                <a:lnTo>
                  <a:pt x="1062363" y="1081344"/>
                </a:lnTo>
                <a:lnTo>
                  <a:pt x="0" y="1081344"/>
                </a:lnTo>
                <a:lnTo>
                  <a:pt x="0" y="0"/>
                </a:lnTo>
                <a:close/>
              </a:path>
            </a:pathLst>
          </a:custGeom>
          <a:blipFill>
            <a:blip r:embed="rId2"/>
            <a:stretch>
              <a:fillRect l="0" t="0" r="0" b="0"/>
            </a:stretch>
          </a:blipFill>
        </p:spPr>
      </p:sp>
      <p:grpSp>
        <p:nvGrpSpPr>
          <p:cNvPr name="Group 24" id="24"/>
          <p:cNvGrpSpPr>
            <a:grpSpLocks noChangeAspect="true"/>
          </p:cNvGrpSpPr>
          <p:nvPr/>
        </p:nvGrpSpPr>
        <p:grpSpPr>
          <a:xfrm rot="0">
            <a:off x="14059773" y="5139560"/>
            <a:ext cx="459728" cy="672197"/>
            <a:chOff x="0" y="0"/>
            <a:chExt cx="307759" cy="449999"/>
          </a:xfrm>
        </p:grpSpPr>
        <p:sp>
          <p:nvSpPr>
            <p:cNvPr name="Freeform 25" id="25"/>
            <p:cNvSpPr/>
            <p:nvPr/>
          </p:nvSpPr>
          <p:spPr>
            <a:xfrm flipH="false" flipV="false" rot="0">
              <a:off x="0" y="0"/>
              <a:ext cx="307721" cy="449961"/>
            </a:xfrm>
            <a:custGeom>
              <a:avLst/>
              <a:gdLst/>
              <a:ahLst/>
              <a:cxnLst/>
              <a:rect r="r" b="b" t="t" l="l"/>
              <a:pathLst>
                <a:path h="449961" w="307721">
                  <a:moveTo>
                    <a:pt x="18034" y="0"/>
                  </a:moveTo>
                  <a:lnTo>
                    <a:pt x="307721" y="197993"/>
                  </a:lnTo>
                  <a:lnTo>
                    <a:pt x="0" y="449961"/>
                  </a:lnTo>
                  <a:close/>
                </a:path>
              </a:pathLst>
            </a:custGeom>
            <a:solidFill>
              <a:srgbClr val="B29BB1"/>
            </a:solidFill>
          </p:spPr>
        </p:sp>
      </p:grpSp>
      <p:sp>
        <p:nvSpPr>
          <p:cNvPr name="TextBox 26" id="26"/>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27" id="27"/>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28" id="28"/>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29" id="29"/>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30" id="30"/>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31" id="31"/>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32" id="32"/>
          <p:cNvSpPr txBox="true"/>
          <p:nvPr/>
        </p:nvSpPr>
        <p:spPr>
          <a:xfrm rot="0">
            <a:off x="17486622" y="9448256"/>
            <a:ext cx="169088"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5</a:t>
            </a:r>
          </a:p>
        </p:txBody>
      </p:sp>
      <p:sp>
        <p:nvSpPr>
          <p:cNvPr name="TextBox 33" id="33"/>
          <p:cNvSpPr txBox="true"/>
          <p:nvPr/>
        </p:nvSpPr>
        <p:spPr>
          <a:xfrm rot="0">
            <a:off x="5520985" y="1370976"/>
            <a:ext cx="7163916"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Görülen ve Görülemeyen Varlıklar</a:t>
            </a:r>
          </a:p>
        </p:txBody>
      </p:sp>
      <p:sp>
        <p:nvSpPr>
          <p:cNvPr name="TextBox 34" id="34"/>
          <p:cNvSpPr txBox="true"/>
          <p:nvPr/>
        </p:nvSpPr>
        <p:spPr>
          <a:xfrm rot="0">
            <a:off x="5827304" y="2429599"/>
            <a:ext cx="9274201" cy="956135"/>
          </a:xfrm>
          <a:prstGeom prst="rect">
            <a:avLst/>
          </a:prstGeom>
        </p:spPr>
        <p:txBody>
          <a:bodyPr anchor="t" rtlCol="false" tIns="0" lIns="0" bIns="0" rIns="0">
            <a:spAutoFit/>
          </a:bodyPr>
          <a:lstStyle/>
          <a:p>
            <a:pPr algn="l">
              <a:lnSpc>
                <a:spcPts val="3764"/>
              </a:lnSpc>
            </a:pPr>
            <a:r>
              <a:rPr lang="en-US" b="true" sz="3136" i="true">
                <a:solidFill>
                  <a:srgbClr val="000000"/>
                </a:solidFill>
                <a:latin typeface="Barlow Semi-Bold Italics"/>
                <a:ea typeface="Barlow Semi-Bold Italics"/>
                <a:cs typeface="Barlow Semi-Bold Italics"/>
                <a:sym typeface="Barlow Semi-Bold Italics"/>
              </a:rPr>
              <a:t>Duyu organlarıyla algılanamayan ve Allah’a (cc) kulluk etmekle yükümlü olan varlıklara cin denir.</a:t>
            </a:r>
          </a:p>
        </p:txBody>
      </p:sp>
      <p:sp>
        <p:nvSpPr>
          <p:cNvPr name="TextBox 35" id="35"/>
          <p:cNvSpPr txBox="true"/>
          <p:nvPr/>
        </p:nvSpPr>
        <p:spPr>
          <a:xfrm rot="0">
            <a:off x="5753559" y="5000629"/>
            <a:ext cx="2015127" cy="874600"/>
          </a:xfrm>
          <a:prstGeom prst="rect">
            <a:avLst/>
          </a:prstGeom>
        </p:spPr>
        <p:txBody>
          <a:bodyPr anchor="t" rtlCol="false" tIns="0" lIns="0" bIns="0" rIns="0">
            <a:spAutoFit/>
          </a:bodyPr>
          <a:lstStyle/>
          <a:p>
            <a:pPr algn="ctr">
              <a:lnSpc>
                <a:spcPts val="3405"/>
              </a:lnSpc>
            </a:pPr>
            <a:r>
              <a:rPr lang="en-US" b="true" sz="2838">
                <a:solidFill>
                  <a:srgbClr val="837592"/>
                </a:solidFill>
                <a:latin typeface="Barlow Semi-Bold"/>
                <a:ea typeface="Barlow Semi-Bold"/>
                <a:cs typeface="Barlow Semi-Bold"/>
                <a:sym typeface="Barlow Semi-Bold"/>
              </a:rPr>
              <a:t>Ateşten yaratılmıştır.</a:t>
            </a:r>
          </a:p>
        </p:txBody>
      </p:sp>
      <p:sp>
        <p:nvSpPr>
          <p:cNvPr name="TextBox 36" id="36"/>
          <p:cNvSpPr txBox="true"/>
          <p:nvPr/>
        </p:nvSpPr>
        <p:spPr>
          <a:xfrm rot="0">
            <a:off x="9209904" y="5009650"/>
            <a:ext cx="1091204" cy="874600"/>
          </a:xfrm>
          <a:prstGeom prst="rect">
            <a:avLst/>
          </a:prstGeom>
        </p:spPr>
        <p:txBody>
          <a:bodyPr anchor="t" rtlCol="false" tIns="0" lIns="0" bIns="0" rIns="0">
            <a:spAutoFit/>
          </a:bodyPr>
          <a:lstStyle/>
          <a:p>
            <a:pPr algn="ctr">
              <a:lnSpc>
                <a:spcPts val="3405"/>
              </a:lnSpc>
            </a:pPr>
            <a:r>
              <a:rPr lang="en-US" b="true" sz="2838">
                <a:solidFill>
                  <a:srgbClr val="837592"/>
                </a:solidFill>
                <a:latin typeface="Barlow Semi-Bold"/>
                <a:ea typeface="Barlow Semi-Bold"/>
                <a:cs typeface="Barlow Semi-Bold"/>
                <a:sym typeface="Barlow Semi-Bold"/>
              </a:rPr>
              <a:t>İradesi vardır.</a:t>
            </a:r>
          </a:p>
        </p:txBody>
      </p:sp>
      <p:sp>
        <p:nvSpPr>
          <p:cNvPr name="TextBox 37" id="37"/>
          <p:cNvSpPr txBox="true"/>
          <p:nvPr/>
        </p:nvSpPr>
        <p:spPr>
          <a:xfrm rot="0">
            <a:off x="11834325" y="4522676"/>
            <a:ext cx="2246378" cy="1307137"/>
          </a:xfrm>
          <a:prstGeom prst="rect">
            <a:avLst/>
          </a:prstGeom>
        </p:spPr>
        <p:txBody>
          <a:bodyPr anchor="t" rtlCol="false" tIns="0" lIns="0" bIns="0" rIns="0">
            <a:spAutoFit/>
          </a:bodyPr>
          <a:lstStyle/>
          <a:p>
            <a:pPr algn="ctr">
              <a:lnSpc>
                <a:spcPts val="3405"/>
              </a:lnSpc>
            </a:pPr>
            <a:r>
              <a:rPr lang="en-US" b="true" sz="2838">
                <a:solidFill>
                  <a:srgbClr val="837592"/>
                </a:solidFill>
                <a:latin typeface="Barlow Semi-Bold"/>
                <a:ea typeface="Barlow Semi-Bold"/>
                <a:cs typeface="Barlow Semi-Bold"/>
                <a:sym typeface="Barlow Semi-Bold"/>
              </a:rPr>
              <a:t>İnsanlar gibi Allah’a (cc) iman etmekle </a:t>
            </a:r>
          </a:p>
        </p:txBody>
      </p:sp>
      <p:sp>
        <p:nvSpPr>
          <p:cNvPr name="TextBox 38" id="38"/>
          <p:cNvSpPr txBox="true"/>
          <p:nvPr/>
        </p:nvSpPr>
        <p:spPr>
          <a:xfrm rot="0">
            <a:off x="11915227" y="5820288"/>
            <a:ext cx="2007756" cy="442062"/>
          </a:xfrm>
          <a:prstGeom prst="rect">
            <a:avLst/>
          </a:prstGeom>
        </p:spPr>
        <p:txBody>
          <a:bodyPr anchor="t" rtlCol="false" tIns="0" lIns="0" bIns="0" rIns="0">
            <a:spAutoFit/>
          </a:bodyPr>
          <a:lstStyle/>
          <a:p>
            <a:pPr algn="l">
              <a:lnSpc>
                <a:spcPts val="3405"/>
              </a:lnSpc>
            </a:pPr>
            <a:r>
              <a:rPr lang="en-US" b="true" sz="2838">
                <a:solidFill>
                  <a:srgbClr val="837592"/>
                </a:solidFill>
                <a:latin typeface="Barlow Semi-Bold"/>
                <a:ea typeface="Barlow Semi-Bold"/>
                <a:cs typeface="Barlow Semi-Bold"/>
                <a:sym typeface="Barlow Semi-Bold"/>
              </a:rPr>
              <a:t>yükümlüdür.</a:t>
            </a:r>
          </a:p>
        </p:txBody>
      </p:sp>
      <p:sp>
        <p:nvSpPr>
          <p:cNvPr name="TextBox 39" id="39"/>
          <p:cNvSpPr txBox="true"/>
          <p:nvPr/>
        </p:nvSpPr>
        <p:spPr>
          <a:xfrm rot="0">
            <a:off x="15274435" y="4942607"/>
            <a:ext cx="1147092" cy="874600"/>
          </a:xfrm>
          <a:prstGeom prst="rect">
            <a:avLst/>
          </a:prstGeom>
        </p:spPr>
        <p:txBody>
          <a:bodyPr anchor="t" rtlCol="false" tIns="0" lIns="0" bIns="0" rIns="0">
            <a:spAutoFit/>
          </a:bodyPr>
          <a:lstStyle/>
          <a:p>
            <a:pPr algn="ctr">
              <a:lnSpc>
                <a:spcPts val="3405"/>
              </a:lnSpc>
            </a:pPr>
            <a:r>
              <a:rPr lang="en-US" b="true" sz="2838">
                <a:solidFill>
                  <a:srgbClr val="837592"/>
                </a:solidFill>
                <a:latin typeface="Barlow Semi-Bold"/>
                <a:ea typeface="Barlow Semi-Bold"/>
                <a:cs typeface="Barlow Semi-Bold"/>
                <a:sym typeface="Barlow Semi-Bold"/>
              </a:rPr>
              <a:t>Gaybı bilmez.</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sp>
        <p:nvSpPr>
          <p:cNvPr name="TextBox 9" id="9"/>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0" id="10"/>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1" id="11"/>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2" id="12"/>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3" id="13"/>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4" id="14"/>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15" id="15"/>
          <p:cNvSpPr txBox="true"/>
          <p:nvPr/>
        </p:nvSpPr>
        <p:spPr>
          <a:xfrm rot="0">
            <a:off x="17486779" y="9448256"/>
            <a:ext cx="168761"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6</a:t>
            </a:r>
          </a:p>
        </p:txBody>
      </p:sp>
      <p:sp>
        <p:nvSpPr>
          <p:cNvPr name="TextBox 16" id="16"/>
          <p:cNvSpPr txBox="true"/>
          <p:nvPr/>
        </p:nvSpPr>
        <p:spPr>
          <a:xfrm rot="0">
            <a:off x="5487464" y="1354841"/>
            <a:ext cx="4689090"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Melekler ve Özellikleri</a:t>
            </a:r>
          </a:p>
        </p:txBody>
      </p:sp>
      <p:sp>
        <p:nvSpPr>
          <p:cNvPr name="TextBox 17" id="17"/>
          <p:cNvSpPr txBox="true"/>
          <p:nvPr/>
        </p:nvSpPr>
        <p:spPr>
          <a:xfrm rot="0">
            <a:off x="5778231" y="3451398"/>
            <a:ext cx="11849108" cy="2551687"/>
          </a:xfrm>
          <a:prstGeom prst="rect">
            <a:avLst/>
          </a:prstGeom>
        </p:spPr>
        <p:txBody>
          <a:bodyPr anchor="t" rtlCol="false" tIns="0" lIns="0" bIns="0" rIns="0">
            <a:spAutoFit/>
          </a:bodyPr>
          <a:lstStyle/>
          <a:p>
            <a:pPr algn="l">
              <a:lnSpc>
                <a:spcPts val="3764"/>
              </a:lnSpc>
            </a:pPr>
            <a:r>
              <a:rPr lang="en-US" b="true" sz="3136" i="true">
                <a:solidFill>
                  <a:srgbClr val="000000"/>
                </a:solidFill>
                <a:latin typeface="Barlow Semi-Bold Italics"/>
                <a:ea typeface="Barlow Semi-Bold Italics"/>
                <a:cs typeface="Barlow Semi-Bold Italics"/>
                <a:sym typeface="Barlow Semi-Bold Italics"/>
              </a:rPr>
              <a:t>Nurdan yaratılmış ve Allah’ın (cc) emirlerine itaat etmekle görevli nurani varlıklara melek denir. Meleklere iman, İslam’ın inanç esaslarından biridir.</a:t>
            </a:r>
          </a:p>
          <a:p>
            <a:pPr algn="l">
              <a:lnSpc>
                <a:spcPts val="6305"/>
              </a:lnSpc>
            </a:pPr>
            <a:r>
              <a:rPr lang="en-US" b="true" sz="3136" i="true">
                <a:solidFill>
                  <a:srgbClr val="000000"/>
                </a:solidFill>
                <a:latin typeface="Barlow Semi-Bold Italics"/>
                <a:ea typeface="Barlow Semi-Bold Italics"/>
                <a:cs typeface="Barlow Semi-Bold Italics"/>
                <a:sym typeface="Barlow Semi-Bold Italics"/>
              </a:rPr>
              <a:t>Melekler hakkındaki bilgiler, Kur’an ve hadislerde belirtildiği kadardır. </a:t>
            </a:r>
          </a:p>
          <a:p>
            <a:pPr algn="l">
              <a:lnSpc>
                <a:spcPts val="1568"/>
              </a:lnSpc>
            </a:pPr>
            <a:r>
              <a:rPr lang="en-US" b="true" sz="3136" i="true">
                <a:solidFill>
                  <a:srgbClr val="000000"/>
                </a:solidFill>
                <a:latin typeface="Barlow Semi-Bold Italics"/>
                <a:ea typeface="Barlow Semi-Bold Italics"/>
                <a:cs typeface="Barlow Semi-Bold Italics"/>
                <a:sym typeface="Barlow Semi-Bold Italics"/>
              </a:rPr>
              <a:t>Sayı ve mahiyetini yalnızca Allah (cc) bilmektedir.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510997" y="3768274"/>
            <a:ext cx="2796739" cy="3287840"/>
            <a:chOff x="0" y="0"/>
            <a:chExt cx="1872259" cy="2201024"/>
          </a:xfrm>
        </p:grpSpPr>
        <p:sp>
          <p:nvSpPr>
            <p:cNvPr name="Freeform 10" id="10"/>
            <p:cNvSpPr/>
            <p:nvPr/>
          </p:nvSpPr>
          <p:spPr>
            <a:xfrm flipH="false" flipV="false" rot="0">
              <a:off x="0" y="0"/>
              <a:ext cx="1872234" cy="2201037"/>
            </a:xfrm>
            <a:custGeom>
              <a:avLst/>
              <a:gdLst/>
              <a:ahLst/>
              <a:cxnLst/>
              <a:rect r="r" b="b" t="t" l="l"/>
              <a:pathLst>
                <a:path h="2201037" w="1872234">
                  <a:moveTo>
                    <a:pt x="181229" y="25400"/>
                  </a:moveTo>
                  <a:cubicBezTo>
                    <a:pt x="104140" y="25400"/>
                    <a:pt x="41021" y="88011"/>
                    <a:pt x="40386" y="165227"/>
                  </a:cubicBezTo>
                  <a:lnTo>
                    <a:pt x="27686" y="165100"/>
                  </a:lnTo>
                  <a:lnTo>
                    <a:pt x="40386" y="165227"/>
                  </a:lnTo>
                  <a:lnTo>
                    <a:pt x="26035" y="2036064"/>
                  </a:lnTo>
                  <a:lnTo>
                    <a:pt x="26035" y="2036064"/>
                  </a:lnTo>
                  <a:lnTo>
                    <a:pt x="26035" y="2036064"/>
                  </a:lnTo>
                  <a:cubicBezTo>
                    <a:pt x="25400" y="2112772"/>
                    <a:pt x="86868" y="2175129"/>
                    <a:pt x="163449" y="2175637"/>
                  </a:cubicBezTo>
                  <a:cubicBezTo>
                    <a:pt x="163830" y="2175637"/>
                    <a:pt x="164211" y="2175637"/>
                    <a:pt x="164592" y="2175637"/>
                  </a:cubicBezTo>
                  <a:lnTo>
                    <a:pt x="164592" y="2188337"/>
                  </a:lnTo>
                  <a:lnTo>
                    <a:pt x="164592" y="2175637"/>
                  </a:lnTo>
                  <a:lnTo>
                    <a:pt x="1691005" y="2175637"/>
                  </a:lnTo>
                  <a:lnTo>
                    <a:pt x="1691005" y="2188337"/>
                  </a:lnTo>
                  <a:lnTo>
                    <a:pt x="1691005" y="2175637"/>
                  </a:lnTo>
                  <a:cubicBezTo>
                    <a:pt x="1768221" y="2175637"/>
                    <a:pt x="1831340" y="2113026"/>
                    <a:pt x="1831848" y="2035810"/>
                  </a:cubicBezTo>
                  <a:lnTo>
                    <a:pt x="1844548" y="2035937"/>
                  </a:lnTo>
                  <a:lnTo>
                    <a:pt x="1831848" y="2035810"/>
                  </a:lnTo>
                  <a:lnTo>
                    <a:pt x="1846199" y="164973"/>
                  </a:lnTo>
                  <a:lnTo>
                    <a:pt x="1858899" y="165100"/>
                  </a:lnTo>
                  <a:lnTo>
                    <a:pt x="1846199" y="164973"/>
                  </a:lnTo>
                  <a:cubicBezTo>
                    <a:pt x="1846834" y="88265"/>
                    <a:pt x="1785366" y="25908"/>
                    <a:pt x="1708785" y="25400"/>
                  </a:cubicBezTo>
                  <a:cubicBezTo>
                    <a:pt x="1708404" y="25400"/>
                    <a:pt x="1708023" y="25400"/>
                    <a:pt x="1707769" y="25400"/>
                  </a:cubicBezTo>
                  <a:lnTo>
                    <a:pt x="1707769" y="12700"/>
                  </a:lnTo>
                  <a:lnTo>
                    <a:pt x="1707769" y="25400"/>
                  </a:lnTo>
                  <a:lnTo>
                    <a:pt x="181229" y="25400"/>
                  </a:lnTo>
                  <a:lnTo>
                    <a:pt x="181229" y="12700"/>
                  </a:lnTo>
                  <a:lnTo>
                    <a:pt x="181229" y="25400"/>
                  </a:lnTo>
                  <a:moveTo>
                    <a:pt x="181229" y="0"/>
                  </a:moveTo>
                  <a:lnTo>
                    <a:pt x="1707642" y="0"/>
                  </a:lnTo>
                  <a:cubicBezTo>
                    <a:pt x="1708023" y="0"/>
                    <a:pt x="1708531" y="0"/>
                    <a:pt x="1708912" y="0"/>
                  </a:cubicBezTo>
                  <a:cubicBezTo>
                    <a:pt x="1799590" y="635"/>
                    <a:pt x="1872234" y="74422"/>
                    <a:pt x="1871599" y="165227"/>
                  </a:cubicBezTo>
                  <a:lnTo>
                    <a:pt x="1871599" y="165227"/>
                  </a:lnTo>
                  <a:lnTo>
                    <a:pt x="1871599" y="165227"/>
                  </a:lnTo>
                  <a:lnTo>
                    <a:pt x="1857248" y="2036064"/>
                  </a:lnTo>
                  <a:lnTo>
                    <a:pt x="1857248" y="2036064"/>
                  </a:lnTo>
                  <a:lnTo>
                    <a:pt x="1857248" y="2036064"/>
                  </a:lnTo>
                  <a:cubicBezTo>
                    <a:pt x="1856486" y="2127250"/>
                    <a:pt x="1782064" y="2201037"/>
                    <a:pt x="1691005" y="2201037"/>
                  </a:cubicBezTo>
                  <a:lnTo>
                    <a:pt x="164592" y="2201037"/>
                  </a:lnTo>
                  <a:cubicBezTo>
                    <a:pt x="164211" y="2201037"/>
                    <a:pt x="163703" y="2201037"/>
                    <a:pt x="163322" y="2201037"/>
                  </a:cubicBezTo>
                  <a:cubicBezTo>
                    <a:pt x="72771" y="2200275"/>
                    <a:pt x="0" y="2126615"/>
                    <a:pt x="762" y="2035810"/>
                  </a:cubicBezTo>
                  <a:lnTo>
                    <a:pt x="13462" y="2035937"/>
                  </a:lnTo>
                  <a:lnTo>
                    <a:pt x="762" y="2035810"/>
                  </a:lnTo>
                  <a:lnTo>
                    <a:pt x="14986" y="164973"/>
                  </a:lnTo>
                  <a:lnTo>
                    <a:pt x="14986" y="164973"/>
                  </a:lnTo>
                  <a:lnTo>
                    <a:pt x="14986" y="164973"/>
                  </a:lnTo>
                  <a:cubicBezTo>
                    <a:pt x="15748" y="73914"/>
                    <a:pt x="90170" y="0"/>
                    <a:pt x="181229" y="0"/>
                  </a:cubicBezTo>
                  <a:close/>
                </a:path>
              </a:pathLst>
            </a:custGeom>
            <a:solidFill>
              <a:srgbClr val="6BB88E"/>
            </a:solidFill>
          </p:spPr>
        </p:sp>
      </p:grpSp>
      <p:grpSp>
        <p:nvGrpSpPr>
          <p:cNvPr name="Group 11" id="11"/>
          <p:cNvGrpSpPr>
            <a:grpSpLocks noChangeAspect="true"/>
          </p:cNvGrpSpPr>
          <p:nvPr/>
        </p:nvGrpSpPr>
        <p:grpSpPr>
          <a:xfrm rot="0">
            <a:off x="8567500" y="3768274"/>
            <a:ext cx="2796725" cy="3287840"/>
            <a:chOff x="0" y="0"/>
            <a:chExt cx="1872259" cy="2201024"/>
          </a:xfrm>
        </p:grpSpPr>
        <p:sp>
          <p:nvSpPr>
            <p:cNvPr name="Freeform 12" id="12"/>
            <p:cNvSpPr/>
            <p:nvPr/>
          </p:nvSpPr>
          <p:spPr>
            <a:xfrm flipH="false" flipV="false" rot="0">
              <a:off x="0" y="0"/>
              <a:ext cx="1872234" cy="2201037"/>
            </a:xfrm>
            <a:custGeom>
              <a:avLst/>
              <a:gdLst/>
              <a:ahLst/>
              <a:cxnLst/>
              <a:rect r="r" b="b" t="t" l="l"/>
              <a:pathLst>
                <a:path h="2201037" w="1872234">
                  <a:moveTo>
                    <a:pt x="181229" y="25400"/>
                  </a:moveTo>
                  <a:cubicBezTo>
                    <a:pt x="104140" y="25400"/>
                    <a:pt x="41021" y="88011"/>
                    <a:pt x="40386" y="165227"/>
                  </a:cubicBezTo>
                  <a:lnTo>
                    <a:pt x="27686" y="165100"/>
                  </a:lnTo>
                  <a:lnTo>
                    <a:pt x="40386" y="165227"/>
                  </a:lnTo>
                  <a:lnTo>
                    <a:pt x="26035" y="2036064"/>
                  </a:lnTo>
                  <a:lnTo>
                    <a:pt x="26035" y="2036064"/>
                  </a:lnTo>
                  <a:lnTo>
                    <a:pt x="26035" y="2036064"/>
                  </a:lnTo>
                  <a:cubicBezTo>
                    <a:pt x="25400" y="2112772"/>
                    <a:pt x="86868" y="2175129"/>
                    <a:pt x="163449" y="2175637"/>
                  </a:cubicBezTo>
                  <a:cubicBezTo>
                    <a:pt x="163830" y="2175637"/>
                    <a:pt x="164211" y="2175637"/>
                    <a:pt x="164592" y="2175637"/>
                  </a:cubicBezTo>
                  <a:lnTo>
                    <a:pt x="164592" y="2188337"/>
                  </a:lnTo>
                  <a:lnTo>
                    <a:pt x="164592" y="2175637"/>
                  </a:lnTo>
                  <a:lnTo>
                    <a:pt x="1691005" y="2175637"/>
                  </a:lnTo>
                  <a:lnTo>
                    <a:pt x="1691005" y="2188337"/>
                  </a:lnTo>
                  <a:lnTo>
                    <a:pt x="1691005" y="2175637"/>
                  </a:lnTo>
                  <a:cubicBezTo>
                    <a:pt x="1768221" y="2175637"/>
                    <a:pt x="1831340" y="2113026"/>
                    <a:pt x="1831848" y="2035810"/>
                  </a:cubicBezTo>
                  <a:lnTo>
                    <a:pt x="1844548" y="2035937"/>
                  </a:lnTo>
                  <a:lnTo>
                    <a:pt x="1831848" y="2035810"/>
                  </a:lnTo>
                  <a:lnTo>
                    <a:pt x="1846199" y="164973"/>
                  </a:lnTo>
                  <a:lnTo>
                    <a:pt x="1858899" y="165100"/>
                  </a:lnTo>
                  <a:lnTo>
                    <a:pt x="1846199" y="164973"/>
                  </a:lnTo>
                  <a:cubicBezTo>
                    <a:pt x="1846834" y="88265"/>
                    <a:pt x="1785366" y="25908"/>
                    <a:pt x="1708785" y="25400"/>
                  </a:cubicBezTo>
                  <a:cubicBezTo>
                    <a:pt x="1708404" y="25400"/>
                    <a:pt x="1708023" y="25400"/>
                    <a:pt x="1707769" y="25400"/>
                  </a:cubicBezTo>
                  <a:lnTo>
                    <a:pt x="1707769" y="12700"/>
                  </a:lnTo>
                  <a:lnTo>
                    <a:pt x="1707769" y="25400"/>
                  </a:lnTo>
                  <a:lnTo>
                    <a:pt x="181229" y="25400"/>
                  </a:lnTo>
                  <a:lnTo>
                    <a:pt x="181229" y="12700"/>
                  </a:lnTo>
                  <a:lnTo>
                    <a:pt x="181229" y="25400"/>
                  </a:lnTo>
                  <a:moveTo>
                    <a:pt x="181229" y="0"/>
                  </a:moveTo>
                  <a:lnTo>
                    <a:pt x="1707642" y="0"/>
                  </a:lnTo>
                  <a:cubicBezTo>
                    <a:pt x="1708023" y="0"/>
                    <a:pt x="1708531" y="0"/>
                    <a:pt x="1708912" y="0"/>
                  </a:cubicBezTo>
                  <a:cubicBezTo>
                    <a:pt x="1799590" y="635"/>
                    <a:pt x="1872234" y="74422"/>
                    <a:pt x="1871599" y="165227"/>
                  </a:cubicBezTo>
                  <a:lnTo>
                    <a:pt x="1871599" y="165227"/>
                  </a:lnTo>
                  <a:lnTo>
                    <a:pt x="1871599" y="165227"/>
                  </a:lnTo>
                  <a:lnTo>
                    <a:pt x="1857248" y="2036064"/>
                  </a:lnTo>
                  <a:lnTo>
                    <a:pt x="1857248" y="2036064"/>
                  </a:lnTo>
                  <a:lnTo>
                    <a:pt x="1857248" y="2036064"/>
                  </a:lnTo>
                  <a:cubicBezTo>
                    <a:pt x="1856486" y="2127250"/>
                    <a:pt x="1782064" y="2201037"/>
                    <a:pt x="1691005" y="2201037"/>
                  </a:cubicBezTo>
                  <a:lnTo>
                    <a:pt x="164592" y="2201037"/>
                  </a:lnTo>
                  <a:cubicBezTo>
                    <a:pt x="164211" y="2201037"/>
                    <a:pt x="163703" y="2201037"/>
                    <a:pt x="163322" y="2201037"/>
                  </a:cubicBezTo>
                  <a:cubicBezTo>
                    <a:pt x="72771" y="2200275"/>
                    <a:pt x="0" y="2126615"/>
                    <a:pt x="762" y="2035810"/>
                  </a:cubicBezTo>
                  <a:lnTo>
                    <a:pt x="13462" y="2035937"/>
                  </a:lnTo>
                  <a:lnTo>
                    <a:pt x="762" y="2035810"/>
                  </a:lnTo>
                  <a:lnTo>
                    <a:pt x="14986" y="164973"/>
                  </a:lnTo>
                  <a:lnTo>
                    <a:pt x="14986" y="164973"/>
                  </a:lnTo>
                  <a:lnTo>
                    <a:pt x="14986" y="164973"/>
                  </a:lnTo>
                  <a:cubicBezTo>
                    <a:pt x="15748" y="73914"/>
                    <a:pt x="90170" y="0"/>
                    <a:pt x="181229" y="0"/>
                  </a:cubicBezTo>
                  <a:close/>
                </a:path>
              </a:pathLst>
            </a:custGeom>
            <a:solidFill>
              <a:srgbClr val="6BB88E"/>
            </a:solidFill>
          </p:spPr>
        </p:sp>
      </p:grpSp>
      <p:grpSp>
        <p:nvGrpSpPr>
          <p:cNvPr name="Group 13" id="13"/>
          <p:cNvGrpSpPr>
            <a:grpSpLocks noChangeAspect="true"/>
          </p:cNvGrpSpPr>
          <p:nvPr/>
        </p:nvGrpSpPr>
        <p:grpSpPr>
          <a:xfrm rot="0">
            <a:off x="11624004" y="3768274"/>
            <a:ext cx="2796739" cy="3287840"/>
            <a:chOff x="0" y="0"/>
            <a:chExt cx="1872259" cy="2201024"/>
          </a:xfrm>
        </p:grpSpPr>
        <p:sp>
          <p:nvSpPr>
            <p:cNvPr name="Freeform 14" id="14"/>
            <p:cNvSpPr/>
            <p:nvPr/>
          </p:nvSpPr>
          <p:spPr>
            <a:xfrm flipH="false" flipV="false" rot="0">
              <a:off x="0" y="0"/>
              <a:ext cx="1872234" cy="2201037"/>
            </a:xfrm>
            <a:custGeom>
              <a:avLst/>
              <a:gdLst/>
              <a:ahLst/>
              <a:cxnLst/>
              <a:rect r="r" b="b" t="t" l="l"/>
              <a:pathLst>
                <a:path h="2201037" w="1872234">
                  <a:moveTo>
                    <a:pt x="181229" y="25400"/>
                  </a:moveTo>
                  <a:cubicBezTo>
                    <a:pt x="104140" y="25400"/>
                    <a:pt x="41021" y="88011"/>
                    <a:pt x="40386" y="165227"/>
                  </a:cubicBezTo>
                  <a:lnTo>
                    <a:pt x="27686" y="165100"/>
                  </a:lnTo>
                  <a:lnTo>
                    <a:pt x="40386" y="165227"/>
                  </a:lnTo>
                  <a:lnTo>
                    <a:pt x="26035" y="2036064"/>
                  </a:lnTo>
                  <a:lnTo>
                    <a:pt x="26035" y="2036064"/>
                  </a:lnTo>
                  <a:lnTo>
                    <a:pt x="26035" y="2036064"/>
                  </a:lnTo>
                  <a:cubicBezTo>
                    <a:pt x="25400" y="2112772"/>
                    <a:pt x="86868" y="2175129"/>
                    <a:pt x="163449" y="2175637"/>
                  </a:cubicBezTo>
                  <a:cubicBezTo>
                    <a:pt x="163830" y="2175637"/>
                    <a:pt x="164211" y="2175637"/>
                    <a:pt x="164592" y="2175637"/>
                  </a:cubicBezTo>
                  <a:lnTo>
                    <a:pt x="164592" y="2188337"/>
                  </a:lnTo>
                  <a:lnTo>
                    <a:pt x="164592" y="2175637"/>
                  </a:lnTo>
                  <a:lnTo>
                    <a:pt x="1691005" y="2175637"/>
                  </a:lnTo>
                  <a:lnTo>
                    <a:pt x="1691005" y="2188337"/>
                  </a:lnTo>
                  <a:lnTo>
                    <a:pt x="1691005" y="2175637"/>
                  </a:lnTo>
                  <a:cubicBezTo>
                    <a:pt x="1768221" y="2175637"/>
                    <a:pt x="1831340" y="2113026"/>
                    <a:pt x="1831848" y="2035810"/>
                  </a:cubicBezTo>
                  <a:lnTo>
                    <a:pt x="1844548" y="2035937"/>
                  </a:lnTo>
                  <a:lnTo>
                    <a:pt x="1831848" y="2035810"/>
                  </a:lnTo>
                  <a:lnTo>
                    <a:pt x="1846199" y="164973"/>
                  </a:lnTo>
                  <a:lnTo>
                    <a:pt x="1858899" y="165100"/>
                  </a:lnTo>
                  <a:lnTo>
                    <a:pt x="1846199" y="164973"/>
                  </a:lnTo>
                  <a:cubicBezTo>
                    <a:pt x="1846834" y="88265"/>
                    <a:pt x="1785366" y="25908"/>
                    <a:pt x="1708785" y="25400"/>
                  </a:cubicBezTo>
                  <a:cubicBezTo>
                    <a:pt x="1708404" y="25400"/>
                    <a:pt x="1708023" y="25400"/>
                    <a:pt x="1707769" y="25400"/>
                  </a:cubicBezTo>
                  <a:lnTo>
                    <a:pt x="1707769" y="12700"/>
                  </a:lnTo>
                  <a:lnTo>
                    <a:pt x="1707769" y="25400"/>
                  </a:lnTo>
                  <a:lnTo>
                    <a:pt x="181229" y="25400"/>
                  </a:lnTo>
                  <a:lnTo>
                    <a:pt x="181229" y="12700"/>
                  </a:lnTo>
                  <a:lnTo>
                    <a:pt x="181229" y="25400"/>
                  </a:lnTo>
                  <a:moveTo>
                    <a:pt x="181229" y="0"/>
                  </a:moveTo>
                  <a:lnTo>
                    <a:pt x="1707642" y="0"/>
                  </a:lnTo>
                  <a:cubicBezTo>
                    <a:pt x="1708023" y="0"/>
                    <a:pt x="1708531" y="0"/>
                    <a:pt x="1708912" y="0"/>
                  </a:cubicBezTo>
                  <a:cubicBezTo>
                    <a:pt x="1799590" y="635"/>
                    <a:pt x="1872234" y="74422"/>
                    <a:pt x="1871599" y="165227"/>
                  </a:cubicBezTo>
                  <a:lnTo>
                    <a:pt x="1871599" y="165227"/>
                  </a:lnTo>
                  <a:lnTo>
                    <a:pt x="1871599" y="165227"/>
                  </a:lnTo>
                  <a:lnTo>
                    <a:pt x="1857248" y="2036064"/>
                  </a:lnTo>
                  <a:lnTo>
                    <a:pt x="1857248" y="2036064"/>
                  </a:lnTo>
                  <a:lnTo>
                    <a:pt x="1857248" y="2036064"/>
                  </a:lnTo>
                  <a:cubicBezTo>
                    <a:pt x="1856486" y="2127250"/>
                    <a:pt x="1782064" y="2201037"/>
                    <a:pt x="1691005" y="2201037"/>
                  </a:cubicBezTo>
                  <a:lnTo>
                    <a:pt x="164592" y="2201037"/>
                  </a:lnTo>
                  <a:cubicBezTo>
                    <a:pt x="164211" y="2201037"/>
                    <a:pt x="163703" y="2201037"/>
                    <a:pt x="163322" y="2201037"/>
                  </a:cubicBezTo>
                  <a:cubicBezTo>
                    <a:pt x="72771" y="2200275"/>
                    <a:pt x="0" y="2126615"/>
                    <a:pt x="762" y="2035810"/>
                  </a:cubicBezTo>
                  <a:lnTo>
                    <a:pt x="13462" y="2035937"/>
                  </a:lnTo>
                  <a:lnTo>
                    <a:pt x="762" y="2035810"/>
                  </a:lnTo>
                  <a:lnTo>
                    <a:pt x="14986" y="164973"/>
                  </a:lnTo>
                  <a:lnTo>
                    <a:pt x="14986" y="164973"/>
                  </a:lnTo>
                  <a:lnTo>
                    <a:pt x="14986" y="164973"/>
                  </a:lnTo>
                  <a:cubicBezTo>
                    <a:pt x="15748" y="73914"/>
                    <a:pt x="90170" y="0"/>
                    <a:pt x="181229" y="0"/>
                  </a:cubicBezTo>
                  <a:close/>
                </a:path>
              </a:pathLst>
            </a:custGeom>
            <a:solidFill>
              <a:srgbClr val="6BB88E"/>
            </a:solidFill>
          </p:spPr>
        </p:sp>
      </p:grpSp>
      <p:grpSp>
        <p:nvGrpSpPr>
          <p:cNvPr name="Group 15" id="15"/>
          <p:cNvGrpSpPr>
            <a:grpSpLocks noChangeAspect="true"/>
          </p:cNvGrpSpPr>
          <p:nvPr/>
        </p:nvGrpSpPr>
        <p:grpSpPr>
          <a:xfrm rot="0">
            <a:off x="14680521" y="3768274"/>
            <a:ext cx="2796739" cy="3287840"/>
            <a:chOff x="0" y="0"/>
            <a:chExt cx="1872259" cy="2201024"/>
          </a:xfrm>
        </p:grpSpPr>
        <p:sp>
          <p:nvSpPr>
            <p:cNvPr name="Freeform 16" id="16"/>
            <p:cNvSpPr/>
            <p:nvPr/>
          </p:nvSpPr>
          <p:spPr>
            <a:xfrm flipH="false" flipV="false" rot="0">
              <a:off x="0" y="0"/>
              <a:ext cx="1872234" cy="2201037"/>
            </a:xfrm>
            <a:custGeom>
              <a:avLst/>
              <a:gdLst/>
              <a:ahLst/>
              <a:cxnLst/>
              <a:rect r="r" b="b" t="t" l="l"/>
              <a:pathLst>
                <a:path h="2201037" w="1872234">
                  <a:moveTo>
                    <a:pt x="181229" y="25400"/>
                  </a:moveTo>
                  <a:cubicBezTo>
                    <a:pt x="104140" y="25400"/>
                    <a:pt x="41021" y="88011"/>
                    <a:pt x="40386" y="165227"/>
                  </a:cubicBezTo>
                  <a:lnTo>
                    <a:pt x="27686" y="165100"/>
                  </a:lnTo>
                  <a:lnTo>
                    <a:pt x="40386" y="165227"/>
                  </a:lnTo>
                  <a:lnTo>
                    <a:pt x="26035" y="2036064"/>
                  </a:lnTo>
                  <a:lnTo>
                    <a:pt x="26035" y="2036064"/>
                  </a:lnTo>
                  <a:lnTo>
                    <a:pt x="26035" y="2036064"/>
                  </a:lnTo>
                  <a:cubicBezTo>
                    <a:pt x="25400" y="2112772"/>
                    <a:pt x="86868" y="2175129"/>
                    <a:pt x="163449" y="2175637"/>
                  </a:cubicBezTo>
                  <a:cubicBezTo>
                    <a:pt x="163830" y="2175637"/>
                    <a:pt x="164211" y="2175637"/>
                    <a:pt x="164592" y="2175637"/>
                  </a:cubicBezTo>
                  <a:lnTo>
                    <a:pt x="164592" y="2188337"/>
                  </a:lnTo>
                  <a:lnTo>
                    <a:pt x="164592" y="2175637"/>
                  </a:lnTo>
                  <a:lnTo>
                    <a:pt x="1691005" y="2175637"/>
                  </a:lnTo>
                  <a:lnTo>
                    <a:pt x="1691005" y="2188337"/>
                  </a:lnTo>
                  <a:lnTo>
                    <a:pt x="1691005" y="2175637"/>
                  </a:lnTo>
                  <a:cubicBezTo>
                    <a:pt x="1768221" y="2175637"/>
                    <a:pt x="1831340" y="2113026"/>
                    <a:pt x="1831848" y="2035810"/>
                  </a:cubicBezTo>
                  <a:lnTo>
                    <a:pt x="1844548" y="2035937"/>
                  </a:lnTo>
                  <a:lnTo>
                    <a:pt x="1831848" y="2035810"/>
                  </a:lnTo>
                  <a:lnTo>
                    <a:pt x="1846199" y="164973"/>
                  </a:lnTo>
                  <a:lnTo>
                    <a:pt x="1858899" y="165100"/>
                  </a:lnTo>
                  <a:lnTo>
                    <a:pt x="1846199" y="164973"/>
                  </a:lnTo>
                  <a:cubicBezTo>
                    <a:pt x="1846834" y="88265"/>
                    <a:pt x="1785366" y="25908"/>
                    <a:pt x="1708785" y="25400"/>
                  </a:cubicBezTo>
                  <a:cubicBezTo>
                    <a:pt x="1708404" y="25400"/>
                    <a:pt x="1708023" y="25400"/>
                    <a:pt x="1707769" y="25400"/>
                  </a:cubicBezTo>
                  <a:lnTo>
                    <a:pt x="1707769" y="12700"/>
                  </a:lnTo>
                  <a:lnTo>
                    <a:pt x="1707769" y="25400"/>
                  </a:lnTo>
                  <a:lnTo>
                    <a:pt x="181229" y="25400"/>
                  </a:lnTo>
                  <a:lnTo>
                    <a:pt x="181229" y="12700"/>
                  </a:lnTo>
                  <a:lnTo>
                    <a:pt x="181229" y="25400"/>
                  </a:lnTo>
                  <a:moveTo>
                    <a:pt x="181229" y="0"/>
                  </a:moveTo>
                  <a:lnTo>
                    <a:pt x="1707642" y="0"/>
                  </a:lnTo>
                  <a:cubicBezTo>
                    <a:pt x="1708023" y="0"/>
                    <a:pt x="1708531" y="0"/>
                    <a:pt x="1708912" y="0"/>
                  </a:cubicBezTo>
                  <a:cubicBezTo>
                    <a:pt x="1799590" y="635"/>
                    <a:pt x="1872234" y="74422"/>
                    <a:pt x="1871599" y="165227"/>
                  </a:cubicBezTo>
                  <a:lnTo>
                    <a:pt x="1871599" y="165227"/>
                  </a:lnTo>
                  <a:lnTo>
                    <a:pt x="1871599" y="165227"/>
                  </a:lnTo>
                  <a:lnTo>
                    <a:pt x="1857248" y="2036064"/>
                  </a:lnTo>
                  <a:lnTo>
                    <a:pt x="1857248" y="2036064"/>
                  </a:lnTo>
                  <a:lnTo>
                    <a:pt x="1857248" y="2036064"/>
                  </a:lnTo>
                  <a:cubicBezTo>
                    <a:pt x="1856486" y="2127250"/>
                    <a:pt x="1782064" y="2201037"/>
                    <a:pt x="1691005" y="2201037"/>
                  </a:cubicBezTo>
                  <a:lnTo>
                    <a:pt x="164592" y="2201037"/>
                  </a:lnTo>
                  <a:cubicBezTo>
                    <a:pt x="164211" y="2201037"/>
                    <a:pt x="163703" y="2201037"/>
                    <a:pt x="163322" y="2201037"/>
                  </a:cubicBezTo>
                  <a:cubicBezTo>
                    <a:pt x="72771" y="2200275"/>
                    <a:pt x="0" y="2126615"/>
                    <a:pt x="762" y="2035810"/>
                  </a:cubicBezTo>
                  <a:lnTo>
                    <a:pt x="13462" y="2035937"/>
                  </a:lnTo>
                  <a:lnTo>
                    <a:pt x="762" y="2035810"/>
                  </a:lnTo>
                  <a:lnTo>
                    <a:pt x="14986" y="164973"/>
                  </a:lnTo>
                  <a:lnTo>
                    <a:pt x="14986" y="164973"/>
                  </a:lnTo>
                  <a:lnTo>
                    <a:pt x="14986" y="164973"/>
                  </a:lnTo>
                  <a:cubicBezTo>
                    <a:pt x="15748" y="73914"/>
                    <a:pt x="90170" y="0"/>
                    <a:pt x="181229" y="0"/>
                  </a:cubicBezTo>
                  <a:close/>
                </a:path>
              </a:pathLst>
            </a:custGeom>
            <a:solidFill>
              <a:srgbClr val="6BB88E"/>
            </a:solidFill>
          </p:spPr>
        </p:sp>
      </p:grpSp>
      <p:sp>
        <p:nvSpPr>
          <p:cNvPr name="Freeform 17" id="17"/>
          <p:cNvSpPr/>
          <p:nvPr/>
        </p:nvSpPr>
        <p:spPr>
          <a:xfrm flipH="false" flipV="false" rot="0">
            <a:off x="8058273" y="4998231"/>
            <a:ext cx="910591" cy="882149"/>
          </a:xfrm>
          <a:custGeom>
            <a:avLst/>
            <a:gdLst/>
            <a:ahLst/>
            <a:cxnLst/>
            <a:rect r="r" b="b" t="t" l="l"/>
            <a:pathLst>
              <a:path h="882149" w="910591">
                <a:moveTo>
                  <a:pt x="0" y="0"/>
                </a:moveTo>
                <a:lnTo>
                  <a:pt x="910591" y="0"/>
                </a:lnTo>
                <a:lnTo>
                  <a:pt x="910591" y="882149"/>
                </a:lnTo>
                <a:lnTo>
                  <a:pt x="0" y="882149"/>
                </a:lnTo>
                <a:lnTo>
                  <a:pt x="0" y="0"/>
                </a:lnTo>
                <a:close/>
              </a:path>
            </a:pathLst>
          </a:custGeom>
          <a:blipFill>
            <a:blip r:embed="rId2"/>
            <a:stretch>
              <a:fillRect l="0" t="0" r="0" b="0"/>
            </a:stretch>
          </a:blipFill>
        </p:spPr>
      </p:sp>
      <p:grpSp>
        <p:nvGrpSpPr>
          <p:cNvPr name="Group 18" id="18"/>
          <p:cNvGrpSpPr>
            <a:grpSpLocks noChangeAspect="true"/>
          </p:cNvGrpSpPr>
          <p:nvPr/>
        </p:nvGrpSpPr>
        <p:grpSpPr>
          <a:xfrm rot="0">
            <a:off x="8272464" y="5174490"/>
            <a:ext cx="322653" cy="475393"/>
            <a:chOff x="0" y="0"/>
            <a:chExt cx="216002" cy="318249"/>
          </a:xfrm>
        </p:grpSpPr>
        <p:sp>
          <p:nvSpPr>
            <p:cNvPr name="Freeform 19" id="19"/>
            <p:cNvSpPr/>
            <p:nvPr/>
          </p:nvSpPr>
          <p:spPr>
            <a:xfrm flipH="false" flipV="false" rot="0">
              <a:off x="0" y="0"/>
              <a:ext cx="216027" cy="318262"/>
            </a:xfrm>
            <a:custGeom>
              <a:avLst/>
              <a:gdLst/>
              <a:ahLst/>
              <a:cxnLst/>
              <a:rect r="r" b="b" t="t" l="l"/>
              <a:pathLst>
                <a:path h="318262" w="216027">
                  <a:moveTo>
                    <a:pt x="0" y="0"/>
                  </a:moveTo>
                  <a:lnTo>
                    <a:pt x="216027" y="158369"/>
                  </a:lnTo>
                  <a:lnTo>
                    <a:pt x="0" y="318262"/>
                  </a:lnTo>
                  <a:close/>
                </a:path>
              </a:pathLst>
            </a:custGeom>
            <a:solidFill>
              <a:srgbClr val="719D7F"/>
            </a:solidFill>
          </p:spPr>
        </p:sp>
      </p:grpSp>
      <p:sp>
        <p:nvSpPr>
          <p:cNvPr name="Freeform 20" id="20"/>
          <p:cNvSpPr/>
          <p:nvPr/>
        </p:nvSpPr>
        <p:spPr>
          <a:xfrm flipH="false" flipV="false" rot="0">
            <a:off x="11115075" y="4998231"/>
            <a:ext cx="910605" cy="882149"/>
          </a:xfrm>
          <a:custGeom>
            <a:avLst/>
            <a:gdLst/>
            <a:ahLst/>
            <a:cxnLst/>
            <a:rect r="r" b="b" t="t" l="l"/>
            <a:pathLst>
              <a:path h="882149" w="910605">
                <a:moveTo>
                  <a:pt x="0" y="0"/>
                </a:moveTo>
                <a:lnTo>
                  <a:pt x="910605" y="0"/>
                </a:lnTo>
                <a:lnTo>
                  <a:pt x="910605" y="882149"/>
                </a:lnTo>
                <a:lnTo>
                  <a:pt x="0" y="882149"/>
                </a:lnTo>
                <a:lnTo>
                  <a:pt x="0" y="0"/>
                </a:lnTo>
                <a:close/>
              </a:path>
            </a:pathLst>
          </a:custGeom>
          <a:blipFill>
            <a:blip r:embed="rId2"/>
            <a:stretch>
              <a:fillRect l="0" t="0" r="0" b="0"/>
            </a:stretch>
          </a:blipFill>
        </p:spPr>
      </p:sp>
      <p:grpSp>
        <p:nvGrpSpPr>
          <p:cNvPr name="Group 21" id="21"/>
          <p:cNvGrpSpPr>
            <a:grpSpLocks noChangeAspect="true"/>
          </p:cNvGrpSpPr>
          <p:nvPr/>
        </p:nvGrpSpPr>
        <p:grpSpPr>
          <a:xfrm rot="0">
            <a:off x="11329281" y="5174490"/>
            <a:ext cx="322653" cy="475393"/>
            <a:chOff x="0" y="0"/>
            <a:chExt cx="216002" cy="318249"/>
          </a:xfrm>
        </p:grpSpPr>
        <p:sp>
          <p:nvSpPr>
            <p:cNvPr name="Freeform 22" id="22"/>
            <p:cNvSpPr/>
            <p:nvPr/>
          </p:nvSpPr>
          <p:spPr>
            <a:xfrm flipH="false" flipV="false" rot="0">
              <a:off x="0" y="0"/>
              <a:ext cx="216027" cy="318262"/>
            </a:xfrm>
            <a:custGeom>
              <a:avLst/>
              <a:gdLst/>
              <a:ahLst/>
              <a:cxnLst/>
              <a:rect r="r" b="b" t="t" l="l"/>
              <a:pathLst>
                <a:path h="318262" w="216027">
                  <a:moveTo>
                    <a:pt x="0" y="0"/>
                  </a:moveTo>
                  <a:lnTo>
                    <a:pt x="216027" y="158369"/>
                  </a:lnTo>
                  <a:lnTo>
                    <a:pt x="0" y="318262"/>
                  </a:lnTo>
                  <a:close/>
                </a:path>
              </a:pathLst>
            </a:custGeom>
            <a:solidFill>
              <a:srgbClr val="719D7F"/>
            </a:solidFill>
          </p:spPr>
        </p:sp>
      </p:grpSp>
      <p:sp>
        <p:nvSpPr>
          <p:cNvPr name="Freeform 23" id="23"/>
          <p:cNvSpPr/>
          <p:nvPr/>
        </p:nvSpPr>
        <p:spPr>
          <a:xfrm flipH="false" flipV="false" rot="0">
            <a:off x="14171592" y="4949742"/>
            <a:ext cx="910605" cy="882149"/>
          </a:xfrm>
          <a:custGeom>
            <a:avLst/>
            <a:gdLst/>
            <a:ahLst/>
            <a:cxnLst/>
            <a:rect r="r" b="b" t="t" l="l"/>
            <a:pathLst>
              <a:path h="882149" w="910605">
                <a:moveTo>
                  <a:pt x="0" y="0"/>
                </a:moveTo>
                <a:lnTo>
                  <a:pt x="910606" y="0"/>
                </a:lnTo>
                <a:lnTo>
                  <a:pt x="910606" y="882148"/>
                </a:lnTo>
                <a:lnTo>
                  <a:pt x="0" y="882148"/>
                </a:lnTo>
                <a:lnTo>
                  <a:pt x="0" y="0"/>
                </a:lnTo>
                <a:close/>
              </a:path>
            </a:pathLst>
          </a:custGeom>
          <a:blipFill>
            <a:blip r:embed="rId2"/>
            <a:stretch>
              <a:fillRect l="0" t="0" r="0" b="0"/>
            </a:stretch>
          </a:blipFill>
        </p:spPr>
      </p:sp>
      <p:grpSp>
        <p:nvGrpSpPr>
          <p:cNvPr name="Group 24" id="24"/>
          <p:cNvGrpSpPr>
            <a:grpSpLocks noChangeAspect="true"/>
          </p:cNvGrpSpPr>
          <p:nvPr/>
        </p:nvGrpSpPr>
        <p:grpSpPr>
          <a:xfrm rot="0">
            <a:off x="14385798" y="5126001"/>
            <a:ext cx="322653" cy="475393"/>
            <a:chOff x="0" y="0"/>
            <a:chExt cx="216002" cy="318249"/>
          </a:xfrm>
        </p:grpSpPr>
        <p:sp>
          <p:nvSpPr>
            <p:cNvPr name="Freeform 25" id="25"/>
            <p:cNvSpPr/>
            <p:nvPr/>
          </p:nvSpPr>
          <p:spPr>
            <a:xfrm flipH="false" flipV="false" rot="0">
              <a:off x="0" y="0"/>
              <a:ext cx="216027" cy="318262"/>
            </a:xfrm>
            <a:custGeom>
              <a:avLst/>
              <a:gdLst/>
              <a:ahLst/>
              <a:cxnLst/>
              <a:rect r="r" b="b" t="t" l="l"/>
              <a:pathLst>
                <a:path h="318262" w="216027">
                  <a:moveTo>
                    <a:pt x="0" y="0"/>
                  </a:moveTo>
                  <a:lnTo>
                    <a:pt x="216027" y="158369"/>
                  </a:lnTo>
                  <a:lnTo>
                    <a:pt x="0" y="318262"/>
                  </a:lnTo>
                  <a:close/>
                </a:path>
              </a:pathLst>
            </a:custGeom>
            <a:solidFill>
              <a:srgbClr val="719D7F"/>
            </a:solidFill>
          </p:spPr>
        </p:sp>
      </p:grpSp>
      <p:sp>
        <p:nvSpPr>
          <p:cNvPr name="TextBox 26" id="26"/>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27" id="27"/>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28" id="28"/>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29" id="29"/>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30" id="30"/>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31" id="31"/>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32" id="32"/>
          <p:cNvSpPr txBox="true"/>
          <p:nvPr/>
        </p:nvSpPr>
        <p:spPr>
          <a:xfrm rot="0">
            <a:off x="6395778" y="4606273"/>
            <a:ext cx="1118778" cy="387007"/>
          </a:xfrm>
          <a:prstGeom prst="rect">
            <a:avLst/>
          </a:prstGeom>
        </p:spPr>
        <p:txBody>
          <a:bodyPr anchor="t" rtlCol="false" tIns="0" lIns="0" bIns="0" rIns="0">
            <a:spAutoFit/>
          </a:bodyPr>
          <a:lstStyle/>
          <a:p>
            <a:pPr algn="l">
              <a:lnSpc>
                <a:spcPts val="3047"/>
              </a:lnSpc>
            </a:pPr>
            <a:r>
              <a:rPr lang="en-US" b="true" sz="2539">
                <a:solidFill>
                  <a:srgbClr val="898A82"/>
                </a:solidFill>
                <a:latin typeface="Barlow Semi-Bold"/>
                <a:ea typeface="Barlow Semi-Bold"/>
                <a:cs typeface="Barlow Semi-Bold"/>
                <a:sym typeface="Barlow Semi-Bold"/>
              </a:rPr>
              <a:t>Nurdan </a:t>
            </a:r>
          </a:p>
        </p:txBody>
      </p:sp>
      <p:sp>
        <p:nvSpPr>
          <p:cNvPr name="TextBox 33" id="33"/>
          <p:cNvSpPr txBox="true"/>
          <p:nvPr/>
        </p:nvSpPr>
        <p:spPr>
          <a:xfrm rot="0">
            <a:off x="5816562" y="4993280"/>
            <a:ext cx="2234896" cy="881409"/>
          </a:xfrm>
          <a:prstGeom prst="rect">
            <a:avLst/>
          </a:prstGeom>
        </p:spPr>
        <p:txBody>
          <a:bodyPr anchor="t" rtlCol="false" tIns="0" lIns="0" bIns="0" rIns="0">
            <a:spAutoFit/>
          </a:bodyPr>
          <a:lstStyle/>
          <a:p>
            <a:pPr algn="r">
              <a:lnSpc>
                <a:spcPts val="3047"/>
              </a:lnSpc>
            </a:pPr>
            <a:r>
              <a:rPr lang="en-US" b="true" sz="2539">
                <a:solidFill>
                  <a:srgbClr val="898A82"/>
                </a:solidFill>
                <a:latin typeface="Barlow Semi-Bold"/>
                <a:ea typeface="Barlow Semi-Bold"/>
                <a:cs typeface="Barlow Semi-Bold"/>
                <a:sym typeface="Barlow Semi-Bold"/>
              </a:rPr>
              <a:t>yaratılmışlardır.</a:t>
            </a:r>
          </a:p>
          <a:p>
            <a:pPr algn="r">
              <a:lnSpc>
                <a:spcPts val="4738"/>
              </a:lnSpc>
            </a:pPr>
            <a:r>
              <a:rPr lang="en-US" b="true" sz="2539">
                <a:solidFill>
                  <a:srgbClr val="898A82"/>
                </a:solidFill>
                <a:latin typeface="Barlow Semi-Bold"/>
                <a:ea typeface="Barlow Semi-Bold"/>
                <a:cs typeface="Barlow Semi-Bold"/>
                <a:sym typeface="Barlow Semi-Bold"/>
              </a:rPr>
              <a:t>Duyu organları </a:t>
            </a:r>
          </a:p>
        </p:txBody>
      </p:sp>
      <p:sp>
        <p:nvSpPr>
          <p:cNvPr name="TextBox 34" id="34"/>
          <p:cNvSpPr txBox="true"/>
          <p:nvPr/>
        </p:nvSpPr>
        <p:spPr>
          <a:xfrm rot="0">
            <a:off x="5662399" y="6036614"/>
            <a:ext cx="2549709" cy="225082"/>
          </a:xfrm>
          <a:prstGeom prst="rect">
            <a:avLst/>
          </a:prstGeom>
        </p:spPr>
        <p:txBody>
          <a:bodyPr anchor="t" rtlCol="false" tIns="0" lIns="0" bIns="0" rIns="0">
            <a:spAutoFit/>
          </a:bodyPr>
          <a:lstStyle/>
          <a:p>
            <a:pPr algn="l">
              <a:lnSpc>
                <a:spcPts val="1356"/>
              </a:lnSpc>
            </a:pPr>
            <a:r>
              <a:rPr lang="en-US" b="true" sz="2539">
                <a:solidFill>
                  <a:srgbClr val="898A82"/>
                </a:solidFill>
                <a:latin typeface="Barlow Semi-Bold"/>
                <a:ea typeface="Barlow Semi-Bold"/>
                <a:cs typeface="Barlow Semi-Bold"/>
                <a:sym typeface="Barlow Semi-Bold"/>
              </a:rPr>
              <a:t>ile algılanamazlar.</a:t>
            </a:r>
          </a:p>
        </p:txBody>
      </p:sp>
      <p:sp>
        <p:nvSpPr>
          <p:cNvPr name="TextBox 35" id="35"/>
          <p:cNvSpPr txBox="true"/>
          <p:nvPr/>
        </p:nvSpPr>
        <p:spPr>
          <a:xfrm rot="0">
            <a:off x="8953896" y="4720440"/>
            <a:ext cx="2065153" cy="1161022"/>
          </a:xfrm>
          <a:prstGeom prst="rect">
            <a:avLst/>
          </a:prstGeom>
        </p:spPr>
        <p:txBody>
          <a:bodyPr anchor="t" rtlCol="false" tIns="0" lIns="0" bIns="0" rIns="0">
            <a:spAutoFit/>
          </a:bodyPr>
          <a:lstStyle/>
          <a:p>
            <a:pPr algn="ctr">
              <a:lnSpc>
                <a:spcPts val="3047"/>
              </a:lnSpc>
            </a:pPr>
            <a:r>
              <a:rPr lang="en-US" b="true" sz="2539">
                <a:solidFill>
                  <a:srgbClr val="898A82"/>
                </a:solidFill>
                <a:latin typeface="Barlow Semi-Bold"/>
                <a:ea typeface="Barlow Semi-Bold"/>
                <a:cs typeface="Barlow Semi-Bold"/>
                <a:sym typeface="Barlow Semi-Bold"/>
              </a:rPr>
              <a:t>Yiyip içmezler. Cinsiyetleri yoktur.</a:t>
            </a:r>
          </a:p>
        </p:txBody>
      </p:sp>
      <p:sp>
        <p:nvSpPr>
          <p:cNvPr name="TextBox 36" id="36"/>
          <p:cNvSpPr txBox="true"/>
          <p:nvPr/>
        </p:nvSpPr>
        <p:spPr>
          <a:xfrm rot="0">
            <a:off x="12076731" y="4256671"/>
            <a:ext cx="1929957" cy="2322043"/>
          </a:xfrm>
          <a:prstGeom prst="rect">
            <a:avLst/>
          </a:prstGeom>
        </p:spPr>
        <p:txBody>
          <a:bodyPr anchor="t" rtlCol="false" tIns="0" lIns="0" bIns="0" rIns="0">
            <a:spAutoFit/>
          </a:bodyPr>
          <a:lstStyle/>
          <a:p>
            <a:pPr algn="ctr">
              <a:lnSpc>
                <a:spcPts val="3047"/>
              </a:lnSpc>
            </a:pPr>
            <a:r>
              <a:rPr lang="en-US" b="true" sz="2539">
                <a:solidFill>
                  <a:srgbClr val="898A82"/>
                </a:solidFill>
                <a:latin typeface="Barlow Semi-Bold"/>
                <a:ea typeface="Barlow Semi-Bold"/>
                <a:cs typeface="Barlow Semi-Bold"/>
                <a:sym typeface="Barlow Semi-Bold"/>
              </a:rPr>
              <a:t>Heybetli ve güçlüdürler. Bu nedenle yorulmaz ve uyuyup dinlenmezler.</a:t>
            </a:r>
          </a:p>
        </p:txBody>
      </p:sp>
      <p:sp>
        <p:nvSpPr>
          <p:cNvPr name="TextBox 37" id="37"/>
          <p:cNvSpPr txBox="true"/>
          <p:nvPr/>
        </p:nvSpPr>
        <p:spPr>
          <a:xfrm rot="0">
            <a:off x="15386610" y="4249899"/>
            <a:ext cx="1544443" cy="774014"/>
          </a:xfrm>
          <a:prstGeom prst="rect">
            <a:avLst/>
          </a:prstGeom>
        </p:spPr>
        <p:txBody>
          <a:bodyPr anchor="t" rtlCol="false" tIns="0" lIns="0" bIns="0" rIns="0">
            <a:spAutoFit/>
          </a:bodyPr>
          <a:lstStyle/>
          <a:p>
            <a:pPr algn="ctr">
              <a:lnSpc>
                <a:spcPts val="3047"/>
              </a:lnSpc>
            </a:pPr>
            <a:r>
              <a:rPr lang="en-US" b="true" sz="2539">
                <a:solidFill>
                  <a:srgbClr val="898A82"/>
                </a:solidFill>
                <a:latin typeface="Barlow Semi-Bold"/>
                <a:ea typeface="Barlow Semi-Bold"/>
                <a:cs typeface="Barlow Semi-Bold"/>
                <a:sym typeface="Barlow Semi-Bold"/>
              </a:rPr>
              <a:t>Daima Allah’ı (cc) </a:t>
            </a:r>
          </a:p>
        </p:txBody>
      </p:sp>
      <p:sp>
        <p:nvSpPr>
          <p:cNvPr name="TextBox 38" id="38"/>
          <p:cNvSpPr txBox="true"/>
          <p:nvPr/>
        </p:nvSpPr>
        <p:spPr>
          <a:xfrm rot="0">
            <a:off x="15639773" y="5023913"/>
            <a:ext cx="962197" cy="387007"/>
          </a:xfrm>
          <a:prstGeom prst="rect">
            <a:avLst/>
          </a:prstGeom>
        </p:spPr>
        <p:txBody>
          <a:bodyPr anchor="t" rtlCol="false" tIns="0" lIns="0" bIns="0" rIns="0">
            <a:spAutoFit/>
          </a:bodyPr>
          <a:lstStyle/>
          <a:p>
            <a:pPr algn="l">
              <a:lnSpc>
                <a:spcPts val="3047"/>
              </a:lnSpc>
            </a:pPr>
            <a:r>
              <a:rPr lang="en-US" b="true" sz="2539">
                <a:solidFill>
                  <a:srgbClr val="898A82"/>
                </a:solidFill>
                <a:latin typeface="Barlow Semi-Bold"/>
                <a:ea typeface="Barlow Semi-Bold"/>
                <a:cs typeface="Barlow Semi-Bold"/>
                <a:sym typeface="Barlow Semi-Bold"/>
              </a:rPr>
              <a:t>tespih </a:t>
            </a:r>
          </a:p>
        </p:txBody>
      </p:sp>
      <p:sp>
        <p:nvSpPr>
          <p:cNvPr name="TextBox 39" id="39"/>
          <p:cNvSpPr txBox="true"/>
          <p:nvPr/>
        </p:nvSpPr>
        <p:spPr>
          <a:xfrm rot="0">
            <a:off x="15251954" y="5410920"/>
            <a:ext cx="1819133" cy="774014"/>
          </a:xfrm>
          <a:prstGeom prst="rect">
            <a:avLst/>
          </a:prstGeom>
        </p:spPr>
        <p:txBody>
          <a:bodyPr anchor="t" rtlCol="false" tIns="0" lIns="0" bIns="0" rIns="0">
            <a:spAutoFit/>
          </a:bodyPr>
          <a:lstStyle/>
          <a:p>
            <a:pPr algn="ctr">
              <a:lnSpc>
                <a:spcPts val="3047"/>
              </a:lnSpc>
            </a:pPr>
            <a:r>
              <a:rPr lang="en-US" b="true" sz="2539">
                <a:solidFill>
                  <a:srgbClr val="898A82"/>
                </a:solidFill>
                <a:latin typeface="Barlow Semi-Bold"/>
                <a:ea typeface="Barlow Semi-Bold"/>
                <a:cs typeface="Barlow Semi-Bold"/>
                <a:sym typeface="Barlow Semi-Bold"/>
              </a:rPr>
              <a:t>eder ve O’na övgüde </a:t>
            </a:r>
          </a:p>
        </p:txBody>
      </p:sp>
      <p:sp>
        <p:nvSpPr>
          <p:cNvPr name="TextBox 40" id="40"/>
          <p:cNvSpPr txBox="true"/>
          <p:nvPr/>
        </p:nvSpPr>
        <p:spPr>
          <a:xfrm rot="0">
            <a:off x="15319197" y="6184935"/>
            <a:ext cx="1550291" cy="387007"/>
          </a:xfrm>
          <a:prstGeom prst="rect">
            <a:avLst/>
          </a:prstGeom>
        </p:spPr>
        <p:txBody>
          <a:bodyPr anchor="t" rtlCol="false" tIns="0" lIns="0" bIns="0" rIns="0">
            <a:spAutoFit/>
          </a:bodyPr>
          <a:lstStyle/>
          <a:p>
            <a:pPr algn="l">
              <a:lnSpc>
                <a:spcPts val="3047"/>
              </a:lnSpc>
            </a:pPr>
            <a:r>
              <a:rPr lang="en-US" b="true" sz="2539">
                <a:solidFill>
                  <a:srgbClr val="898A82"/>
                </a:solidFill>
                <a:latin typeface="Barlow Semi-Bold"/>
                <a:ea typeface="Barlow Semi-Bold"/>
                <a:cs typeface="Barlow Semi-Bold"/>
                <a:sym typeface="Barlow Semi-Bold"/>
              </a:rPr>
              <a:t>bulunurlar.</a:t>
            </a:r>
          </a:p>
        </p:txBody>
      </p:sp>
      <p:sp>
        <p:nvSpPr>
          <p:cNvPr name="TextBox 41" id="41"/>
          <p:cNvSpPr txBox="true"/>
          <p:nvPr/>
        </p:nvSpPr>
        <p:spPr>
          <a:xfrm rot="0">
            <a:off x="17493238" y="9448256"/>
            <a:ext cx="15560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7</a:t>
            </a:r>
          </a:p>
        </p:txBody>
      </p:sp>
      <p:sp>
        <p:nvSpPr>
          <p:cNvPr name="TextBox 42" id="42"/>
          <p:cNvSpPr txBox="true"/>
          <p:nvPr/>
        </p:nvSpPr>
        <p:spPr>
          <a:xfrm rot="0">
            <a:off x="5517741" y="1365598"/>
            <a:ext cx="4689090"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Melekler ve Özellikleri</a:t>
            </a:r>
          </a:p>
        </p:txBody>
      </p:sp>
      <p:sp>
        <p:nvSpPr>
          <p:cNvPr name="TextBox 43" id="43"/>
          <p:cNvSpPr txBox="true"/>
          <p:nvPr/>
        </p:nvSpPr>
        <p:spPr>
          <a:xfrm rot="0">
            <a:off x="5834689" y="2753366"/>
            <a:ext cx="4269600" cy="535218"/>
          </a:xfrm>
          <a:prstGeom prst="rect">
            <a:avLst/>
          </a:prstGeom>
        </p:spPr>
        <p:txBody>
          <a:bodyPr anchor="t" rtlCol="false" tIns="0" lIns="0" bIns="0" rIns="0">
            <a:spAutoFit/>
          </a:bodyPr>
          <a:lstStyle/>
          <a:p>
            <a:pPr algn="l">
              <a:lnSpc>
                <a:spcPts val="4391"/>
              </a:lnSpc>
            </a:pPr>
            <a:r>
              <a:rPr lang="en-US" b="true" sz="3136" i="true">
                <a:solidFill>
                  <a:srgbClr val="000000"/>
                </a:solidFill>
                <a:latin typeface="Barlow Semi-Bold Italics"/>
                <a:ea typeface="Barlow Semi-Bold Italics"/>
                <a:cs typeface="Barlow Semi-Bold Italics"/>
                <a:sym typeface="Barlow Semi-Bold Italics"/>
              </a:rPr>
              <a:t>Meleklerin bazı özellikleri</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484106" y="4311407"/>
            <a:ext cx="2796739" cy="3287840"/>
            <a:chOff x="0" y="0"/>
            <a:chExt cx="1872259" cy="2201024"/>
          </a:xfrm>
        </p:grpSpPr>
        <p:sp>
          <p:nvSpPr>
            <p:cNvPr name="Freeform 10" id="10"/>
            <p:cNvSpPr/>
            <p:nvPr/>
          </p:nvSpPr>
          <p:spPr>
            <a:xfrm flipH="false" flipV="false" rot="0">
              <a:off x="0" y="0"/>
              <a:ext cx="1872234" cy="2201037"/>
            </a:xfrm>
            <a:custGeom>
              <a:avLst/>
              <a:gdLst/>
              <a:ahLst/>
              <a:cxnLst/>
              <a:rect r="r" b="b" t="t" l="l"/>
              <a:pathLst>
                <a:path h="2201037" w="1872234">
                  <a:moveTo>
                    <a:pt x="181229" y="25400"/>
                  </a:moveTo>
                  <a:cubicBezTo>
                    <a:pt x="104140" y="25400"/>
                    <a:pt x="41021" y="88011"/>
                    <a:pt x="40386" y="165227"/>
                  </a:cubicBezTo>
                  <a:lnTo>
                    <a:pt x="27686" y="165100"/>
                  </a:lnTo>
                  <a:lnTo>
                    <a:pt x="40386" y="165227"/>
                  </a:lnTo>
                  <a:lnTo>
                    <a:pt x="26035" y="2036064"/>
                  </a:lnTo>
                  <a:lnTo>
                    <a:pt x="26035" y="2036064"/>
                  </a:lnTo>
                  <a:lnTo>
                    <a:pt x="26035" y="2036064"/>
                  </a:lnTo>
                  <a:cubicBezTo>
                    <a:pt x="25400" y="2112772"/>
                    <a:pt x="86868" y="2175129"/>
                    <a:pt x="163449" y="2175637"/>
                  </a:cubicBezTo>
                  <a:cubicBezTo>
                    <a:pt x="163830" y="2175637"/>
                    <a:pt x="164211" y="2175637"/>
                    <a:pt x="164592" y="2175637"/>
                  </a:cubicBezTo>
                  <a:lnTo>
                    <a:pt x="164592" y="2188337"/>
                  </a:lnTo>
                  <a:lnTo>
                    <a:pt x="164592" y="2175637"/>
                  </a:lnTo>
                  <a:lnTo>
                    <a:pt x="1691005" y="2175637"/>
                  </a:lnTo>
                  <a:lnTo>
                    <a:pt x="1691005" y="2188337"/>
                  </a:lnTo>
                  <a:lnTo>
                    <a:pt x="1691005" y="2175637"/>
                  </a:lnTo>
                  <a:cubicBezTo>
                    <a:pt x="1768221" y="2175637"/>
                    <a:pt x="1831340" y="2113026"/>
                    <a:pt x="1831848" y="2035810"/>
                  </a:cubicBezTo>
                  <a:lnTo>
                    <a:pt x="1844548" y="2035937"/>
                  </a:lnTo>
                  <a:lnTo>
                    <a:pt x="1831848" y="2035810"/>
                  </a:lnTo>
                  <a:lnTo>
                    <a:pt x="1846199" y="164973"/>
                  </a:lnTo>
                  <a:lnTo>
                    <a:pt x="1858899" y="165100"/>
                  </a:lnTo>
                  <a:lnTo>
                    <a:pt x="1846199" y="164973"/>
                  </a:lnTo>
                  <a:cubicBezTo>
                    <a:pt x="1846834" y="88265"/>
                    <a:pt x="1785366" y="25908"/>
                    <a:pt x="1708785" y="25400"/>
                  </a:cubicBezTo>
                  <a:cubicBezTo>
                    <a:pt x="1708404" y="25400"/>
                    <a:pt x="1708023" y="25400"/>
                    <a:pt x="1707769" y="25400"/>
                  </a:cubicBezTo>
                  <a:lnTo>
                    <a:pt x="1707769" y="12700"/>
                  </a:lnTo>
                  <a:lnTo>
                    <a:pt x="1707769" y="25400"/>
                  </a:lnTo>
                  <a:lnTo>
                    <a:pt x="181229" y="25400"/>
                  </a:lnTo>
                  <a:lnTo>
                    <a:pt x="181229" y="12700"/>
                  </a:lnTo>
                  <a:lnTo>
                    <a:pt x="181229" y="25400"/>
                  </a:lnTo>
                  <a:moveTo>
                    <a:pt x="181229" y="0"/>
                  </a:moveTo>
                  <a:lnTo>
                    <a:pt x="1707642" y="0"/>
                  </a:lnTo>
                  <a:cubicBezTo>
                    <a:pt x="1708023" y="0"/>
                    <a:pt x="1708531" y="0"/>
                    <a:pt x="1708912" y="0"/>
                  </a:cubicBezTo>
                  <a:cubicBezTo>
                    <a:pt x="1799590" y="635"/>
                    <a:pt x="1872234" y="74422"/>
                    <a:pt x="1871599" y="165227"/>
                  </a:cubicBezTo>
                  <a:lnTo>
                    <a:pt x="1871599" y="165227"/>
                  </a:lnTo>
                  <a:lnTo>
                    <a:pt x="1871599" y="165227"/>
                  </a:lnTo>
                  <a:lnTo>
                    <a:pt x="1857248" y="2036064"/>
                  </a:lnTo>
                  <a:lnTo>
                    <a:pt x="1857248" y="2036064"/>
                  </a:lnTo>
                  <a:lnTo>
                    <a:pt x="1857248" y="2036064"/>
                  </a:lnTo>
                  <a:cubicBezTo>
                    <a:pt x="1856486" y="2127250"/>
                    <a:pt x="1782064" y="2201037"/>
                    <a:pt x="1691005" y="2201037"/>
                  </a:cubicBezTo>
                  <a:lnTo>
                    <a:pt x="164592" y="2201037"/>
                  </a:lnTo>
                  <a:cubicBezTo>
                    <a:pt x="164211" y="2201037"/>
                    <a:pt x="163703" y="2201037"/>
                    <a:pt x="163322" y="2201037"/>
                  </a:cubicBezTo>
                  <a:cubicBezTo>
                    <a:pt x="72771" y="2200275"/>
                    <a:pt x="0" y="2126615"/>
                    <a:pt x="762" y="2035810"/>
                  </a:cubicBezTo>
                  <a:lnTo>
                    <a:pt x="13462" y="2035937"/>
                  </a:lnTo>
                  <a:lnTo>
                    <a:pt x="762" y="2035810"/>
                  </a:lnTo>
                  <a:lnTo>
                    <a:pt x="14986" y="164973"/>
                  </a:lnTo>
                  <a:lnTo>
                    <a:pt x="14986" y="164973"/>
                  </a:lnTo>
                  <a:lnTo>
                    <a:pt x="14986" y="164973"/>
                  </a:lnTo>
                  <a:cubicBezTo>
                    <a:pt x="15748" y="73914"/>
                    <a:pt x="90170" y="0"/>
                    <a:pt x="181229" y="0"/>
                  </a:cubicBezTo>
                  <a:close/>
                </a:path>
              </a:pathLst>
            </a:custGeom>
            <a:solidFill>
              <a:srgbClr val="6BB88E"/>
            </a:solidFill>
          </p:spPr>
        </p:sp>
      </p:grpSp>
      <p:grpSp>
        <p:nvGrpSpPr>
          <p:cNvPr name="Group 11" id="11"/>
          <p:cNvGrpSpPr>
            <a:grpSpLocks noChangeAspect="true"/>
          </p:cNvGrpSpPr>
          <p:nvPr/>
        </p:nvGrpSpPr>
        <p:grpSpPr>
          <a:xfrm rot="0">
            <a:off x="8540609" y="4311407"/>
            <a:ext cx="2796739" cy="3287840"/>
            <a:chOff x="0" y="0"/>
            <a:chExt cx="1872259" cy="2201024"/>
          </a:xfrm>
        </p:grpSpPr>
        <p:sp>
          <p:nvSpPr>
            <p:cNvPr name="Freeform 12" id="12"/>
            <p:cNvSpPr/>
            <p:nvPr/>
          </p:nvSpPr>
          <p:spPr>
            <a:xfrm flipH="false" flipV="false" rot="0">
              <a:off x="0" y="0"/>
              <a:ext cx="1872234" cy="2201037"/>
            </a:xfrm>
            <a:custGeom>
              <a:avLst/>
              <a:gdLst/>
              <a:ahLst/>
              <a:cxnLst/>
              <a:rect r="r" b="b" t="t" l="l"/>
              <a:pathLst>
                <a:path h="2201037" w="1872234">
                  <a:moveTo>
                    <a:pt x="181229" y="25400"/>
                  </a:moveTo>
                  <a:cubicBezTo>
                    <a:pt x="104140" y="25400"/>
                    <a:pt x="41021" y="88011"/>
                    <a:pt x="40386" y="165227"/>
                  </a:cubicBezTo>
                  <a:lnTo>
                    <a:pt x="27686" y="165100"/>
                  </a:lnTo>
                  <a:lnTo>
                    <a:pt x="40386" y="165227"/>
                  </a:lnTo>
                  <a:lnTo>
                    <a:pt x="26035" y="2036064"/>
                  </a:lnTo>
                  <a:lnTo>
                    <a:pt x="26035" y="2036064"/>
                  </a:lnTo>
                  <a:lnTo>
                    <a:pt x="26035" y="2036064"/>
                  </a:lnTo>
                  <a:cubicBezTo>
                    <a:pt x="25400" y="2112772"/>
                    <a:pt x="86868" y="2175129"/>
                    <a:pt x="163449" y="2175637"/>
                  </a:cubicBezTo>
                  <a:cubicBezTo>
                    <a:pt x="163830" y="2175637"/>
                    <a:pt x="164211" y="2175637"/>
                    <a:pt x="164592" y="2175637"/>
                  </a:cubicBezTo>
                  <a:lnTo>
                    <a:pt x="164592" y="2188337"/>
                  </a:lnTo>
                  <a:lnTo>
                    <a:pt x="164592" y="2175637"/>
                  </a:lnTo>
                  <a:lnTo>
                    <a:pt x="1691005" y="2175637"/>
                  </a:lnTo>
                  <a:lnTo>
                    <a:pt x="1691005" y="2188337"/>
                  </a:lnTo>
                  <a:lnTo>
                    <a:pt x="1691005" y="2175637"/>
                  </a:lnTo>
                  <a:cubicBezTo>
                    <a:pt x="1768221" y="2175637"/>
                    <a:pt x="1831340" y="2113026"/>
                    <a:pt x="1831848" y="2035810"/>
                  </a:cubicBezTo>
                  <a:lnTo>
                    <a:pt x="1844548" y="2035937"/>
                  </a:lnTo>
                  <a:lnTo>
                    <a:pt x="1831848" y="2035810"/>
                  </a:lnTo>
                  <a:lnTo>
                    <a:pt x="1846199" y="164973"/>
                  </a:lnTo>
                  <a:lnTo>
                    <a:pt x="1858899" y="165100"/>
                  </a:lnTo>
                  <a:lnTo>
                    <a:pt x="1846199" y="164973"/>
                  </a:lnTo>
                  <a:cubicBezTo>
                    <a:pt x="1846834" y="88265"/>
                    <a:pt x="1785366" y="25908"/>
                    <a:pt x="1708785" y="25400"/>
                  </a:cubicBezTo>
                  <a:cubicBezTo>
                    <a:pt x="1708404" y="25400"/>
                    <a:pt x="1708023" y="25400"/>
                    <a:pt x="1707769" y="25400"/>
                  </a:cubicBezTo>
                  <a:lnTo>
                    <a:pt x="1707769" y="12700"/>
                  </a:lnTo>
                  <a:lnTo>
                    <a:pt x="1707769" y="25400"/>
                  </a:lnTo>
                  <a:lnTo>
                    <a:pt x="181229" y="25400"/>
                  </a:lnTo>
                  <a:lnTo>
                    <a:pt x="181229" y="12700"/>
                  </a:lnTo>
                  <a:lnTo>
                    <a:pt x="181229" y="25400"/>
                  </a:lnTo>
                  <a:moveTo>
                    <a:pt x="181229" y="0"/>
                  </a:moveTo>
                  <a:lnTo>
                    <a:pt x="1707642" y="0"/>
                  </a:lnTo>
                  <a:cubicBezTo>
                    <a:pt x="1708023" y="0"/>
                    <a:pt x="1708531" y="0"/>
                    <a:pt x="1708912" y="0"/>
                  </a:cubicBezTo>
                  <a:cubicBezTo>
                    <a:pt x="1799590" y="635"/>
                    <a:pt x="1872234" y="74422"/>
                    <a:pt x="1871599" y="165227"/>
                  </a:cubicBezTo>
                  <a:lnTo>
                    <a:pt x="1871599" y="165227"/>
                  </a:lnTo>
                  <a:lnTo>
                    <a:pt x="1871599" y="165227"/>
                  </a:lnTo>
                  <a:lnTo>
                    <a:pt x="1857248" y="2036064"/>
                  </a:lnTo>
                  <a:lnTo>
                    <a:pt x="1857248" y="2036064"/>
                  </a:lnTo>
                  <a:lnTo>
                    <a:pt x="1857248" y="2036064"/>
                  </a:lnTo>
                  <a:cubicBezTo>
                    <a:pt x="1856486" y="2127250"/>
                    <a:pt x="1782064" y="2201037"/>
                    <a:pt x="1691005" y="2201037"/>
                  </a:cubicBezTo>
                  <a:lnTo>
                    <a:pt x="164592" y="2201037"/>
                  </a:lnTo>
                  <a:cubicBezTo>
                    <a:pt x="164211" y="2201037"/>
                    <a:pt x="163703" y="2201037"/>
                    <a:pt x="163322" y="2201037"/>
                  </a:cubicBezTo>
                  <a:cubicBezTo>
                    <a:pt x="72771" y="2200275"/>
                    <a:pt x="0" y="2126615"/>
                    <a:pt x="762" y="2035810"/>
                  </a:cubicBezTo>
                  <a:lnTo>
                    <a:pt x="13462" y="2035937"/>
                  </a:lnTo>
                  <a:lnTo>
                    <a:pt x="762" y="2035810"/>
                  </a:lnTo>
                  <a:lnTo>
                    <a:pt x="14986" y="164973"/>
                  </a:lnTo>
                  <a:lnTo>
                    <a:pt x="14986" y="164973"/>
                  </a:lnTo>
                  <a:lnTo>
                    <a:pt x="14986" y="164973"/>
                  </a:lnTo>
                  <a:cubicBezTo>
                    <a:pt x="15748" y="73914"/>
                    <a:pt x="90170" y="0"/>
                    <a:pt x="181229" y="0"/>
                  </a:cubicBezTo>
                  <a:close/>
                </a:path>
              </a:pathLst>
            </a:custGeom>
            <a:solidFill>
              <a:srgbClr val="6BB88E"/>
            </a:solidFill>
          </p:spPr>
        </p:sp>
      </p:grpSp>
      <p:grpSp>
        <p:nvGrpSpPr>
          <p:cNvPr name="Group 13" id="13"/>
          <p:cNvGrpSpPr>
            <a:grpSpLocks noChangeAspect="true"/>
          </p:cNvGrpSpPr>
          <p:nvPr/>
        </p:nvGrpSpPr>
        <p:grpSpPr>
          <a:xfrm rot="0">
            <a:off x="11597127" y="4311407"/>
            <a:ext cx="2796739" cy="3287840"/>
            <a:chOff x="0" y="0"/>
            <a:chExt cx="1872259" cy="2201024"/>
          </a:xfrm>
        </p:grpSpPr>
        <p:sp>
          <p:nvSpPr>
            <p:cNvPr name="Freeform 14" id="14"/>
            <p:cNvSpPr/>
            <p:nvPr/>
          </p:nvSpPr>
          <p:spPr>
            <a:xfrm flipH="false" flipV="false" rot="0">
              <a:off x="0" y="0"/>
              <a:ext cx="1872234" cy="2201037"/>
            </a:xfrm>
            <a:custGeom>
              <a:avLst/>
              <a:gdLst/>
              <a:ahLst/>
              <a:cxnLst/>
              <a:rect r="r" b="b" t="t" l="l"/>
              <a:pathLst>
                <a:path h="2201037" w="1872234">
                  <a:moveTo>
                    <a:pt x="181229" y="25400"/>
                  </a:moveTo>
                  <a:cubicBezTo>
                    <a:pt x="104140" y="25400"/>
                    <a:pt x="41021" y="88011"/>
                    <a:pt x="40386" y="165227"/>
                  </a:cubicBezTo>
                  <a:lnTo>
                    <a:pt x="27686" y="165100"/>
                  </a:lnTo>
                  <a:lnTo>
                    <a:pt x="40386" y="165227"/>
                  </a:lnTo>
                  <a:lnTo>
                    <a:pt x="26035" y="2036064"/>
                  </a:lnTo>
                  <a:lnTo>
                    <a:pt x="26035" y="2036064"/>
                  </a:lnTo>
                  <a:lnTo>
                    <a:pt x="26035" y="2036064"/>
                  </a:lnTo>
                  <a:cubicBezTo>
                    <a:pt x="25400" y="2112772"/>
                    <a:pt x="86868" y="2175129"/>
                    <a:pt x="163449" y="2175637"/>
                  </a:cubicBezTo>
                  <a:cubicBezTo>
                    <a:pt x="163830" y="2175637"/>
                    <a:pt x="164211" y="2175637"/>
                    <a:pt x="164592" y="2175637"/>
                  </a:cubicBezTo>
                  <a:lnTo>
                    <a:pt x="164592" y="2188337"/>
                  </a:lnTo>
                  <a:lnTo>
                    <a:pt x="164592" y="2175637"/>
                  </a:lnTo>
                  <a:lnTo>
                    <a:pt x="1691005" y="2175637"/>
                  </a:lnTo>
                  <a:lnTo>
                    <a:pt x="1691005" y="2188337"/>
                  </a:lnTo>
                  <a:lnTo>
                    <a:pt x="1691005" y="2175637"/>
                  </a:lnTo>
                  <a:cubicBezTo>
                    <a:pt x="1768221" y="2175637"/>
                    <a:pt x="1831340" y="2113026"/>
                    <a:pt x="1831848" y="2035810"/>
                  </a:cubicBezTo>
                  <a:lnTo>
                    <a:pt x="1844548" y="2035937"/>
                  </a:lnTo>
                  <a:lnTo>
                    <a:pt x="1831848" y="2035810"/>
                  </a:lnTo>
                  <a:lnTo>
                    <a:pt x="1846199" y="164973"/>
                  </a:lnTo>
                  <a:lnTo>
                    <a:pt x="1858899" y="165100"/>
                  </a:lnTo>
                  <a:lnTo>
                    <a:pt x="1846199" y="164973"/>
                  </a:lnTo>
                  <a:cubicBezTo>
                    <a:pt x="1846834" y="88265"/>
                    <a:pt x="1785366" y="25908"/>
                    <a:pt x="1708785" y="25400"/>
                  </a:cubicBezTo>
                  <a:cubicBezTo>
                    <a:pt x="1708404" y="25400"/>
                    <a:pt x="1708023" y="25400"/>
                    <a:pt x="1707769" y="25400"/>
                  </a:cubicBezTo>
                  <a:lnTo>
                    <a:pt x="1707769" y="12700"/>
                  </a:lnTo>
                  <a:lnTo>
                    <a:pt x="1707769" y="25400"/>
                  </a:lnTo>
                  <a:lnTo>
                    <a:pt x="181229" y="25400"/>
                  </a:lnTo>
                  <a:lnTo>
                    <a:pt x="181229" y="12700"/>
                  </a:lnTo>
                  <a:lnTo>
                    <a:pt x="181229" y="25400"/>
                  </a:lnTo>
                  <a:moveTo>
                    <a:pt x="181229" y="0"/>
                  </a:moveTo>
                  <a:lnTo>
                    <a:pt x="1707642" y="0"/>
                  </a:lnTo>
                  <a:cubicBezTo>
                    <a:pt x="1708023" y="0"/>
                    <a:pt x="1708531" y="0"/>
                    <a:pt x="1708912" y="0"/>
                  </a:cubicBezTo>
                  <a:cubicBezTo>
                    <a:pt x="1799590" y="635"/>
                    <a:pt x="1872234" y="74422"/>
                    <a:pt x="1871599" y="165227"/>
                  </a:cubicBezTo>
                  <a:lnTo>
                    <a:pt x="1871599" y="165227"/>
                  </a:lnTo>
                  <a:lnTo>
                    <a:pt x="1871599" y="165227"/>
                  </a:lnTo>
                  <a:lnTo>
                    <a:pt x="1857248" y="2036064"/>
                  </a:lnTo>
                  <a:lnTo>
                    <a:pt x="1857248" y="2036064"/>
                  </a:lnTo>
                  <a:lnTo>
                    <a:pt x="1857248" y="2036064"/>
                  </a:lnTo>
                  <a:cubicBezTo>
                    <a:pt x="1856486" y="2127250"/>
                    <a:pt x="1782064" y="2201037"/>
                    <a:pt x="1691005" y="2201037"/>
                  </a:cubicBezTo>
                  <a:lnTo>
                    <a:pt x="164592" y="2201037"/>
                  </a:lnTo>
                  <a:cubicBezTo>
                    <a:pt x="164211" y="2201037"/>
                    <a:pt x="163703" y="2201037"/>
                    <a:pt x="163322" y="2201037"/>
                  </a:cubicBezTo>
                  <a:cubicBezTo>
                    <a:pt x="72771" y="2200275"/>
                    <a:pt x="0" y="2126615"/>
                    <a:pt x="762" y="2035810"/>
                  </a:cubicBezTo>
                  <a:lnTo>
                    <a:pt x="13462" y="2035937"/>
                  </a:lnTo>
                  <a:lnTo>
                    <a:pt x="762" y="2035810"/>
                  </a:lnTo>
                  <a:lnTo>
                    <a:pt x="14986" y="164973"/>
                  </a:lnTo>
                  <a:lnTo>
                    <a:pt x="14986" y="164973"/>
                  </a:lnTo>
                  <a:lnTo>
                    <a:pt x="14986" y="164973"/>
                  </a:lnTo>
                  <a:cubicBezTo>
                    <a:pt x="15748" y="73914"/>
                    <a:pt x="90170" y="0"/>
                    <a:pt x="181229" y="0"/>
                  </a:cubicBezTo>
                  <a:close/>
                </a:path>
              </a:pathLst>
            </a:custGeom>
            <a:solidFill>
              <a:srgbClr val="6BB88E"/>
            </a:solidFill>
          </p:spPr>
        </p:sp>
      </p:grpSp>
      <p:grpSp>
        <p:nvGrpSpPr>
          <p:cNvPr name="Group 15" id="15"/>
          <p:cNvGrpSpPr>
            <a:grpSpLocks noChangeAspect="true"/>
          </p:cNvGrpSpPr>
          <p:nvPr/>
        </p:nvGrpSpPr>
        <p:grpSpPr>
          <a:xfrm rot="0">
            <a:off x="14653630" y="4311407"/>
            <a:ext cx="2796739" cy="3287840"/>
            <a:chOff x="0" y="0"/>
            <a:chExt cx="1872259" cy="2201024"/>
          </a:xfrm>
        </p:grpSpPr>
        <p:sp>
          <p:nvSpPr>
            <p:cNvPr name="Freeform 16" id="16"/>
            <p:cNvSpPr/>
            <p:nvPr/>
          </p:nvSpPr>
          <p:spPr>
            <a:xfrm flipH="false" flipV="false" rot="0">
              <a:off x="0" y="0"/>
              <a:ext cx="1872234" cy="2201037"/>
            </a:xfrm>
            <a:custGeom>
              <a:avLst/>
              <a:gdLst/>
              <a:ahLst/>
              <a:cxnLst/>
              <a:rect r="r" b="b" t="t" l="l"/>
              <a:pathLst>
                <a:path h="2201037" w="1872234">
                  <a:moveTo>
                    <a:pt x="181229" y="25400"/>
                  </a:moveTo>
                  <a:cubicBezTo>
                    <a:pt x="104140" y="25400"/>
                    <a:pt x="41021" y="88011"/>
                    <a:pt x="40386" y="165227"/>
                  </a:cubicBezTo>
                  <a:lnTo>
                    <a:pt x="27686" y="165100"/>
                  </a:lnTo>
                  <a:lnTo>
                    <a:pt x="40386" y="165227"/>
                  </a:lnTo>
                  <a:lnTo>
                    <a:pt x="26035" y="2036064"/>
                  </a:lnTo>
                  <a:lnTo>
                    <a:pt x="26035" y="2036064"/>
                  </a:lnTo>
                  <a:lnTo>
                    <a:pt x="26035" y="2036064"/>
                  </a:lnTo>
                  <a:cubicBezTo>
                    <a:pt x="25400" y="2112772"/>
                    <a:pt x="86868" y="2175129"/>
                    <a:pt x="163449" y="2175637"/>
                  </a:cubicBezTo>
                  <a:cubicBezTo>
                    <a:pt x="163830" y="2175637"/>
                    <a:pt x="164211" y="2175637"/>
                    <a:pt x="164592" y="2175637"/>
                  </a:cubicBezTo>
                  <a:lnTo>
                    <a:pt x="164592" y="2188337"/>
                  </a:lnTo>
                  <a:lnTo>
                    <a:pt x="164592" y="2175637"/>
                  </a:lnTo>
                  <a:lnTo>
                    <a:pt x="1691005" y="2175637"/>
                  </a:lnTo>
                  <a:lnTo>
                    <a:pt x="1691005" y="2188337"/>
                  </a:lnTo>
                  <a:lnTo>
                    <a:pt x="1691005" y="2175637"/>
                  </a:lnTo>
                  <a:cubicBezTo>
                    <a:pt x="1768221" y="2175637"/>
                    <a:pt x="1831340" y="2113026"/>
                    <a:pt x="1831848" y="2035810"/>
                  </a:cubicBezTo>
                  <a:lnTo>
                    <a:pt x="1844548" y="2035937"/>
                  </a:lnTo>
                  <a:lnTo>
                    <a:pt x="1831848" y="2035810"/>
                  </a:lnTo>
                  <a:lnTo>
                    <a:pt x="1846199" y="164973"/>
                  </a:lnTo>
                  <a:lnTo>
                    <a:pt x="1858899" y="165100"/>
                  </a:lnTo>
                  <a:lnTo>
                    <a:pt x="1846199" y="164973"/>
                  </a:lnTo>
                  <a:cubicBezTo>
                    <a:pt x="1846834" y="88265"/>
                    <a:pt x="1785366" y="25908"/>
                    <a:pt x="1708785" y="25400"/>
                  </a:cubicBezTo>
                  <a:cubicBezTo>
                    <a:pt x="1708404" y="25400"/>
                    <a:pt x="1708023" y="25400"/>
                    <a:pt x="1707769" y="25400"/>
                  </a:cubicBezTo>
                  <a:lnTo>
                    <a:pt x="1707769" y="12700"/>
                  </a:lnTo>
                  <a:lnTo>
                    <a:pt x="1707769" y="25400"/>
                  </a:lnTo>
                  <a:lnTo>
                    <a:pt x="181229" y="25400"/>
                  </a:lnTo>
                  <a:lnTo>
                    <a:pt x="181229" y="12700"/>
                  </a:lnTo>
                  <a:lnTo>
                    <a:pt x="181229" y="25400"/>
                  </a:lnTo>
                  <a:moveTo>
                    <a:pt x="181229" y="0"/>
                  </a:moveTo>
                  <a:lnTo>
                    <a:pt x="1707642" y="0"/>
                  </a:lnTo>
                  <a:cubicBezTo>
                    <a:pt x="1708023" y="0"/>
                    <a:pt x="1708531" y="0"/>
                    <a:pt x="1708912" y="0"/>
                  </a:cubicBezTo>
                  <a:cubicBezTo>
                    <a:pt x="1799590" y="635"/>
                    <a:pt x="1872234" y="74422"/>
                    <a:pt x="1871599" y="165227"/>
                  </a:cubicBezTo>
                  <a:lnTo>
                    <a:pt x="1871599" y="165227"/>
                  </a:lnTo>
                  <a:lnTo>
                    <a:pt x="1871599" y="165227"/>
                  </a:lnTo>
                  <a:lnTo>
                    <a:pt x="1857248" y="2036064"/>
                  </a:lnTo>
                  <a:lnTo>
                    <a:pt x="1857248" y="2036064"/>
                  </a:lnTo>
                  <a:lnTo>
                    <a:pt x="1857248" y="2036064"/>
                  </a:lnTo>
                  <a:cubicBezTo>
                    <a:pt x="1856486" y="2127250"/>
                    <a:pt x="1782064" y="2201037"/>
                    <a:pt x="1691005" y="2201037"/>
                  </a:cubicBezTo>
                  <a:lnTo>
                    <a:pt x="164592" y="2201037"/>
                  </a:lnTo>
                  <a:cubicBezTo>
                    <a:pt x="164211" y="2201037"/>
                    <a:pt x="163703" y="2201037"/>
                    <a:pt x="163322" y="2201037"/>
                  </a:cubicBezTo>
                  <a:cubicBezTo>
                    <a:pt x="72771" y="2200275"/>
                    <a:pt x="0" y="2126615"/>
                    <a:pt x="762" y="2035810"/>
                  </a:cubicBezTo>
                  <a:lnTo>
                    <a:pt x="13462" y="2035937"/>
                  </a:lnTo>
                  <a:lnTo>
                    <a:pt x="762" y="2035810"/>
                  </a:lnTo>
                  <a:lnTo>
                    <a:pt x="14986" y="164973"/>
                  </a:lnTo>
                  <a:lnTo>
                    <a:pt x="14986" y="164973"/>
                  </a:lnTo>
                  <a:lnTo>
                    <a:pt x="14986" y="164973"/>
                  </a:lnTo>
                  <a:cubicBezTo>
                    <a:pt x="15748" y="73914"/>
                    <a:pt x="90170" y="0"/>
                    <a:pt x="181229" y="0"/>
                  </a:cubicBezTo>
                  <a:close/>
                </a:path>
              </a:pathLst>
            </a:custGeom>
            <a:solidFill>
              <a:srgbClr val="6BB88E"/>
            </a:solidFill>
          </p:spPr>
        </p:sp>
      </p:grpSp>
      <p:sp>
        <p:nvSpPr>
          <p:cNvPr name="Freeform 17" id="17"/>
          <p:cNvSpPr/>
          <p:nvPr/>
        </p:nvSpPr>
        <p:spPr>
          <a:xfrm flipH="false" flipV="false" rot="0">
            <a:off x="8031367" y="5541365"/>
            <a:ext cx="910605" cy="882149"/>
          </a:xfrm>
          <a:custGeom>
            <a:avLst/>
            <a:gdLst/>
            <a:ahLst/>
            <a:cxnLst/>
            <a:rect r="r" b="b" t="t" l="l"/>
            <a:pathLst>
              <a:path h="882149" w="910605">
                <a:moveTo>
                  <a:pt x="0" y="0"/>
                </a:moveTo>
                <a:lnTo>
                  <a:pt x="910605" y="0"/>
                </a:lnTo>
                <a:lnTo>
                  <a:pt x="910605" y="882148"/>
                </a:lnTo>
                <a:lnTo>
                  <a:pt x="0" y="882148"/>
                </a:lnTo>
                <a:lnTo>
                  <a:pt x="0" y="0"/>
                </a:lnTo>
                <a:close/>
              </a:path>
            </a:pathLst>
          </a:custGeom>
          <a:blipFill>
            <a:blip r:embed="rId2"/>
            <a:stretch>
              <a:fillRect l="0" t="0" r="0" b="0"/>
            </a:stretch>
          </a:blipFill>
        </p:spPr>
      </p:sp>
      <p:grpSp>
        <p:nvGrpSpPr>
          <p:cNvPr name="Group 18" id="18"/>
          <p:cNvGrpSpPr>
            <a:grpSpLocks noChangeAspect="true"/>
          </p:cNvGrpSpPr>
          <p:nvPr/>
        </p:nvGrpSpPr>
        <p:grpSpPr>
          <a:xfrm rot="0">
            <a:off x="8245573" y="5717624"/>
            <a:ext cx="322653" cy="475393"/>
            <a:chOff x="0" y="0"/>
            <a:chExt cx="216002" cy="318249"/>
          </a:xfrm>
        </p:grpSpPr>
        <p:sp>
          <p:nvSpPr>
            <p:cNvPr name="Freeform 19" id="19"/>
            <p:cNvSpPr/>
            <p:nvPr/>
          </p:nvSpPr>
          <p:spPr>
            <a:xfrm flipH="false" flipV="false" rot="0">
              <a:off x="0" y="0"/>
              <a:ext cx="216027" cy="318262"/>
            </a:xfrm>
            <a:custGeom>
              <a:avLst/>
              <a:gdLst/>
              <a:ahLst/>
              <a:cxnLst/>
              <a:rect r="r" b="b" t="t" l="l"/>
              <a:pathLst>
                <a:path h="318262" w="216027">
                  <a:moveTo>
                    <a:pt x="0" y="0"/>
                  </a:moveTo>
                  <a:lnTo>
                    <a:pt x="216027" y="158369"/>
                  </a:lnTo>
                  <a:lnTo>
                    <a:pt x="0" y="318262"/>
                  </a:lnTo>
                  <a:close/>
                </a:path>
              </a:pathLst>
            </a:custGeom>
            <a:solidFill>
              <a:srgbClr val="719D7F"/>
            </a:solidFill>
          </p:spPr>
        </p:sp>
      </p:grpSp>
      <p:sp>
        <p:nvSpPr>
          <p:cNvPr name="Freeform 20" id="20"/>
          <p:cNvSpPr/>
          <p:nvPr/>
        </p:nvSpPr>
        <p:spPr>
          <a:xfrm flipH="false" flipV="false" rot="0">
            <a:off x="11088198" y="5541365"/>
            <a:ext cx="910605" cy="882149"/>
          </a:xfrm>
          <a:custGeom>
            <a:avLst/>
            <a:gdLst/>
            <a:ahLst/>
            <a:cxnLst/>
            <a:rect r="r" b="b" t="t" l="l"/>
            <a:pathLst>
              <a:path h="882149" w="910605">
                <a:moveTo>
                  <a:pt x="0" y="0"/>
                </a:moveTo>
                <a:lnTo>
                  <a:pt x="910605" y="0"/>
                </a:lnTo>
                <a:lnTo>
                  <a:pt x="910605" y="882148"/>
                </a:lnTo>
                <a:lnTo>
                  <a:pt x="0" y="882148"/>
                </a:lnTo>
                <a:lnTo>
                  <a:pt x="0" y="0"/>
                </a:lnTo>
                <a:close/>
              </a:path>
            </a:pathLst>
          </a:custGeom>
          <a:blipFill>
            <a:blip r:embed="rId2"/>
            <a:stretch>
              <a:fillRect l="0" t="0" r="0" b="0"/>
            </a:stretch>
          </a:blipFill>
        </p:spPr>
      </p:sp>
      <p:grpSp>
        <p:nvGrpSpPr>
          <p:cNvPr name="Group 21" id="21"/>
          <p:cNvGrpSpPr>
            <a:grpSpLocks noChangeAspect="true"/>
          </p:cNvGrpSpPr>
          <p:nvPr/>
        </p:nvGrpSpPr>
        <p:grpSpPr>
          <a:xfrm rot="0">
            <a:off x="11302389" y="5717624"/>
            <a:ext cx="322653" cy="475393"/>
            <a:chOff x="0" y="0"/>
            <a:chExt cx="216002" cy="318249"/>
          </a:xfrm>
        </p:grpSpPr>
        <p:sp>
          <p:nvSpPr>
            <p:cNvPr name="Freeform 22" id="22"/>
            <p:cNvSpPr/>
            <p:nvPr/>
          </p:nvSpPr>
          <p:spPr>
            <a:xfrm flipH="false" flipV="false" rot="0">
              <a:off x="0" y="0"/>
              <a:ext cx="216027" cy="318262"/>
            </a:xfrm>
            <a:custGeom>
              <a:avLst/>
              <a:gdLst/>
              <a:ahLst/>
              <a:cxnLst/>
              <a:rect r="r" b="b" t="t" l="l"/>
              <a:pathLst>
                <a:path h="318262" w="216027">
                  <a:moveTo>
                    <a:pt x="0" y="0"/>
                  </a:moveTo>
                  <a:lnTo>
                    <a:pt x="216027" y="158369"/>
                  </a:lnTo>
                  <a:lnTo>
                    <a:pt x="0" y="318262"/>
                  </a:lnTo>
                  <a:close/>
                </a:path>
              </a:pathLst>
            </a:custGeom>
            <a:solidFill>
              <a:srgbClr val="719D7F"/>
            </a:solidFill>
          </p:spPr>
        </p:sp>
      </p:grpSp>
      <p:sp>
        <p:nvSpPr>
          <p:cNvPr name="Freeform 23" id="23"/>
          <p:cNvSpPr/>
          <p:nvPr/>
        </p:nvSpPr>
        <p:spPr>
          <a:xfrm flipH="false" flipV="false" rot="0">
            <a:off x="14144701" y="5492875"/>
            <a:ext cx="910605" cy="882149"/>
          </a:xfrm>
          <a:custGeom>
            <a:avLst/>
            <a:gdLst/>
            <a:ahLst/>
            <a:cxnLst/>
            <a:rect r="r" b="b" t="t" l="l"/>
            <a:pathLst>
              <a:path h="882149" w="910605">
                <a:moveTo>
                  <a:pt x="0" y="0"/>
                </a:moveTo>
                <a:lnTo>
                  <a:pt x="910605" y="0"/>
                </a:lnTo>
                <a:lnTo>
                  <a:pt x="910605" y="882149"/>
                </a:lnTo>
                <a:lnTo>
                  <a:pt x="0" y="882149"/>
                </a:lnTo>
                <a:lnTo>
                  <a:pt x="0" y="0"/>
                </a:lnTo>
                <a:close/>
              </a:path>
            </a:pathLst>
          </a:custGeom>
          <a:blipFill>
            <a:blip r:embed="rId2"/>
            <a:stretch>
              <a:fillRect l="0" t="0" r="0" b="0"/>
            </a:stretch>
          </a:blipFill>
        </p:spPr>
      </p:sp>
      <p:grpSp>
        <p:nvGrpSpPr>
          <p:cNvPr name="Group 24" id="24"/>
          <p:cNvGrpSpPr>
            <a:grpSpLocks noChangeAspect="true"/>
          </p:cNvGrpSpPr>
          <p:nvPr/>
        </p:nvGrpSpPr>
        <p:grpSpPr>
          <a:xfrm rot="0">
            <a:off x="14358907" y="5669134"/>
            <a:ext cx="322653" cy="475393"/>
            <a:chOff x="0" y="0"/>
            <a:chExt cx="216002" cy="318249"/>
          </a:xfrm>
        </p:grpSpPr>
        <p:sp>
          <p:nvSpPr>
            <p:cNvPr name="Freeform 25" id="25"/>
            <p:cNvSpPr/>
            <p:nvPr/>
          </p:nvSpPr>
          <p:spPr>
            <a:xfrm flipH="false" flipV="false" rot="0">
              <a:off x="0" y="0"/>
              <a:ext cx="216027" cy="318262"/>
            </a:xfrm>
            <a:custGeom>
              <a:avLst/>
              <a:gdLst/>
              <a:ahLst/>
              <a:cxnLst/>
              <a:rect r="r" b="b" t="t" l="l"/>
              <a:pathLst>
                <a:path h="318262" w="216027">
                  <a:moveTo>
                    <a:pt x="0" y="0"/>
                  </a:moveTo>
                  <a:lnTo>
                    <a:pt x="216027" y="158369"/>
                  </a:lnTo>
                  <a:lnTo>
                    <a:pt x="0" y="318262"/>
                  </a:lnTo>
                  <a:close/>
                </a:path>
              </a:pathLst>
            </a:custGeom>
            <a:solidFill>
              <a:srgbClr val="719D7F"/>
            </a:solidFill>
          </p:spPr>
        </p:sp>
      </p:grpSp>
      <p:sp>
        <p:nvSpPr>
          <p:cNvPr name="TextBox 26" id="26"/>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27" id="27"/>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28" id="28"/>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29" id="29"/>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30" id="30"/>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31" id="31"/>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32" id="32"/>
          <p:cNvSpPr txBox="true"/>
          <p:nvPr/>
        </p:nvSpPr>
        <p:spPr>
          <a:xfrm rot="0">
            <a:off x="5728560" y="5252646"/>
            <a:ext cx="2359236" cy="1548029"/>
          </a:xfrm>
          <a:prstGeom prst="rect">
            <a:avLst/>
          </a:prstGeom>
        </p:spPr>
        <p:txBody>
          <a:bodyPr anchor="t" rtlCol="false" tIns="0" lIns="0" bIns="0" rIns="0">
            <a:spAutoFit/>
          </a:bodyPr>
          <a:lstStyle/>
          <a:p>
            <a:pPr algn="ctr">
              <a:lnSpc>
                <a:spcPts val="3047"/>
              </a:lnSpc>
            </a:pPr>
            <a:r>
              <a:rPr lang="en-US" b="true" sz="2539">
                <a:solidFill>
                  <a:srgbClr val="89B594"/>
                </a:solidFill>
                <a:latin typeface="Barlow Semi-Bold"/>
                <a:ea typeface="Barlow Semi-Bold"/>
                <a:cs typeface="Barlow Semi-Bold"/>
                <a:sym typeface="Barlow Semi-Bold"/>
              </a:rPr>
              <a:t>Hz. Peygamber’e salavat getirir, müminler için de dua ederler.</a:t>
            </a:r>
          </a:p>
        </p:txBody>
      </p:sp>
      <p:sp>
        <p:nvSpPr>
          <p:cNvPr name="TextBox 33" id="33"/>
          <p:cNvSpPr txBox="true"/>
          <p:nvPr/>
        </p:nvSpPr>
        <p:spPr>
          <a:xfrm rot="0">
            <a:off x="8857514" y="5077852"/>
            <a:ext cx="2360260" cy="774014"/>
          </a:xfrm>
          <a:prstGeom prst="rect">
            <a:avLst/>
          </a:prstGeom>
        </p:spPr>
        <p:txBody>
          <a:bodyPr anchor="t" rtlCol="false" tIns="0" lIns="0" bIns="0" rIns="0">
            <a:spAutoFit/>
          </a:bodyPr>
          <a:lstStyle/>
          <a:p>
            <a:pPr algn="ctr">
              <a:lnSpc>
                <a:spcPts val="3047"/>
              </a:lnSpc>
            </a:pPr>
            <a:r>
              <a:rPr lang="en-US" b="true" sz="2539">
                <a:solidFill>
                  <a:srgbClr val="89B594"/>
                </a:solidFill>
                <a:latin typeface="Barlow Semi-Bold"/>
                <a:ea typeface="Barlow Semi-Bold"/>
                <a:cs typeface="Barlow Semi-Bold"/>
                <a:sym typeface="Barlow Semi-Bold"/>
              </a:rPr>
              <a:t>İradeleri yoktur. Allah (cc) ne </a:t>
            </a:r>
          </a:p>
        </p:txBody>
      </p:sp>
      <p:sp>
        <p:nvSpPr>
          <p:cNvPr name="TextBox 34" id="34"/>
          <p:cNvSpPr txBox="true"/>
          <p:nvPr/>
        </p:nvSpPr>
        <p:spPr>
          <a:xfrm rot="0">
            <a:off x="8884932" y="5851867"/>
            <a:ext cx="2244087" cy="774014"/>
          </a:xfrm>
          <a:prstGeom prst="rect">
            <a:avLst/>
          </a:prstGeom>
        </p:spPr>
        <p:txBody>
          <a:bodyPr anchor="t" rtlCol="false" tIns="0" lIns="0" bIns="0" rIns="0">
            <a:spAutoFit/>
          </a:bodyPr>
          <a:lstStyle/>
          <a:p>
            <a:pPr algn="ctr">
              <a:lnSpc>
                <a:spcPts val="3047"/>
              </a:lnSpc>
            </a:pPr>
            <a:r>
              <a:rPr lang="en-US" b="true" sz="2539">
                <a:solidFill>
                  <a:srgbClr val="89B594"/>
                </a:solidFill>
                <a:latin typeface="Barlow Semi-Bold"/>
                <a:ea typeface="Barlow Semi-Bold"/>
                <a:cs typeface="Barlow Semi-Bold"/>
                <a:sym typeface="Barlow Semi-Bold"/>
              </a:rPr>
              <a:t>emrederse onu eksiksiz olarak </a:t>
            </a:r>
          </a:p>
        </p:txBody>
      </p:sp>
      <p:sp>
        <p:nvSpPr>
          <p:cNvPr name="TextBox 35" id="35"/>
          <p:cNvSpPr txBox="true"/>
          <p:nvPr/>
        </p:nvSpPr>
        <p:spPr>
          <a:xfrm rot="0">
            <a:off x="8833653" y="6625881"/>
            <a:ext cx="2283215" cy="387007"/>
          </a:xfrm>
          <a:prstGeom prst="rect">
            <a:avLst/>
          </a:prstGeom>
        </p:spPr>
        <p:txBody>
          <a:bodyPr anchor="t" rtlCol="false" tIns="0" lIns="0" bIns="0" rIns="0">
            <a:spAutoFit/>
          </a:bodyPr>
          <a:lstStyle/>
          <a:p>
            <a:pPr algn="l">
              <a:lnSpc>
                <a:spcPts val="3047"/>
              </a:lnSpc>
            </a:pPr>
            <a:r>
              <a:rPr lang="en-US" b="true" sz="2539">
                <a:solidFill>
                  <a:srgbClr val="89B594"/>
                </a:solidFill>
                <a:latin typeface="Barlow Semi-Bold"/>
                <a:ea typeface="Barlow Semi-Bold"/>
                <a:cs typeface="Barlow Semi-Bold"/>
                <a:sym typeface="Barlow Semi-Bold"/>
              </a:rPr>
              <a:t>yerine getirirler.</a:t>
            </a:r>
          </a:p>
        </p:txBody>
      </p:sp>
      <p:sp>
        <p:nvSpPr>
          <p:cNvPr name="TextBox 36" id="36"/>
          <p:cNvSpPr txBox="true"/>
          <p:nvPr/>
        </p:nvSpPr>
        <p:spPr>
          <a:xfrm rot="0">
            <a:off x="12161261" y="5271356"/>
            <a:ext cx="1768737" cy="1161022"/>
          </a:xfrm>
          <a:prstGeom prst="rect">
            <a:avLst/>
          </a:prstGeom>
        </p:spPr>
        <p:txBody>
          <a:bodyPr anchor="t" rtlCol="false" tIns="0" lIns="0" bIns="0" rIns="0">
            <a:spAutoFit/>
          </a:bodyPr>
          <a:lstStyle/>
          <a:p>
            <a:pPr algn="ctr">
              <a:lnSpc>
                <a:spcPts val="3047"/>
              </a:lnSpc>
            </a:pPr>
            <a:r>
              <a:rPr lang="en-US" b="true" sz="2539">
                <a:solidFill>
                  <a:srgbClr val="89B594"/>
                </a:solidFill>
                <a:latin typeface="Barlow Semi-Bold"/>
                <a:ea typeface="Barlow Semi-Bold"/>
                <a:cs typeface="Barlow Semi-Bold"/>
                <a:sym typeface="Barlow Semi-Bold"/>
              </a:rPr>
              <a:t>Allah’ın (cc) izniyle farklı suretlere </a:t>
            </a:r>
          </a:p>
        </p:txBody>
      </p:sp>
      <p:sp>
        <p:nvSpPr>
          <p:cNvPr name="TextBox 37" id="37"/>
          <p:cNvSpPr txBox="true"/>
          <p:nvPr/>
        </p:nvSpPr>
        <p:spPr>
          <a:xfrm rot="0">
            <a:off x="12008393" y="6432378"/>
            <a:ext cx="1618174" cy="387007"/>
          </a:xfrm>
          <a:prstGeom prst="rect">
            <a:avLst/>
          </a:prstGeom>
        </p:spPr>
        <p:txBody>
          <a:bodyPr anchor="t" rtlCol="false" tIns="0" lIns="0" bIns="0" rIns="0">
            <a:spAutoFit/>
          </a:bodyPr>
          <a:lstStyle/>
          <a:p>
            <a:pPr algn="l">
              <a:lnSpc>
                <a:spcPts val="3047"/>
              </a:lnSpc>
            </a:pPr>
            <a:r>
              <a:rPr lang="en-US" b="true" sz="2539">
                <a:solidFill>
                  <a:srgbClr val="89B594"/>
                </a:solidFill>
                <a:latin typeface="Barlow Semi-Bold"/>
                <a:ea typeface="Barlow Semi-Bold"/>
                <a:cs typeface="Barlow Semi-Bold"/>
                <a:sym typeface="Barlow Semi-Bold"/>
              </a:rPr>
              <a:t>brnebilirler.</a:t>
            </a:r>
          </a:p>
        </p:txBody>
      </p:sp>
      <p:sp>
        <p:nvSpPr>
          <p:cNvPr name="TextBox 38" id="38"/>
          <p:cNvSpPr txBox="true"/>
          <p:nvPr/>
        </p:nvSpPr>
        <p:spPr>
          <a:xfrm rot="0">
            <a:off x="14900632" y="5271356"/>
            <a:ext cx="2415494" cy="1161022"/>
          </a:xfrm>
          <a:prstGeom prst="rect">
            <a:avLst/>
          </a:prstGeom>
        </p:spPr>
        <p:txBody>
          <a:bodyPr anchor="t" rtlCol="false" tIns="0" lIns="0" bIns="0" rIns="0">
            <a:spAutoFit/>
          </a:bodyPr>
          <a:lstStyle/>
          <a:p>
            <a:pPr algn="ctr">
              <a:lnSpc>
                <a:spcPts val="3047"/>
              </a:lnSpc>
            </a:pPr>
            <a:r>
              <a:rPr lang="en-US" b="true" sz="2539">
                <a:solidFill>
                  <a:srgbClr val="89B594"/>
                </a:solidFill>
                <a:latin typeface="Barlow Semi-Bold"/>
                <a:ea typeface="Barlow Semi-Bold"/>
                <a:cs typeface="Barlow Semi-Bold"/>
                <a:sym typeface="Barlow Semi-Bold"/>
              </a:rPr>
              <a:t>Çok hızlı hareket edip uzak mesafeleri bir </a:t>
            </a:r>
          </a:p>
        </p:txBody>
      </p:sp>
      <p:sp>
        <p:nvSpPr>
          <p:cNvPr name="TextBox 39" id="39"/>
          <p:cNvSpPr txBox="true"/>
          <p:nvPr/>
        </p:nvSpPr>
        <p:spPr>
          <a:xfrm rot="0">
            <a:off x="14839678" y="6432378"/>
            <a:ext cx="2474043" cy="387007"/>
          </a:xfrm>
          <a:prstGeom prst="rect">
            <a:avLst/>
          </a:prstGeom>
        </p:spPr>
        <p:txBody>
          <a:bodyPr anchor="t" rtlCol="false" tIns="0" lIns="0" bIns="0" rIns="0">
            <a:spAutoFit/>
          </a:bodyPr>
          <a:lstStyle/>
          <a:p>
            <a:pPr algn="l">
              <a:lnSpc>
                <a:spcPts val="3047"/>
              </a:lnSpc>
            </a:pPr>
            <a:r>
              <a:rPr lang="en-US" b="true" sz="2539">
                <a:solidFill>
                  <a:srgbClr val="89B594"/>
                </a:solidFill>
                <a:latin typeface="Barlow Semi-Bold"/>
                <a:ea typeface="Barlow Semi-Bold"/>
                <a:cs typeface="Barlow Semi-Bold"/>
                <a:sym typeface="Barlow Semi-Bold"/>
              </a:rPr>
              <a:t>anda geçebilirler.</a:t>
            </a:r>
          </a:p>
        </p:txBody>
      </p:sp>
      <p:sp>
        <p:nvSpPr>
          <p:cNvPr name="TextBox 40" id="40"/>
          <p:cNvSpPr txBox="true"/>
          <p:nvPr/>
        </p:nvSpPr>
        <p:spPr>
          <a:xfrm rot="0">
            <a:off x="17486139" y="9448256"/>
            <a:ext cx="17007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8</a:t>
            </a:r>
          </a:p>
        </p:txBody>
      </p:sp>
      <p:sp>
        <p:nvSpPr>
          <p:cNvPr name="TextBox 41" id="41"/>
          <p:cNvSpPr txBox="true"/>
          <p:nvPr/>
        </p:nvSpPr>
        <p:spPr>
          <a:xfrm rot="0">
            <a:off x="5490850" y="1370976"/>
            <a:ext cx="4689090"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Melekler ve Özellikleri</a:t>
            </a:r>
          </a:p>
        </p:txBody>
      </p:sp>
      <p:sp>
        <p:nvSpPr>
          <p:cNvPr name="TextBox 42" id="42"/>
          <p:cNvSpPr txBox="true"/>
          <p:nvPr/>
        </p:nvSpPr>
        <p:spPr>
          <a:xfrm rot="0">
            <a:off x="5807797" y="2758745"/>
            <a:ext cx="4269600" cy="535218"/>
          </a:xfrm>
          <a:prstGeom prst="rect">
            <a:avLst/>
          </a:prstGeom>
        </p:spPr>
        <p:txBody>
          <a:bodyPr anchor="t" rtlCol="false" tIns="0" lIns="0" bIns="0" rIns="0">
            <a:spAutoFit/>
          </a:bodyPr>
          <a:lstStyle/>
          <a:p>
            <a:pPr algn="l">
              <a:lnSpc>
                <a:spcPts val="4391"/>
              </a:lnSpc>
            </a:pPr>
            <a:r>
              <a:rPr lang="en-US" b="true" sz="3136" i="true">
                <a:solidFill>
                  <a:srgbClr val="000000"/>
                </a:solidFill>
                <a:latin typeface="Barlow Semi-Bold Italics"/>
                <a:ea typeface="Barlow Semi-Bold Italics"/>
                <a:cs typeface="Barlow Semi-Bold Italics"/>
                <a:sym typeface="Barlow Semi-Bold Italics"/>
              </a:rPr>
              <a:t>Meleklerin bazı özellikleri</a:t>
            </a:r>
          </a:p>
        </p:txBody>
      </p:sp>
    </p:spTree>
  </p:cSld>
  <p:clrMapOvr>
    <a:masterClrMapping/>
  </p:clrMapOvr>
</p:sld>
</file>

<file path=ppt/slides/slide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sp>
        <p:nvSpPr>
          <p:cNvPr name="TextBox 9" id="9"/>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0" id="10"/>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1" id="11"/>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2" id="12"/>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3" id="13"/>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4" id="14"/>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15" id="15"/>
          <p:cNvSpPr txBox="true"/>
          <p:nvPr/>
        </p:nvSpPr>
        <p:spPr>
          <a:xfrm rot="0">
            <a:off x="17486935" y="9448256"/>
            <a:ext cx="168419"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9</a:t>
            </a:r>
          </a:p>
        </p:txBody>
      </p:sp>
      <p:sp>
        <p:nvSpPr>
          <p:cNvPr name="TextBox 16" id="16"/>
          <p:cNvSpPr txBox="true"/>
          <p:nvPr/>
        </p:nvSpPr>
        <p:spPr>
          <a:xfrm rot="0">
            <a:off x="5512036" y="1370976"/>
            <a:ext cx="4689090"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Melekler ve Özellikleri</a:t>
            </a:r>
          </a:p>
        </p:txBody>
      </p:sp>
      <p:sp>
        <p:nvSpPr>
          <p:cNvPr name="TextBox 17" id="17"/>
          <p:cNvSpPr txBox="true"/>
          <p:nvPr/>
        </p:nvSpPr>
        <p:spPr>
          <a:xfrm rot="0">
            <a:off x="5661688" y="3643222"/>
            <a:ext cx="12106525" cy="2975972"/>
          </a:xfrm>
          <a:prstGeom prst="rect">
            <a:avLst/>
          </a:prstGeom>
        </p:spPr>
        <p:txBody>
          <a:bodyPr anchor="t" rtlCol="false" tIns="0" lIns="0" bIns="0" rIns="0">
            <a:spAutoFit/>
          </a:bodyPr>
          <a:lstStyle/>
          <a:p>
            <a:pPr algn="l">
              <a:lnSpc>
                <a:spcPts val="3764"/>
              </a:lnSpc>
            </a:pPr>
            <a:r>
              <a:rPr lang="en-US" b="true" sz="3136" i="true">
                <a:solidFill>
                  <a:srgbClr val="000000"/>
                </a:solidFill>
                <a:latin typeface="Barlow Semi-Bold Italics"/>
                <a:ea typeface="Barlow Semi-Bold Italics"/>
                <a:cs typeface="Barlow Semi-Bold Italics"/>
                <a:sym typeface="Barlow Semi-Bold Italics"/>
              </a:rPr>
              <a:t>Meleklere iman eden bir kimse kötülük işlemekten kaçınır ve her daim güzel iş ve fiillere yönelir. Çünkü yaptığı her iş ve davranışın kayıt altına alındığını bilir. </a:t>
            </a:r>
          </a:p>
          <a:p>
            <a:pPr algn="l">
              <a:lnSpc>
                <a:spcPts val="5458"/>
              </a:lnSpc>
            </a:pPr>
            <a:r>
              <a:rPr lang="en-US" b="true" sz="3136" i="true">
                <a:solidFill>
                  <a:srgbClr val="000000"/>
                </a:solidFill>
                <a:latin typeface="Barlow Semi-Bold Italics"/>
                <a:ea typeface="Barlow Semi-Bold Italics"/>
                <a:cs typeface="Barlow Semi-Bold Italics"/>
                <a:sym typeface="Barlow Semi-Bold Italics"/>
              </a:rPr>
              <a:t>Kişi, kendisini koruyan ve onun için dua eden meleklerin varlığıyla da </a:t>
            </a:r>
          </a:p>
          <a:p>
            <a:pPr algn="l">
              <a:lnSpc>
                <a:spcPts val="2070"/>
              </a:lnSpc>
            </a:pPr>
            <a:r>
              <a:rPr lang="en-US" b="true" sz="3136" i="true">
                <a:solidFill>
                  <a:srgbClr val="000000"/>
                </a:solidFill>
                <a:latin typeface="Barlow Semi-Bold Italics"/>
                <a:ea typeface="Barlow Semi-Bold Italics"/>
                <a:cs typeface="Barlow Semi-Bold Italics"/>
                <a:sym typeface="Barlow Semi-Bold Italics"/>
              </a:rPr>
              <a:t>huzur bulur. Dolayısıyla meleklere inanan bir kimse bir yandan imanın </a:t>
            </a:r>
          </a:p>
          <a:p>
            <a:pPr algn="l">
              <a:lnSpc>
                <a:spcPts val="5458"/>
              </a:lnSpc>
            </a:pPr>
            <a:r>
              <a:rPr lang="en-US" b="true" sz="3136" i="true">
                <a:solidFill>
                  <a:srgbClr val="000000"/>
                </a:solidFill>
                <a:latin typeface="Barlow Semi-Bold Italics"/>
                <a:ea typeface="Barlow Semi-Bold Italics"/>
                <a:cs typeface="Barlow Semi-Bold Italics"/>
                <a:sym typeface="Barlow Semi-Bold Italics"/>
              </a:rPr>
              <a:t>şartlarını yerine getirir diğer yandan da güzel bir yaşam sürer.</a:t>
            </a: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504039" y="5844084"/>
            <a:ext cx="12270846" cy="1310830"/>
            <a:chOff x="0" y="0"/>
            <a:chExt cx="8214652" cy="877532"/>
          </a:xfrm>
        </p:grpSpPr>
        <p:sp>
          <p:nvSpPr>
            <p:cNvPr name="Freeform 10" id="10"/>
            <p:cNvSpPr/>
            <p:nvPr/>
          </p:nvSpPr>
          <p:spPr>
            <a:xfrm flipH="false" flipV="false" rot="0">
              <a:off x="6150483" y="63500"/>
              <a:ext cx="2000631" cy="750570"/>
            </a:xfrm>
            <a:custGeom>
              <a:avLst/>
              <a:gdLst/>
              <a:ahLst/>
              <a:cxnLst/>
              <a:rect r="r" b="b" t="t" l="l"/>
              <a:pathLst>
                <a:path h="750570" w="2000631">
                  <a:moveTo>
                    <a:pt x="1660525" y="0"/>
                  </a:moveTo>
                  <a:cubicBezTo>
                    <a:pt x="1750441" y="0"/>
                    <a:pt x="1841373" y="69723"/>
                    <a:pt x="1864741" y="156591"/>
                  </a:cubicBezTo>
                  <a:lnTo>
                    <a:pt x="1864741" y="156591"/>
                  </a:lnTo>
                  <a:lnTo>
                    <a:pt x="1864741" y="156591"/>
                  </a:lnTo>
                  <a:lnTo>
                    <a:pt x="1980565" y="587375"/>
                  </a:lnTo>
                  <a:lnTo>
                    <a:pt x="1968246" y="590677"/>
                  </a:lnTo>
                  <a:lnTo>
                    <a:pt x="1980565" y="587375"/>
                  </a:lnTo>
                  <a:cubicBezTo>
                    <a:pt x="2000631" y="662051"/>
                    <a:pt x="1964436" y="726948"/>
                    <a:pt x="1895983" y="745363"/>
                  </a:cubicBezTo>
                  <a:cubicBezTo>
                    <a:pt x="1883410" y="748792"/>
                    <a:pt x="1869821" y="750570"/>
                    <a:pt x="1855470" y="750570"/>
                  </a:cubicBezTo>
                  <a:lnTo>
                    <a:pt x="1855470" y="737870"/>
                  </a:lnTo>
                  <a:lnTo>
                    <a:pt x="1855470" y="750570"/>
                  </a:lnTo>
                  <a:lnTo>
                    <a:pt x="340106" y="750570"/>
                  </a:lnTo>
                  <a:lnTo>
                    <a:pt x="340106" y="737870"/>
                  </a:lnTo>
                  <a:lnTo>
                    <a:pt x="340106" y="750570"/>
                  </a:lnTo>
                  <a:cubicBezTo>
                    <a:pt x="250190" y="750570"/>
                    <a:pt x="159258" y="680847"/>
                    <a:pt x="135890" y="593979"/>
                  </a:cubicBezTo>
                  <a:lnTo>
                    <a:pt x="148209" y="590677"/>
                  </a:lnTo>
                  <a:lnTo>
                    <a:pt x="135890" y="593979"/>
                  </a:lnTo>
                  <a:lnTo>
                    <a:pt x="20066" y="163195"/>
                  </a:lnTo>
                  <a:lnTo>
                    <a:pt x="32385" y="159893"/>
                  </a:lnTo>
                  <a:lnTo>
                    <a:pt x="20066" y="163195"/>
                  </a:lnTo>
                  <a:cubicBezTo>
                    <a:pt x="0" y="88519"/>
                    <a:pt x="36195" y="23622"/>
                    <a:pt x="104648" y="5207"/>
                  </a:cubicBezTo>
                  <a:cubicBezTo>
                    <a:pt x="117221" y="1778"/>
                    <a:pt x="130810" y="0"/>
                    <a:pt x="145161" y="0"/>
                  </a:cubicBezTo>
                  <a:lnTo>
                    <a:pt x="145161" y="12700"/>
                  </a:lnTo>
                  <a:lnTo>
                    <a:pt x="145161" y="0"/>
                  </a:lnTo>
                  <a:lnTo>
                    <a:pt x="1660525" y="0"/>
                  </a:lnTo>
                  <a:lnTo>
                    <a:pt x="1660525" y="12700"/>
                  </a:lnTo>
                  <a:lnTo>
                    <a:pt x="1660525" y="0"/>
                  </a:lnTo>
                  <a:moveTo>
                    <a:pt x="1660525" y="25400"/>
                  </a:moveTo>
                  <a:lnTo>
                    <a:pt x="145034" y="25400"/>
                  </a:lnTo>
                  <a:cubicBezTo>
                    <a:pt x="132842" y="25400"/>
                    <a:pt x="121412" y="26924"/>
                    <a:pt x="111125" y="29718"/>
                  </a:cubicBezTo>
                  <a:cubicBezTo>
                    <a:pt x="57277" y="44196"/>
                    <a:pt x="27686" y="94361"/>
                    <a:pt x="44450" y="156591"/>
                  </a:cubicBezTo>
                  <a:lnTo>
                    <a:pt x="44450" y="156591"/>
                  </a:lnTo>
                  <a:lnTo>
                    <a:pt x="44450" y="156591"/>
                  </a:lnTo>
                  <a:lnTo>
                    <a:pt x="160274" y="587375"/>
                  </a:lnTo>
                  <a:lnTo>
                    <a:pt x="160274" y="587375"/>
                  </a:lnTo>
                  <a:lnTo>
                    <a:pt x="160274" y="587375"/>
                  </a:lnTo>
                  <a:cubicBezTo>
                    <a:pt x="180594" y="663067"/>
                    <a:pt x="261620" y="725170"/>
                    <a:pt x="339979" y="725170"/>
                  </a:cubicBezTo>
                  <a:lnTo>
                    <a:pt x="1855470" y="725170"/>
                  </a:lnTo>
                  <a:cubicBezTo>
                    <a:pt x="1867662" y="725170"/>
                    <a:pt x="1878965" y="723646"/>
                    <a:pt x="1889379" y="720852"/>
                  </a:cubicBezTo>
                  <a:cubicBezTo>
                    <a:pt x="1943227" y="706374"/>
                    <a:pt x="1972818" y="656209"/>
                    <a:pt x="1956054" y="593979"/>
                  </a:cubicBezTo>
                  <a:lnTo>
                    <a:pt x="1956054" y="593979"/>
                  </a:lnTo>
                  <a:lnTo>
                    <a:pt x="1956054" y="593979"/>
                  </a:lnTo>
                  <a:lnTo>
                    <a:pt x="1840230" y="163195"/>
                  </a:lnTo>
                  <a:lnTo>
                    <a:pt x="1852549" y="159893"/>
                  </a:lnTo>
                  <a:lnTo>
                    <a:pt x="1840230" y="163195"/>
                  </a:lnTo>
                  <a:cubicBezTo>
                    <a:pt x="1819783" y="87376"/>
                    <a:pt x="1738884" y="25400"/>
                    <a:pt x="1660525" y="25400"/>
                  </a:cubicBezTo>
                  <a:close/>
                </a:path>
              </a:pathLst>
            </a:custGeom>
            <a:solidFill>
              <a:srgbClr val="AA531A"/>
            </a:solidFill>
          </p:spPr>
        </p:sp>
        <p:sp>
          <p:nvSpPr>
            <p:cNvPr name="Freeform 11" id="11"/>
            <p:cNvSpPr/>
            <p:nvPr/>
          </p:nvSpPr>
          <p:spPr>
            <a:xfrm flipH="false" flipV="false" rot="0">
              <a:off x="4121531" y="63500"/>
              <a:ext cx="2000503" cy="750570"/>
            </a:xfrm>
            <a:custGeom>
              <a:avLst/>
              <a:gdLst/>
              <a:ahLst/>
              <a:cxnLst/>
              <a:rect r="r" b="b" t="t" l="l"/>
              <a:pathLst>
                <a:path h="750570" w="2000503">
                  <a:moveTo>
                    <a:pt x="1660398" y="0"/>
                  </a:moveTo>
                  <a:cubicBezTo>
                    <a:pt x="1750314" y="0"/>
                    <a:pt x="1841246" y="69723"/>
                    <a:pt x="1864614" y="156591"/>
                  </a:cubicBezTo>
                  <a:lnTo>
                    <a:pt x="1864614" y="156591"/>
                  </a:lnTo>
                  <a:lnTo>
                    <a:pt x="1864614" y="156591"/>
                  </a:lnTo>
                  <a:lnTo>
                    <a:pt x="1980438" y="587375"/>
                  </a:lnTo>
                  <a:lnTo>
                    <a:pt x="1968119" y="590677"/>
                  </a:lnTo>
                  <a:lnTo>
                    <a:pt x="1980438" y="587375"/>
                  </a:lnTo>
                  <a:cubicBezTo>
                    <a:pt x="2000503" y="662051"/>
                    <a:pt x="1964309" y="726948"/>
                    <a:pt x="1895856" y="745363"/>
                  </a:cubicBezTo>
                  <a:cubicBezTo>
                    <a:pt x="1883283" y="748792"/>
                    <a:pt x="1869694" y="750570"/>
                    <a:pt x="1855343" y="750570"/>
                  </a:cubicBezTo>
                  <a:lnTo>
                    <a:pt x="1855343" y="737870"/>
                  </a:lnTo>
                  <a:lnTo>
                    <a:pt x="1855343" y="750570"/>
                  </a:lnTo>
                  <a:lnTo>
                    <a:pt x="340106" y="750570"/>
                  </a:lnTo>
                  <a:lnTo>
                    <a:pt x="340106" y="737870"/>
                  </a:lnTo>
                  <a:lnTo>
                    <a:pt x="340106" y="750570"/>
                  </a:lnTo>
                  <a:cubicBezTo>
                    <a:pt x="250190" y="750570"/>
                    <a:pt x="159258" y="680847"/>
                    <a:pt x="135890" y="593979"/>
                  </a:cubicBezTo>
                  <a:lnTo>
                    <a:pt x="148209" y="590677"/>
                  </a:lnTo>
                  <a:lnTo>
                    <a:pt x="135890" y="593979"/>
                  </a:lnTo>
                  <a:lnTo>
                    <a:pt x="20066" y="163195"/>
                  </a:lnTo>
                  <a:lnTo>
                    <a:pt x="32385" y="159893"/>
                  </a:lnTo>
                  <a:lnTo>
                    <a:pt x="20066" y="163195"/>
                  </a:lnTo>
                  <a:cubicBezTo>
                    <a:pt x="0" y="88519"/>
                    <a:pt x="36195" y="23622"/>
                    <a:pt x="104648" y="5207"/>
                  </a:cubicBezTo>
                  <a:cubicBezTo>
                    <a:pt x="117221" y="1778"/>
                    <a:pt x="130810" y="0"/>
                    <a:pt x="145161" y="0"/>
                  </a:cubicBezTo>
                  <a:lnTo>
                    <a:pt x="145161" y="12700"/>
                  </a:lnTo>
                  <a:lnTo>
                    <a:pt x="145161" y="0"/>
                  </a:lnTo>
                  <a:lnTo>
                    <a:pt x="1660398" y="0"/>
                  </a:lnTo>
                  <a:lnTo>
                    <a:pt x="1660398" y="12700"/>
                  </a:lnTo>
                  <a:lnTo>
                    <a:pt x="1660398" y="0"/>
                  </a:lnTo>
                  <a:moveTo>
                    <a:pt x="1660398" y="25400"/>
                  </a:moveTo>
                  <a:lnTo>
                    <a:pt x="145034" y="25400"/>
                  </a:lnTo>
                  <a:cubicBezTo>
                    <a:pt x="132842" y="25400"/>
                    <a:pt x="121412" y="26924"/>
                    <a:pt x="111125" y="29718"/>
                  </a:cubicBezTo>
                  <a:cubicBezTo>
                    <a:pt x="57277" y="44196"/>
                    <a:pt x="27686" y="94361"/>
                    <a:pt x="44450" y="156591"/>
                  </a:cubicBezTo>
                  <a:lnTo>
                    <a:pt x="44450" y="156591"/>
                  </a:lnTo>
                  <a:lnTo>
                    <a:pt x="44450" y="156591"/>
                  </a:lnTo>
                  <a:lnTo>
                    <a:pt x="160274" y="587375"/>
                  </a:lnTo>
                  <a:lnTo>
                    <a:pt x="160274" y="587375"/>
                  </a:lnTo>
                  <a:lnTo>
                    <a:pt x="160274" y="587375"/>
                  </a:lnTo>
                  <a:cubicBezTo>
                    <a:pt x="180594" y="663067"/>
                    <a:pt x="261620" y="725170"/>
                    <a:pt x="339979" y="725170"/>
                  </a:cubicBezTo>
                  <a:lnTo>
                    <a:pt x="1855470" y="725170"/>
                  </a:lnTo>
                  <a:cubicBezTo>
                    <a:pt x="1867662" y="725170"/>
                    <a:pt x="1878965" y="723646"/>
                    <a:pt x="1889379" y="720852"/>
                  </a:cubicBezTo>
                  <a:cubicBezTo>
                    <a:pt x="1943227" y="706374"/>
                    <a:pt x="1972818" y="656209"/>
                    <a:pt x="1956054" y="593979"/>
                  </a:cubicBezTo>
                  <a:lnTo>
                    <a:pt x="1956054" y="593979"/>
                  </a:lnTo>
                  <a:lnTo>
                    <a:pt x="1956054" y="593979"/>
                  </a:lnTo>
                  <a:lnTo>
                    <a:pt x="1840230" y="163195"/>
                  </a:lnTo>
                  <a:lnTo>
                    <a:pt x="1852549" y="159893"/>
                  </a:lnTo>
                  <a:lnTo>
                    <a:pt x="1840230" y="163195"/>
                  </a:lnTo>
                  <a:cubicBezTo>
                    <a:pt x="1819783" y="87376"/>
                    <a:pt x="1738884" y="25400"/>
                    <a:pt x="1660398" y="25400"/>
                  </a:cubicBezTo>
                  <a:close/>
                </a:path>
              </a:pathLst>
            </a:custGeom>
            <a:solidFill>
              <a:srgbClr val="AA531A"/>
            </a:solidFill>
          </p:spPr>
        </p:sp>
        <p:sp>
          <p:nvSpPr>
            <p:cNvPr name="Freeform 12" id="12"/>
            <p:cNvSpPr/>
            <p:nvPr/>
          </p:nvSpPr>
          <p:spPr>
            <a:xfrm flipH="false" flipV="false" rot="0">
              <a:off x="2092579" y="63500"/>
              <a:ext cx="2000504" cy="750570"/>
            </a:xfrm>
            <a:custGeom>
              <a:avLst/>
              <a:gdLst/>
              <a:ahLst/>
              <a:cxnLst/>
              <a:rect r="r" b="b" t="t" l="l"/>
              <a:pathLst>
                <a:path h="750570" w="2000504">
                  <a:moveTo>
                    <a:pt x="1660398" y="0"/>
                  </a:moveTo>
                  <a:cubicBezTo>
                    <a:pt x="1750314" y="0"/>
                    <a:pt x="1841246" y="69723"/>
                    <a:pt x="1864614" y="156591"/>
                  </a:cubicBezTo>
                  <a:lnTo>
                    <a:pt x="1864614" y="156591"/>
                  </a:lnTo>
                  <a:lnTo>
                    <a:pt x="1864614" y="156591"/>
                  </a:lnTo>
                  <a:lnTo>
                    <a:pt x="1980438" y="587375"/>
                  </a:lnTo>
                  <a:lnTo>
                    <a:pt x="1968119" y="590677"/>
                  </a:lnTo>
                  <a:lnTo>
                    <a:pt x="1980438" y="587375"/>
                  </a:lnTo>
                  <a:cubicBezTo>
                    <a:pt x="2000504" y="662051"/>
                    <a:pt x="1964309" y="726948"/>
                    <a:pt x="1895856" y="745363"/>
                  </a:cubicBezTo>
                  <a:cubicBezTo>
                    <a:pt x="1883283" y="748792"/>
                    <a:pt x="1869694" y="750570"/>
                    <a:pt x="1855343" y="750570"/>
                  </a:cubicBezTo>
                  <a:lnTo>
                    <a:pt x="1855343" y="737870"/>
                  </a:lnTo>
                  <a:lnTo>
                    <a:pt x="1855343" y="750570"/>
                  </a:lnTo>
                  <a:lnTo>
                    <a:pt x="340106" y="750570"/>
                  </a:lnTo>
                  <a:lnTo>
                    <a:pt x="340106" y="737870"/>
                  </a:lnTo>
                  <a:lnTo>
                    <a:pt x="340106" y="750570"/>
                  </a:lnTo>
                  <a:cubicBezTo>
                    <a:pt x="250190" y="750570"/>
                    <a:pt x="159258" y="680847"/>
                    <a:pt x="135890" y="593979"/>
                  </a:cubicBezTo>
                  <a:lnTo>
                    <a:pt x="148209" y="590677"/>
                  </a:lnTo>
                  <a:lnTo>
                    <a:pt x="135890" y="593979"/>
                  </a:lnTo>
                  <a:lnTo>
                    <a:pt x="20066" y="163195"/>
                  </a:lnTo>
                  <a:lnTo>
                    <a:pt x="32385" y="159893"/>
                  </a:lnTo>
                  <a:lnTo>
                    <a:pt x="20066" y="163195"/>
                  </a:lnTo>
                  <a:cubicBezTo>
                    <a:pt x="0" y="88519"/>
                    <a:pt x="36195" y="23622"/>
                    <a:pt x="104648" y="5207"/>
                  </a:cubicBezTo>
                  <a:cubicBezTo>
                    <a:pt x="117221" y="1778"/>
                    <a:pt x="130810" y="0"/>
                    <a:pt x="145161" y="0"/>
                  </a:cubicBezTo>
                  <a:lnTo>
                    <a:pt x="145161" y="12700"/>
                  </a:lnTo>
                  <a:lnTo>
                    <a:pt x="145161" y="0"/>
                  </a:lnTo>
                  <a:lnTo>
                    <a:pt x="1660398" y="0"/>
                  </a:lnTo>
                  <a:lnTo>
                    <a:pt x="1660398" y="12700"/>
                  </a:lnTo>
                  <a:lnTo>
                    <a:pt x="1660398" y="0"/>
                  </a:lnTo>
                  <a:moveTo>
                    <a:pt x="1660398" y="25400"/>
                  </a:moveTo>
                  <a:lnTo>
                    <a:pt x="145034" y="25400"/>
                  </a:lnTo>
                  <a:cubicBezTo>
                    <a:pt x="132842" y="25400"/>
                    <a:pt x="121412" y="26924"/>
                    <a:pt x="111125" y="29718"/>
                  </a:cubicBezTo>
                  <a:cubicBezTo>
                    <a:pt x="57277" y="44196"/>
                    <a:pt x="27686" y="94361"/>
                    <a:pt x="44450" y="156591"/>
                  </a:cubicBezTo>
                  <a:lnTo>
                    <a:pt x="44450" y="156591"/>
                  </a:lnTo>
                  <a:lnTo>
                    <a:pt x="44450" y="156591"/>
                  </a:lnTo>
                  <a:lnTo>
                    <a:pt x="160274" y="587375"/>
                  </a:lnTo>
                  <a:lnTo>
                    <a:pt x="160274" y="587375"/>
                  </a:lnTo>
                  <a:lnTo>
                    <a:pt x="160274" y="587375"/>
                  </a:lnTo>
                  <a:cubicBezTo>
                    <a:pt x="180594" y="663067"/>
                    <a:pt x="261620" y="725170"/>
                    <a:pt x="339979" y="725170"/>
                  </a:cubicBezTo>
                  <a:lnTo>
                    <a:pt x="1855470" y="725170"/>
                  </a:lnTo>
                  <a:cubicBezTo>
                    <a:pt x="1867662" y="725170"/>
                    <a:pt x="1878965" y="723646"/>
                    <a:pt x="1889379" y="720852"/>
                  </a:cubicBezTo>
                  <a:cubicBezTo>
                    <a:pt x="1943227" y="706374"/>
                    <a:pt x="1972818" y="656209"/>
                    <a:pt x="1956054" y="593979"/>
                  </a:cubicBezTo>
                  <a:lnTo>
                    <a:pt x="1956054" y="593979"/>
                  </a:lnTo>
                  <a:lnTo>
                    <a:pt x="1956054" y="593979"/>
                  </a:lnTo>
                  <a:lnTo>
                    <a:pt x="1840230" y="163195"/>
                  </a:lnTo>
                  <a:lnTo>
                    <a:pt x="1852549" y="159893"/>
                  </a:lnTo>
                  <a:lnTo>
                    <a:pt x="1840230" y="163195"/>
                  </a:lnTo>
                  <a:cubicBezTo>
                    <a:pt x="1819783" y="87376"/>
                    <a:pt x="1738884" y="25400"/>
                    <a:pt x="1660398" y="25400"/>
                  </a:cubicBezTo>
                  <a:close/>
                </a:path>
              </a:pathLst>
            </a:custGeom>
            <a:solidFill>
              <a:srgbClr val="AA531A"/>
            </a:solidFill>
          </p:spPr>
        </p:sp>
        <p:sp>
          <p:nvSpPr>
            <p:cNvPr name="Freeform 13" id="13"/>
            <p:cNvSpPr/>
            <p:nvPr/>
          </p:nvSpPr>
          <p:spPr>
            <a:xfrm flipH="false" flipV="false" rot="0">
              <a:off x="63500" y="63500"/>
              <a:ext cx="2000631" cy="750570"/>
            </a:xfrm>
            <a:custGeom>
              <a:avLst/>
              <a:gdLst/>
              <a:ahLst/>
              <a:cxnLst/>
              <a:rect r="r" b="b" t="t" l="l"/>
              <a:pathLst>
                <a:path h="750570" w="2000631">
                  <a:moveTo>
                    <a:pt x="1660525" y="0"/>
                  </a:moveTo>
                  <a:cubicBezTo>
                    <a:pt x="1750441" y="0"/>
                    <a:pt x="1841373" y="69723"/>
                    <a:pt x="1864741" y="156591"/>
                  </a:cubicBezTo>
                  <a:lnTo>
                    <a:pt x="1864741" y="156591"/>
                  </a:lnTo>
                  <a:lnTo>
                    <a:pt x="1864741" y="156591"/>
                  </a:lnTo>
                  <a:lnTo>
                    <a:pt x="1980565" y="587375"/>
                  </a:lnTo>
                  <a:lnTo>
                    <a:pt x="1968246" y="590677"/>
                  </a:lnTo>
                  <a:lnTo>
                    <a:pt x="1980565" y="587375"/>
                  </a:lnTo>
                  <a:cubicBezTo>
                    <a:pt x="2000631" y="662051"/>
                    <a:pt x="1964436" y="726948"/>
                    <a:pt x="1895983" y="745363"/>
                  </a:cubicBezTo>
                  <a:cubicBezTo>
                    <a:pt x="1883410" y="748792"/>
                    <a:pt x="1869821" y="750570"/>
                    <a:pt x="1855470" y="750570"/>
                  </a:cubicBezTo>
                  <a:lnTo>
                    <a:pt x="1855470" y="737870"/>
                  </a:lnTo>
                  <a:lnTo>
                    <a:pt x="1855470" y="750570"/>
                  </a:lnTo>
                  <a:lnTo>
                    <a:pt x="340233" y="750570"/>
                  </a:lnTo>
                  <a:lnTo>
                    <a:pt x="340233" y="737870"/>
                  </a:lnTo>
                  <a:lnTo>
                    <a:pt x="340233" y="750570"/>
                  </a:lnTo>
                  <a:cubicBezTo>
                    <a:pt x="250317" y="750570"/>
                    <a:pt x="159385" y="680847"/>
                    <a:pt x="136017" y="593979"/>
                  </a:cubicBezTo>
                  <a:lnTo>
                    <a:pt x="148336" y="590677"/>
                  </a:lnTo>
                  <a:lnTo>
                    <a:pt x="136017" y="593979"/>
                  </a:lnTo>
                  <a:lnTo>
                    <a:pt x="20066" y="163195"/>
                  </a:lnTo>
                  <a:lnTo>
                    <a:pt x="32385" y="159893"/>
                  </a:lnTo>
                  <a:lnTo>
                    <a:pt x="20066" y="163195"/>
                  </a:lnTo>
                  <a:cubicBezTo>
                    <a:pt x="0" y="88519"/>
                    <a:pt x="36195" y="23622"/>
                    <a:pt x="104648" y="5207"/>
                  </a:cubicBezTo>
                  <a:cubicBezTo>
                    <a:pt x="117221" y="1778"/>
                    <a:pt x="130810" y="0"/>
                    <a:pt x="145161" y="0"/>
                  </a:cubicBezTo>
                  <a:lnTo>
                    <a:pt x="145161" y="12700"/>
                  </a:lnTo>
                  <a:lnTo>
                    <a:pt x="145161" y="0"/>
                  </a:lnTo>
                  <a:lnTo>
                    <a:pt x="1660525" y="0"/>
                  </a:lnTo>
                  <a:lnTo>
                    <a:pt x="1660525" y="12700"/>
                  </a:lnTo>
                  <a:lnTo>
                    <a:pt x="1660525" y="0"/>
                  </a:lnTo>
                  <a:moveTo>
                    <a:pt x="1660525" y="25400"/>
                  </a:moveTo>
                  <a:lnTo>
                    <a:pt x="145161" y="25400"/>
                  </a:lnTo>
                  <a:cubicBezTo>
                    <a:pt x="132969" y="25400"/>
                    <a:pt x="121539" y="26924"/>
                    <a:pt x="111252" y="29718"/>
                  </a:cubicBezTo>
                  <a:cubicBezTo>
                    <a:pt x="57404" y="44196"/>
                    <a:pt x="27813" y="94361"/>
                    <a:pt x="44577" y="156591"/>
                  </a:cubicBezTo>
                  <a:lnTo>
                    <a:pt x="44577" y="156591"/>
                  </a:lnTo>
                  <a:lnTo>
                    <a:pt x="44577" y="156591"/>
                  </a:lnTo>
                  <a:lnTo>
                    <a:pt x="160401" y="587375"/>
                  </a:lnTo>
                  <a:lnTo>
                    <a:pt x="160401" y="587375"/>
                  </a:lnTo>
                  <a:lnTo>
                    <a:pt x="160401" y="587375"/>
                  </a:lnTo>
                  <a:cubicBezTo>
                    <a:pt x="180721" y="663067"/>
                    <a:pt x="261747" y="725170"/>
                    <a:pt x="340106" y="725170"/>
                  </a:cubicBezTo>
                  <a:lnTo>
                    <a:pt x="1855597" y="725170"/>
                  </a:lnTo>
                  <a:cubicBezTo>
                    <a:pt x="1867789" y="725170"/>
                    <a:pt x="1879092" y="723646"/>
                    <a:pt x="1889506" y="720852"/>
                  </a:cubicBezTo>
                  <a:cubicBezTo>
                    <a:pt x="1943354" y="706374"/>
                    <a:pt x="1972945" y="656209"/>
                    <a:pt x="1956181" y="593979"/>
                  </a:cubicBezTo>
                  <a:lnTo>
                    <a:pt x="1956181" y="593979"/>
                  </a:lnTo>
                  <a:lnTo>
                    <a:pt x="1956181" y="593979"/>
                  </a:lnTo>
                  <a:lnTo>
                    <a:pt x="1840357" y="163195"/>
                  </a:lnTo>
                  <a:lnTo>
                    <a:pt x="1852676" y="159893"/>
                  </a:lnTo>
                  <a:lnTo>
                    <a:pt x="1840357" y="163195"/>
                  </a:lnTo>
                  <a:cubicBezTo>
                    <a:pt x="1819910" y="87376"/>
                    <a:pt x="1739011" y="25400"/>
                    <a:pt x="1660525" y="25400"/>
                  </a:cubicBezTo>
                  <a:close/>
                </a:path>
              </a:pathLst>
            </a:custGeom>
            <a:solidFill>
              <a:srgbClr val="AA531A"/>
            </a:solidFill>
          </p:spPr>
        </p:sp>
      </p:grpSp>
      <p:grpSp>
        <p:nvGrpSpPr>
          <p:cNvPr name="Group 14" id="14"/>
          <p:cNvGrpSpPr>
            <a:grpSpLocks noChangeAspect="true"/>
          </p:cNvGrpSpPr>
          <p:nvPr/>
        </p:nvGrpSpPr>
        <p:grpSpPr>
          <a:xfrm rot="0">
            <a:off x="5522806" y="2839883"/>
            <a:ext cx="12270846" cy="1310830"/>
            <a:chOff x="0" y="0"/>
            <a:chExt cx="8214652" cy="877532"/>
          </a:xfrm>
        </p:grpSpPr>
        <p:sp>
          <p:nvSpPr>
            <p:cNvPr name="Freeform 15" id="15"/>
            <p:cNvSpPr/>
            <p:nvPr/>
          </p:nvSpPr>
          <p:spPr>
            <a:xfrm flipH="false" flipV="false" rot="0">
              <a:off x="63500" y="63500"/>
              <a:ext cx="2000758" cy="750570"/>
            </a:xfrm>
            <a:custGeom>
              <a:avLst/>
              <a:gdLst/>
              <a:ahLst/>
              <a:cxnLst/>
              <a:rect r="r" b="b" t="t" l="l"/>
              <a:pathLst>
                <a:path h="750570" w="2000758">
                  <a:moveTo>
                    <a:pt x="340233" y="25400"/>
                  </a:moveTo>
                  <a:cubicBezTo>
                    <a:pt x="261874" y="25400"/>
                    <a:pt x="180848" y="87376"/>
                    <a:pt x="160528" y="163195"/>
                  </a:cubicBezTo>
                  <a:lnTo>
                    <a:pt x="148209" y="159893"/>
                  </a:lnTo>
                  <a:lnTo>
                    <a:pt x="160528" y="163195"/>
                  </a:lnTo>
                  <a:lnTo>
                    <a:pt x="44577" y="593979"/>
                  </a:lnTo>
                  <a:lnTo>
                    <a:pt x="44577" y="593979"/>
                  </a:lnTo>
                  <a:lnTo>
                    <a:pt x="44577" y="593979"/>
                  </a:lnTo>
                  <a:cubicBezTo>
                    <a:pt x="27813" y="656209"/>
                    <a:pt x="57531" y="706374"/>
                    <a:pt x="111252" y="720852"/>
                  </a:cubicBezTo>
                  <a:cubicBezTo>
                    <a:pt x="121539" y="723646"/>
                    <a:pt x="132842" y="725170"/>
                    <a:pt x="145161" y="725170"/>
                  </a:cubicBezTo>
                  <a:lnTo>
                    <a:pt x="145161" y="737870"/>
                  </a:lnTo>
                  <a:lnTo>
                    <a:pt x="145161" y="725170"/>
                  </a:lnTo>
                  <a:lnTo>
                    <a:pt x="1660525" y="725170"/>
                  </a:lnTo>
                  <a:lnTo>
                    <a:pt x="1660525" y="737870"/>
                  </a:lnTo>
                  <a:lnTo>
                    <a:pt x="1660525" y="725170"/>
                  </a:lnTo>
                  <a:cubicBezTo>
                    <a:pt x="1738884" y="725170"/>
                    <a:pt x="1819910" y="663067"/>
                    <a:pt x="1840230" y="587375"/>
                  </a:cubicBezTo>
                  <a:lnTo>
                    <a:pt x="1840230" y="587375"/>
                  </a:lnTo>
                  <a:lnTo>
                    <a:pt x="1840230" y="587375"/>
                  </a:lnTo>
                  <a:lnTo>
                    <a:pt x="1956054" y="156591"/>
                  </a:lnTo>
                  <a:lnTo>
                    <a:pt x="1956054" y="156591"/>
                  </a:lnTo>
                  <a:lnTo>
                    <a:pt x="1956054" y="156591"/>
                  </a:lnTo>
                  <a:cubicBezTo>
                    <a:pt x="1972818" y="94361"/>
                    <a:pt x="1943227" y="44196"/>
                    <a:pt x="1889379" y="29718"/>
                  </a:cubicBezTo>
                  <a:cubicBezTo>
                    <a:pt x="1879092" y="26924"/>
                    <a:pt x="1867789" y="25400"/>
                    <a:pt x="1855470" y="25400"/>
                  </a:cubicBezTo>
                  <a:lnTo>
                    <a:pt x="1855470" y="12700"/>
                  </a:lnTo>
                  <a:lnTo>
                    <a:pt x="1855470" y="25400"/>
                  </a:lnTo>
                  <a:lnTo>
                    <a:pt x="340233" y="25400"/>
                  </a:lnTo>
                  <a:lnTo>
                    <a:pt x="340233" y="12700"/>
                  </a:lnTo>
                  <a:lnTo>
                    <a:pt x="340233" y="25400"/>
                  </a:lnTo>
                  <a:moveTo>
                    <a:pt x="340233" y="0"/>
                  </a:moveTo>
                  <a:lnTo>
                    <a:pt x="1855597" y="0"/>
                  </a:lnTo>
                  <a:cubicBezTo>
                    <a:pt x="1869948" y="0"/>
                    <a:pt x="1883537" y="1778"/>
                    <a:pt x="1896110" y="5207"/>
                  </a:cubicBezTo>
                  <a:cubicBezTo>
                    <a:pt x="1964563" y="23622"/>
                    <a:pt x="2000758" y="88519"/>
                    <a:pt x="1980692" y="163195"/>
                  </a:cubicBezTo>
                  <a:lnTo>
                    <a:pt x="1968373" y="159893"/>
                  </a:lnTo>
                  <a:lnTo>
                    <a:pt x="1980692" y="163195"/>
                  </a:lnTo>
                  <a:lnTo>
                    <a:pt x="1864868" y="593979"/>
                  </a:lnTo>
                  <a:lnTo>
                    <a:pt x="1852549" y="590677"/>
                  </a:lnTo>
                  <a:lnTo>
                    <a:pt x="1864868" y="593979"/>
                  </a:lnTo>
                  <a:cubicBezTo>
                    <a:pt x="1841500" y="680847"/>
                    <a:pt x="1750568" y="750570"/>
                    <a:pt x="1660652" y="750570"/>
                  </a:cubicBezTo>
                  <a:lnTo>
                    <a:pt x="145161" y="750570"/>
                  </a:lnTo>
                  <a:cubicBezTo>
                    <a:pt x="130810" y="750570"/>
                    <a:pt x="117221" y="748792"/>
                    <a:pt x="104648" y="745363"/>
                  </a:cubicBezTo>
                  <a:cubicBezTo>
                    <a:pt x="36195" y="726948"/>
                    <a:pt x="0" y="662051"/>
                    <a:pt x="20066" y="587375"/>
                  </a:cubicBezTo>
                  <a:lnTo>
                    <a:pt x="32385" y="590677"/>
                  </a:lnTo>
                  <a:lnTo>
                    <a:pt x="20066" y="587375"/>
                  </a:lnTo>
                  <a:lnTo>
                    <a:pt x="135890" y="156591"/>
                  </a:lnTo>
                  <a:lnTo>
                    <a:pt x="135890" y="156591"/>
                  </a:lnTo>
                  <a:lnTo>
                    <a:pt x="135890" y="156591"/>
                  </a:lnTo>
                  <a:cubicBezTo>
                    <a:pt x="159258" y="69723"/>
                    <a:pt x="250317" y="0"/>
                    <a:pt x="340233" y="0"/>
                  </a:cubicBezTo>
                  <a:close/>
                </a:path>
              </a:pathLst>
            </a:custGeom>
            <a:solidFill>
              <a:srgbClr val="911019"/>
            </a:solidFill>
          </p:spPr>
        </p:sp>
        <p:sp>
          <p:nvSpPr>
            <p:cNvPr name="Freeform 16" id="16"/>
            <p:cNvSpPr/>
            <p:nvPr/>
          </p:nvSpPr>
          <p:spPr>
            <a:xfrm flipH="false" flipV="false" rot="0">
              <a:off x="2092452" y="63500"/>
              <a:ext cx="2000758" cy="750570"/>
            </a:xfrm>
            <a:custGeom>
              <a:avLst/>
              <a:gdLst/>
              <a:ahLst/>
              <a:cxnLst/>
              <a:rect r="r" b="b" t="t" l="l"/>
              <a:pathLst>
                <a:path h="750570" w="2000758">
                  <a:moveTo>
                    <a:pt x="340233" y="25400"/>
                  </a:moveTo>
                  <a:cubicBezTo>
                    <a:pt x="261747" y="25400"/>
                    <a:pt x="180848" y="87376"/>
                    <a:pt x="160528" y="163195"/>
                  </a:cubicBezTo>
                  <a:lnTo>
                    <a:pt x="148209" y="159893"/>
                  </a:lnTo>
                  <a:lnTo>
                    <a:pt x="160528" y="163195"/>
                  </a:lnTo>
                  <a:lnTo>
                    <a:pt x="44704" y="593979"/>
                  </a:lnTo>
                  <a:lnTo>
                    <a:pt x="44704" y="593979"/>
                  </a:lnTo>
                  <a:lnTo>
                    <a:pt x="44704" y="593979"/>
                  </a:lnTo>
                  <a:cubicBezTo>
                    <a:pt x="27940" y="656209"/>
                    <a:pt x="57658" y="706374"/>
                    <a:pt x="111379" y="720852"/>
                  </a:cubicBezTo>
                  <a:cubicBezTo>
                    <a:pt x="121666" y="723646"/>
                    <a:pt x="132969" y="725170"/>
                    <a:pt x="145288" y="725170"/>
                  </a:cubicBezTo>
                  <a:lnTo>
                    <a:pt x="145288" y="737870"/>
                  </a:lnTo>
                  <a:lnTo>
                    <a:pt x="145288" y="725170"/>
                  </a:lnTo>
                  <a:lnTo>
                    <a:pt x="1660525" y="725170"/>
                  </a:lnTo>
                  <a:lnTo>
                    <a:pt x="1660525" y="737870"/>
                  </a:lnTo>
                  <a:lnTo>
                    <a:pt x="1660525" y="725170"/>
                  </a:lnTo>
                  <a:cubicBezTo>
                    <a:pt x="1739011" y="725170"/>
                    <a:pt x="1819910" y="663067"/>
                    <a:pt x="1840230" y="587375"/>
                  </a:cubicBezTo>
                  <a:lnTo>
                    <a:pt x="1840230" y="587375"/>
                  </a:lnTo>
                  <a:lnTo>
                    <a:pt x="1840230" y="587375"/>
                  </a:lnTo>
                  <a:lnTo>
                    <a:pt x="1956054" y="156591"/>
                  </a:lnTo>
                  <a:lnTo>
                    <a:pt x="1956054" y="156591"/>
                  </a:lnTo>
                  <a:lnTo>
                    <a:pt x="1956054" y="156591"/>
                  </a:lnTo>
                  <a:cubicBezTo>
                    <a:pt x="1972818" y="94361"/>
                    <a:pt x="1943227" y="44196"/>
                    <a:pt x="1889379" y="29718"/>
                  </a:cubicBezTo>
                  <a:cubicBezTo>
                    <a:pt x="1879092" y="26924"/>
                    <a:pt x="1867789" y="25400"/>
                    <a:pt x="1855470" y="25400"/>
                  </a:cubicBezTo>
                  <a:lnTo>
                    <a:pt x="1855470" y="12700"/>
                  </a:lnTo>
                  <a:lnTo>
                    <a:pt x="1855470" y="25400"/>
                  </a:lnTo>
                  <a:lnTo>
                    <a:pt x="340233" y="25400"/>
                  </a:lnTo>
                  <a:lnTo>
                    <a:pt x="340233" y="12700"/>
                  </a:lnTo>
                  <a:lnTo>
                    <a:pt x="340233" y="25400"/>
                  </a:lnTo>
                  <a:moveTo>
                    <a:pt x="340233" y="0"/>
                  </a:moveTo>
                  <a:lnTo>
                    <a:pt x="1855597" y="0"/>
                  </a:lnTo>
                  <a:cubicBezTo>
                    <a:pt x="1869948" y="0"/>
                    <a:pt x="1883537" y="1778"/>
                    <a:pt x="1896110" y="5207"/>
                  </a:cubicBezTo>
                  <a:cubicBezTo>
                    <a:pt x="1964563" y="23622"/>
                    <a:pt x="2000758" y="88519"/>
                    <a:pt x="1980692" y="163195"/>
                  </a:cubicBezTo>
                  <a:lnTo>
                    <a:pt x="1968373" y="159893"/>
                  </a:lnTo>
                  <a:lnTo>
                    <a:pt x="1980692" y="163195"/>
                  </a:lnTo>
                  <a:lnTo>
                    <a:pt x="1864868" y="593979"/>
                  </a:lnTo>
                  <a:lnTo>
                    <a:pt x="1852549" y="590677"/>
                  </a:lnTo>
                  <a:lnTo>
                    <a:pt x="1864868" y="593979"/>
                  </a:lnTo>
                  <a:cubicBezTo>
                    <a:pt x="1841500" y="680847"/>
                    <a:pt x="1750568" y="750570"/>
                    <a:pt x="1660652" y="750570"/>
                  </a:cubicBezTo>
                  <a:lnTo>
                    <a:pt x="145161" y="750570"/>
                  </a:lnTo>
                  <a:cubicBezTo>
                    <a:pt x="130810" y="750570"/>
                    <a:pt x="117348" y="748792"/>
                    <a:pt x="104648" y="745363"/>
                  </a:cubicBezTo>
                  <a:cubicBezTo>
                    <a:pt x="36195" y="726948"/>
                    <a:pt x="0" y="661924"/>
                    <a:pt x="20066" y="587375"/>
                  </a:cubicBezTo>
                  <a:lnTo>
                    <a:pt x="32385" y="590677"/>
                  </a:lnTo>
                  <a:lnTo>
                    <a:pt x="20066" y="587375"/>
                  </a:lnTo>
                  <a:lnTo>
                    <a:pt x="135890" y="156591"/>
                  </a:lnTo>
                  <a:lnTo>
                    <a:pt x="135890" y="156591"/>
                  </a:lnTo>
                  <a:lnTo>
                    <a:pt x="135890" y="156591"/>
                  </a:lnTo>
                  <a:cubicBezTo>
                    <a:pt x="159258" y="69723"/>
                    <a:pt x="250190" y="0"/>
                    <a:pt x="340106" y="0"/>
                  </a:cubicBezTo>
                  <a:close/>
                </a:path>
              </a:pathLst>
            </a:custGeom>
            <a:solidFill>
              <a:srgbClr val="911019"/>
            </a:solidFill>
          </p:spPr>
        </p:sp>
        <p:sp>
          <p:nvSpPr>
            <p:cNvPr name="Freeform 17" id="17"/>
            <p:cNvSpPr/>
            <p:nvPr/>
          </p:nvSpPr>
          <p:spPr>
            <a:xfrm flipH="false" flipV="false" rot="0">
              <a:off x="4121404" y="63500"/>
              <a:ext cx="2000758" cy="750570"/>
            </a:xfrm>
            <a:custGeom>
              <a:avLst/>
              <a:gdLst/>
              <a:ahLst/>
              <a:cxnLst/>
              <a:rect r="r" b="b" t="t" l="l"/>
              <a:pathLst>
                <a:path h="750570" w="2000758">
                  <a:moveTo>
                    <a:pt x="340233" y="25400"/>
                  </a:moveTo>
                  <a:cubicBezTo>
                    <a:pt x="261874" y="25400"/>
                    <a:pt x="180848" y="87376"/>
                    <a:pt x="160528" y="163195"/>
                  </a:cubicBezTo>
                  <a:lnTo>
                    <a:pt x="148209" y="159893"/>
                  </a:lnTo>
                  <a:lnTo>
                    <a:pt x="160528" y="163195"/>
                  </a:lnTo>
                  <a:lnTo>
                    <a:pt x="44704" y="593979"/>
                  </a:lnTo>
                  <a:lnTo>
                    <a:pt x="44704" y="593979"/>
                  </a:lnTo>
                  <a:lnTo>
                    <a:pt x="44704" y="593979"/>
                  </a:lnTo>
                  <a:cubicBezTo>
                    <a:pt x="27940" y="656209"/>
                    <a:pt x="57658" y="706374"/>
                    <a:pt x="111379" y="720852"/>
                  </a:cubicBezTo>
                  <a:cubicBezTo>
                    <a:pt x="121666" y="723646"/>
                    <a:pt x="132969" y="725170"/>
                    <a:pt x="145288" y="725170"/>
                  </a:cubicBezTo>
                  <a:lnTo>
                    <a:pt x="145288" y="737870"/>
                  </a:lnTo>
                  <a:lnTo>
                    <a:pt x="145288" y="725170"/>
                  </a:lnTo>
                  <a:lnTo>
                    <a:pt x="1660525" y="725170"/>
                  </a:lnTo>
                  <a:lnTo>
                    <a:pt x="1660525" y="737870"/>
                  </a:lnTo>
                  <a:lnTo>
                    <a:pt x="1660525" y="725170"/>
                  </a:lnTo>
                  <a:cubicBezTo>
                    <a:pt x="1738884" y="725170"/>
                    <a:pt x="1819910" y="663067"/>
                    <a:pt x="1840230" y="587375"/>
                  </a:cubicBezTo>
                  <a:lnTo>
                    <a:pt x="1840230" y="587375"/>
                  </a:lnTo>
                  <a:lnTo>
                    <a:pt x="1840230" y="587375"/>
                  </a:lnTo>
                  <a:lnTo>
                    <a:pt x="1956054" y="156591"/>
                  </a:lnTo>
                  <a:lnTo>
                    <a:pt x="1956054" y="156591"/>
                  </a:lnTo>
                  <a:lnTo>
                    <a:pt x="1956054" y="156591"/>
                  </a:lnTo>
                  <a:cubicBezTo>
                    <a:pt x="1972818" y="94361"/>
                    <a:pt x="1943227" y="44196"/>
                    <a:pt x="1889379" y="29718"/>
                  </a:cubicBezTo>
                  <a:cubicBezTo>
                    <a:pt x="1879092" y="26924"/>
                    <a:pt x="1867789" y="25400"/>
                    <a:pt x="1855470" y="25400"/>
                  </a:cubicBezTo>
                  <a:lnTo>
                    <a:pt x="1855470" y="12700"/>
                  </a:lnTo>
                  <a:lnTo>
                    <a:pt x="1855470" y="25400"/>
                  </a:lnTo>
                  <a:lnTo>
                    <a:pt x="340233" y="25400"/>
                  </a:lnTo>
                  <a:lnTo>
                    <a:pt x="340233" y="12700"/>
                  </a:lnTo>
                  <a:lnTo>
                    <a:pt x="340233" y="25400"/>
                  </a:lnTo>
                  <a:moveTo>
                    <a:pt x="340233" y="0"/>
                  </a:moveTo>
                  <a:lnTo>
                    <a:pt x="1855597" y="0"/>
                  </a:lnTo>
                  <a:cubicBezTo>
                    <a:pt x="1869948" y="0"/>
                    <a:pt x="1883537" y="1778"/>
                    <a:pt x="1896110" y="5207"/>
                  </a:cubicBezTo>
                  <a:cubicBezTo>
                    <a:pt x="1964563" y="23622"/>
                    <a:pt x="2000758" y="88519"/>
                    <a:pt x="1980692" y="163195"/>
                  </a:cubicBezTo>
                  <a:lnTo>
                    <a:pt x="1968373" y="159893"/>
                  </a:lnTo>
                  <a:lnTo>
                    <a:pt x="1980692" y="163195"/>
                  </a:lnTo>
                  <a:lnTo>
                    <a:pt x="1864868" y="593979"/>
                  </a:lnTo>
                  <a:lnTo>
                    <a:pt x="1852549" y="590677"/>
                  </a:lnTo>
                  <a:lnTo>
                    <a:pt x="1864868" y="593979"/>
                  </a:lnTo>
                  <a:cubicBezTo>
                    <a:pt x="1841500" y="680847"/>
                    <a:pt x="1750568" y="750570"/>
                    <a:pt x="1660652" y="750570"/>
                  </a:cubicBezTo>
                  <a:lnTo>
                    <a:pt x="145161" y="750570"/>
                  </a:lnTo>
                  <a:cubicBezTo>
                    <a:pt x="130810" y="750570"/>
                    <a:pt x="117348" y="748792"/>
                    <a:pt x="104648" y="745363"/>
                  </a:cubicBezTo>
                  <a:cubicBezTo>
                    <a:pt x="36195" y="726948"/>
                    <a:pt x="0" y="661924"/>
                    <a:pt x="20066" y="587375"/>
                  </a:cubicBezTo>
                  <a:lnTo>
                    <a:pt x="32385" y="590677"/>
                  </a:lnTo>
                  <a:lnTo>
                    <a:pt x="20066" y="587375"/>
                  </a:lnTo>
                  <a:lnTo>
                    <a:pt x="135890" y="156591"/>
                  </a:lnTo>
                  <a:lnTo>
                    <a:pt x="135890" y="156591"/>
                  </a:lnTo>
                  <a:lnTo>
                    <a:pt x="135890" y="156591"/>
                  </a:lnTo>
                  <a:cubicBezTo>
                    <a:pt x="159258" y="69723"/>
                    <a:pt x="250190" y="0"/>
                    <a:pt x="340106" y="0"/>
                  </a:cubicBezTo>
                  <a:close/>
                </a:path>
              </a:pathLst>
            </a:custGeom>
            <a:solidFill>
              <a:srgbClr val="911019"/>
            </a:solidFill>
          </p:spPr>
        </p:sp>
        <p:sp>
          <p:nvSpPr>
            <p:cNvPr name="Freeform 18" id="18"/>
            <p:cNvSpPr/>
            <p:nvPr/>
          </p:nvSpPr>
          <p:spPr>
            <a:xfrm flipH="false" flipV="false" rot="0">
              <a:off x="6150356" y="63500"/>
              <a:ext cx="2000885" cy="750570"/>
            </a:xfrm>
            <a:custGeom>
              <a:avLst/>
              <a:gdLst/>
              <a:ahLst/>
              <a:cxnLst/>
              <a:rect r="r" b="b" t="t" l="l"/>
              <a:pathLst>
                <a:path h="750570" w="2000885">
                  <a:moveTo>
                    <a:pt x="340233" y="25400"/>
                  </a:moveTo>
                  <a:cubicBezTo>
                    <a:pt x="261874" y="25400"/>
                    <a:pt x="180848" y="87376"/>
                    <a:pt x="160528" y="163195"/>
                  </a:cubicBezTo>
                  <a:lnTo>
                    <a:pt x="148209" y="159893"/>
                  </a:lnTo>
                  <a:lnTo>
                    <a:pt x="160528" y="163195"/>
                  </a:lnTo>
                  <a:lnTo>
                    <a:pt x="44704" y="593979"/>
                  </a:lnTo>
                  <a:lnTo>
                    <a:pt x="44704" y="593979"/>
                  </a:lnTo>
                  <a:lnTo>
                    <a:pt x="44704" y="593979"/>
                  </a:lnTo>
                  <a:cubicBezTo>
                    <a:pt x="27940" y="656209"/>
                    <a:pt x="57658" y="706374"/>
                    <a:pt x="111379" y="720852"/>
                  </a:cubicBezTo>
                  <a:cubicBezTo>
                    <a:pt x="121666" y="723646"/>
                    <a:pt x="132969" y="725170"/>
                    <a:pt x="145288" y="725170"/>
                  </a:cubicBezTo>
                  <a:lnTo>
                    <a:pt x="145288" y="737870"/>
                  </a:lnTo>
                  <a:lnTo>
                    <a:pt x="145288" y="725170"/>
                  </a:lnTo>
                  <a:lnTo>
                    <a:pt x="1660652" y="725170"/>
                  </a:lnTo>
                  <a:lnTo>
                    <a:pt x="1660652" y="737870"/>
                  </a:lnTo>
                  <a:lnTo>
                    <a:pt x="1660652" y="725170"/>
                  </a:lnTo>
                  <a:cubicBezTo>
                    <a:pt x="1739011" y="725170"/>
                    <a:pt x="1820037" y="663067"/>
                    <a:pt x="1840357" y="587375"/>
                  </a:cubicBezTo>
                  <a:lnTo>
                    <a:pt x="1840357" y="587375"/>
                  </a:lnTo>
                  <a:lnTo>
                    <a:pt x="1840357" y="587375"/>
                  </a:lnTo>
                  <a:lnTo>
                    <a:pt x="1956181" y="156591"/>
                  </a:lnTo>
                  <a:lnTo>
                    <a:pt x="1968500" y="159893"/>
                  </a:lnTo>
                  <a:lnTo>
                    <a:pt x="1956181" y="156591"/>
                  </a:lnTo>
                  <a:cubicBezTo>
                    <a:pt x="1972945" y="94361"/>
                    <a:pt x="1943227" y="44196"/>
                    <a:pt x="1889506" y="29718"/>
                  </a:cubicBezTo>
                  <a:cubicBezTo>
                    <a:pt x="1879219" y="26924"/>
                    <a:pt x="1867916" y="25400"/>
                    <a:pt x="1855597" y="25400"/>
                  </a:cubicBezTo>
                  <a:lnTo>
                    <a:pt x="1855597" y="12700"/>
                  </a:lnTo>
                  <a:lnTo>
                    <a:pt x="1855597" y="25400"/>
                  </a:lnTo>
                  <a:lnTo>
                    <a:pt x="340233" y="25400"/>
                  </a:lnTo>
                  <a:lnTo>
                    <a:pt x="340233" y="12700"/>
                  </a:lnTo>
                  <a:lnTo>
                    <a:pt x="340233" y="25400"/>
                  </a:lnTo>
                  <a:moveTo>
                    <a:pt x="340233" y="0"/>
                  </a:moveTo>
                  <a:lnTo>
                    <a:pt x="1855597" y="0"/>
                  </a:lnTo>
                  <a:cubicBezTo>
                    <a:pt x="1869948" y="0"/>
                    <a:pt x="1883410" y="1778"/>
                    <a:pt x="1896110" y="5207"/>
                  </a:cubicBezTo>
                  <a:cubicBezTo>
                    <a:pt x="1964563" y="23622"/>
                    <a:pt x="2000885" y="88519"/>
                    <a:pt x="1980692" y="163195"/>
                  </a:cubicBezTo>
                  <a:lnTo>
                    <a:pt x="1980692" y="163195"/>
                  </a:lnTo>
                  <a:lnTo>
                    <a:pt x="1980692" y="163195"/>
                  </a:lnTo>
                  <a:lnTo>
                    <a:pt x="1864868" y="593979"/>
                  </a:lnTo>
                  <a:lnTo>
                    <a:pt x="1852549" y="590677"/>
                  </a:lnTo>
                  <a:lnTo>
                    <a:pt x="1864868" y="593979"/>
                  </a:lnTo>
                  <a:cubicBezTo>
                    <a:pt x="1841500" y="680847"/>
                    <a:pt x="1750568" y="750570"/>
                    <a:pt x="1660652" y="750570"/>
                  </a:cubicBezTo>
                  <a:lnTo>
                    <a:pt x="145161" y="750570"/>
                  </a:lnTo>
                  <a:cubicBezTo>
                    <a:pt x="130810" y="750570"/>
                    <a:pt x="117348" y="748792"/>
                    <a:pt x="104648" y="745363"/>
                  </a:cubicBezTo>
                  <a:cubicBezTo>
                    <a:pt x="36195" y="726948"/>
                    <a:pt x="0" y="661924"/>
                    <a:pt x="20066" y="587375"/>
                  </a:cubicBezTo>
                  <a:lnTo>
                    <a:pt x="32385" y="590677"/>
                  </a:lnTo>
                  <a:lnTo>
                    <a:pt x="20066" y="587375"/>
                  </a:lnTo>
                  <a:lnTo>
                    <a:pt x="135890" y="156591"/>
                  </a:lnTo>
                  <a:lnTo>
                    <a:pt x="135890" y="156591"/>
                  </a:lnTo>
                  <a:lnTo>
                    <a:pt x="135890" y="156591"/>
                  </a:lnTo>
                  <a:cubicBezTo>
                    <a:pt x="159258" y="69723"/>
                    <a:pt x="250190" y="0"/>
                    <a:pt x="340106" y="0"/>
                  </a:cubicBezTo>
                  <a:close/>
                </a:path>
              </a:pathLst>
            </a:custGeom>
            <a:solidFill>
              <a:srgbClr val="911019"/>
            </a:solidFill>
          </p:spPr>
        </p:sp>
      </p:grpSp>
      <p:sp>
        <p:nvSpPr>
          <p:cNvPr name="TextBox 19" id="19"/>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20" id="20"/>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21" id="21"/>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22" id="22"/>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23" id="23"/>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24" id="24"/>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25" id="25"/>
          <p:cNvSpPr txBox="true"/>
          <p:nvPr/>
        </p:nvSpPr>
        <p:spPr>
          <a:xfrm rot="0">
            <a:off x="6056165" y="6098484"/>
            <a:ext cx="2047496" cy="693639"/>
          </a:xfrm>
          <a:prstGeom prst="rect">
            <a:avLst/>
          </a:prstGeom>
        </p:spPr>
        <p:txBody>
          <a:bodyPr anchor="t" rtlCol="false" tIns="0" lIns="0" bIns="0" rIns="0">
            <a:spAutoFit/>
          </a:bodyPr>
          <a:lstStyle/>
          <a:p>
            <a:pPr algn="ctr">
              <a:lnSpc>
                <a:spcPts val="3006"/>
              </a:lnSpc>
            </a:pPr>
            <a:r>
              <a:rPr lang="en-US" b="true" sz="2539">
                <a:solidFill>
                  <a:srgbClr val="9D4E19"/>
                </a:solidFill>
                <a:latin typeface="Barlow Semi-Bold"/>
                <a:ea typeface="Barlow Semi-Bold"/>
                <a:cs typeface="Barlow Semi-Bold"/>
                <a:sym typeface="Barlow Semi-Bold"/>
              </a:rPr>
              <a:t>Yazıcı</a:t>
            </a:r>
          </a:p>
          <a:p>
            <a:pPr algn="ctr">
              <a:lnSpc>
                <a:spcPts val="2927"/>
              </a:lnSpc>
            </a:pPr>
            <a:r>
              <a:rPr lang="en-US" b="true" sz="2091">
                <a:solidFill>
                  <a:srgbClr val="9D4E19"/>
                </a:solidFill>
                <a:latin typeface="Barlow Semi-Bold"/>
                <a:ea typeface="Barlow Semi-Bold"/>
                <a:cs typeface="Barlow Semi-Bold"/>
                <a:sym typeface="Barlow Semi-Bold"/>
              </a:rPr>
              <a:t>(Kiramen</a:t>
            </a:r>
            <a:r>
              <a:rPr lang="en-US" b="true" sz="2091">
                <a:solidFill>
                  <a:srgbClr val="FFFFFF"/>
                </a:solidFill>
                <a:latin typeface="Barlow Semi-Bold"/>
                <a:ea typeface="Barlow Semi-Bold"/>
                <a:cs typeface="Barlow Semi-Bold"/>
                <a:sym typeface="Barlow Semi-Bold"/>
              </a:rPr>
              <a:t> </a:t>
            </a:r>
            <a:r>
              <a:rPr lang="en-US" b="true" sz="2091">
                <a:solidFill>
                  <a:srgbClr val="9D4E19"/>
                </a:solidFill>
                <a:latin typeface="Barlow Semi-Bold"/>
                <a:ea typeface="Barlow Semi-Bold"/>
                <a:cs typeface="Barlow Semi-Bold"/>
                <a:sym typeface="Barlow Semi-Bold"/>
              </a:rPr>
              <a:t>Kâtibin)</a:t>
            </a:r>
          </a:p>
        </p:txBody>
      </p:sp>
      <p:sp>
        <p:nvSpPr>
          <p:cNvPr name="TextBox 26" id="26"/>
          <p:cNvSpPr txBox="true"/>
          <p:nvPr/>
        </p:nvSpPr>
        <p:spPr>
          <a:xfrm rot="0">
            <a:off x="7109778" y="6473412"/>
            <a:ext cx="54181" cy="318712"/>
          </a:xfrm>
          <a:prstGeom prst="rect">
            <a:avLst/>
          </a:prstGeom>
        </p:spPr>
        <p:txBody>
          <a:bodyPr anchor="t" rtlCol="false" tIns="0" lIns="0" bIns="0" rIns="0">
            <a:spAutoFit/>
          </a:bodyPr>
          <a:lstStyle/>
          <a:p>
            <a:pPr algn="l">
              <a:lnSpc>
                <a:spcPts val="2476"/>
              </a:lnSpc>
            </a:pPr>
            <a:r>
              <a:rPr lang="en-US" b="true" sz="2091">
                <a:solidFill>
                  <a:srgbClr val="9D4E19"/>
                </a:solidFill>
                <a:latin typeface="Barlow Semi-Bold"/>
                <a:ea typeface="Barlow Semi-Bold"/>
                <a:cs typeface="Barlow Semi-Bold"/>
                <a:sym typeface="Barlow Semi-Bold"/>
              </a:rPr>
              <a:t> </a:t>
            </a:r>
          </a:p>
        </p:txBody>
      </p:sp>
      <p:sp>
        <p:nvSpPr>
          <p:cNvPr name="TextBox 27" id="27"/>
          <p:cNvSpPr txBox="true"/>
          <p:nvPr/>
        </p:nvSpPr>
        <p:spPr>
          <a:xfrm rot="0">
            <a:off x="6498050" y="3273442"/>
            <a:ext cx="1008908" cy="434632"/>
          </a:xfrm>
          <a:prstGeom prst="rect">
            <a:avLst/>
          </a:prstGeom>
        </p:spPr>
        <p:txBody>
          <a:bodyPr anchor="t" rtlCol="false" tIns="0" lIns="0" bIns="0" rIns="0">
            <a:spAutoFit/>
          </a:bodyPr>
          <a:lstStyle/>
          <a:p>
            <a:pPr algn="l">
              <a:lnSpc>
                <a:spcPts val="3555"/>
              </a:lnSpc>
            </a:pPr>
            <a:r>
              <a:rPr lang="en-US" b="true" sz="2539">
                <a:solidFill>
                  <a:srgbClr val="9D2217"/>
                </a:solidFill>
                <a:latin typeface="Barlow Semi-Bold"/>
                <a:ea typeface="Barlow Semi-Bold"/>
                <a:cs typeface="Barlow Semi-Bold"/>
                <a:sym typeface="Barlow Semi-Bold"/>
              </a:rPr>
              <a:t>Cebrail</a:t>
            </a:r>
          </a:p>
        </p:txBody>
      </p:sp>
      <p:sp>
        <p:nvSpPr>
          <p:cNvPr name="TextBox 28" id="28"/>
          <p:cNvSpPr txBox="true"/>
          <p:nvPr/>
        </p:nvSpPr>
        <p:spPr>
          <a:xfrm rot="0">
            <a:off x="9662816" y="3273442"/>
            <a:ext cx="810225" cy="434632"/>
          </a:xfrm>
          <a:prstGeom prst="rect">
            <a:avLst/>
          </a:prstGeom>
        </p:spPr>
        <p:txBody>
          <a:bodyPr anchor="t" rtlCol="false" tIns="0" lIns="0" bIns="0" rIns="0">
            <a:spAutoFit/>
          </a:bodyPr>
          <a:lstStyle/>
          <a:p>
            <a:pPr algn="l">
              <a:lnSpc>
                <a:spcPts val="3555"/>
              </a:lnSpc>
            </a:pPr>
            <a:r>
              <a:rPr lang="en-US" b="true" sz="2539">
                <a:solidFill>
                  <a:srgbClr val="9D2217"/>
                </a:solidFill>
                <a:latin typeface="Barlow Semi-Bold"/>
                <a:ea typeface="Barlow Semi-Bold"/>
                <a:cs typeface="Barlow Semi-Bold"/>
                <a:sym typeface="Barlow Semi-Bold"/>
              </a:rPr>
              <a:t>Azrail</a:t>
            </a:r>
          </a:p>
        </p:txBody>
      </p:sp>
      <p:sp>
        <p:nvSpPr>
          <p:cNvPr name="TextBox 29" id="29"/>
          <p:cNvSpPr txBox="true"/>
          <p:nvPr/>
        </p:nvSpPr>
        <p:spPr>
          <a:xfrm rot="0">
            <a:off x="9455127" y="6050859"/>
            <a:ext cx="1436551" cy="434632"/>
          </a:xfrm>
          <a:prstGeom prst="rect">
            <a:avLst/>
          </a:prstGeom>
        </p:spPr>
        <p:txBody>
          <a:bodyPr anchor="t" rtlCol="false" tIns="0" lIns="0" bIns="0" rIns="0">
            <a:spAutoFit/>
          </a:bodyPr>
          <a:lstStyle/>
          <a:p>
            <a:pPr algn="l">
              <a:lnSpc>
                <a:spcPts val="3555"/>
              </a:lnSpc>
            </a:pPr>
            <a:r>
              <a:rPr lang="en-US" b="true" sz="2539">
                <a:solidFill>
                  <a:srgbClr val="9D4E19"/>
                </a:solidFill>
                <a:latin typeface="Barlow Semi-Bold"/>
                <a:ea typeface="Barlow Semi-Bold"/>
                <a:cs typeface="Barlow Semi-Bold"/>
                <a:sym typeface="Barlow Semi-Bold"/>
              </a:rPr>
              <a:t>Koruyucu </a:t>
            </a:r>
          </a:p>
        </p:txBody>
      </p:sp>
      <p:sp>
        <p:nvSpPr>
          <p:cNvPr name="TextBox 30" id="30"/>
          <p:cNvSpPr txBox="true"/>
          <p:nvPr/>
        </p:nvSpPr>
        <p:spPr>
          <a:xfrm rot="0">
            <a:off x="12795611" y="6145167"/>
            <a:ext cx="859569" cy="387007"/>
          </a:xfrm>
          <a:prstGeom prst="rect">
            <a:avLst/>
          </a:prstGeom>
        </p:spPr>
        <p:txBody>
          <a:bodyPr anchor="t" rtlCol="false" tIns="0" lIns="0" bIns="0" rIns="0">
            <a:spAutoFit/>
          </a:bodyPr>
          <a:lstStyle/>
          <a:p>
            <a:pPr algn="l">
              <a:lnSpc>
                <a:spcPts val="3004"/>
              </a:lnSpc>
            </a:pPr>
            <a:r>
              <a:rPr lang="en-US" b="true" sz="2539">
                <a:solidFill>
                  <a:srgbClr val="9D4E19"/>
                </a:solidFill>
                <a:latin typeface="Barlow Semi-Bold"/>
                <a:ea typeface="Barlow Semi-Bold"/>
                <a:cs typeface="Barlow Semi-Bold"/>
                <a:sym typeface="Barlow Semi-Bold"/>
              </a:rPr>
              <a:t>Sorgu</a:t>
            </a:r>
          </a:p>
        </p:txBody>
      </p:sp>
      <p:sp>
        <p:nvSpPr>
          <p:cNvPr name="TextBox 31" id="31"/>
          <p:cNvSpPr txBox="true"/>
          <p:nvPr/>
        </p:nvSpPr>
        <p:spPr>
          <a:xfrm rot="0">
            <a:off x="13034460" y="6520094"/>
            <a:ext cx="54181" cy="318712"/>
          </a:xfrm>
          <a:prstGeom prst="rect">
            <a:avLst/>
          </a:prstGeom>
        </p:spPr>
        <p:txBody>
          <a:bodyPr anchor="t" rtlCol="false" tIns="0" lIns="0" bIns="0" rIns="0">
            <a:spAutoFit/>
          </a:bodyPr>
          <a:lstStyle/>
          <a:p>
            <a:pPr algn="l">
              <a:lnSpc>
                <a:spcPts val="2473"/>
              </a:lnSpc>
            </a:pPr>
            <a:r>
              <a:rPr lang="en-US" b="true" sz="2091">
                <a:solidFill>
                  <a:srgbClr val="9D4E19"/>
                </a:solidFill>
                <a:latin typeface="Barlow Semi-Bold"/>
                <a:ea typeface="Barlow Semi-Bold"/>
                <a:cs typeface="Barlow Semi-Bold"/>
                <a:sym typeface="Barlow Semi-Bold"/>
              </a:rPr>
              <a:t> </a:t>
            </a:r>
          </a:p>
        </p:txBody>
      </p:sp>
      <p:sp>
        <p:nvSpPr>
          <p:cNvPr name="TextBox 32" id="32"/>
          <p:cNvSpPr txBox="true"/>
          <p:nvPr/>
        </p:nvSpPr>
        <p:spPr>
          <a:xfrm rot="0">
            <a:off x="12710085" y="3273442"/>
            <a:ext cx="801660" cy="434632"/>
          </a:xfrm>
          <a:prstGeom prst="rect">
            <a:avLst/>
          </a:prstGeom>
        </p:spPr>
        <p:txBody>
          <a:bodyPr anchor="t" rtlCol="false" tIns="0" lIns="0" bIns="0" rIns="0">
            <a:spAutoFit/>
          </a:bodyPr>
          <a:lstStyle/>
          <a:p>
            <a:pPr algn="l">
              <a:lnSpc>
                <a:spcPts val="3555"/>
              </a:lnSpc>
            </a:pPr>
            <a:r>
              <a:rPr lang="en-US" b="true" sz="2539">
                <a:solidFill>
                  <a:srgbClr val="9D2217"/>
                </a:solidFill>
                <a:latin typeface="Barlow Semi-Bold"/>
                <a:ea typeface="Barlow Semi-Bold"/>
                <a:cs typeface="Barlow Semi-Bold"/>
                <a:sym typeface="Barlow Semi-Bold"/>
              </a:rPr>
              <a:t>Mikâil</a:t>
            </a:r>
          </a:p>
        </p:txBody>
      </p:sp>
      <p:sp>
        <p:nvSpPr>
          <p:cNvPr name="TextBox 33" id="33"/>
          <p:cNvSpPr txBox="true"/>
          <p:nvPr/>
        </p:nvSpPr>
        <p:spPr>
          <a:xfrm rot="0">
            <a:off x="15759176" y="3273442"/>
            <a:ext cx="816799" cy="434632"/>
          </a:xfrm>
          <a:prstGeom prst="rect">
            <a:avLst/>
          </a:prstGeom>
        </p:spPr>
        <p:txBody>
          <a:bodyPr anchor="t" rtlCol="false" tIns="0" lIns="0" bIns="0" rIns="0">
            <a:spAutoFit/>
          </a:bodyPr>
          <a:lstStyle/>
          <a:p>
            <a:pPr algn="l">
              <a:lnSpc>
                <a:spcPts val="3555"/>
              </a:lnSpc>
            </a:pPr>
            <a:r>
              <a:rPr lang="en-US" b="true" sz="2539">
                <a:solidFill>
                  <a:srgbClr val="9D2217"/>
                </a:solidFill>
                <a:latin typeface="Barlow Semi-Bold"/>
                <a:ea typeface="Barlow Semi-Bold"/>
                <a:cs typeface="Barlow Semi-Bold"/>
                <a:sym typeface="Barlow Semi-Bold"/>
              </a:rPr>
              <a:t>İsrafil</a:t>
            </a:r>
          </a:p>
        </p:txBody>
      </p:sp>
      <p:sp>
        <p:nvSpPr>
          <p:cNvPr name="TextBox 34" id="34"/>
          <p:cNvSpPr txBox="true"/>
          <p:nvPr/>
        </p:nvSpPr>
        <p:spPr>
          <a:xfrm rot="0">
            <a:off x="15627266" y="6288869"/>
            <a:ext cx="1121410" cy="434632"/>
          </a:xfrm>
          <a:prstGeom prst="rect">
            <a:avLst/>
          </a:prstGeom>
        </p:spPr>
        <p:txBody>
          <a:bodyPr anchor="t" rtlCol="false" tIns="0" lIns="0" bIns="0" rIns="0">
            <a:spAutoFit/>
          </a:bodyPr>
          <a:lstStyle/>
          <a:p>
            <a:pPr algn="l">
              <a:lnSpc>
                <a:spcPts val="3555"/>
              </a:lnSpc>
            </a:pPr>
            <a:r>
              <a:rPr lang="en-US" b="true" sz="2539">
                <a:solidFill>
                  <a:srgbClr val="9D4E19"/>
                </a:solidFill>
                <a:latin typeface="Barlow Semi-Bold"/>
                <a:ea typeface="Barlow Semi-Bold"/>
                <a:cs typeface="Barlow Semi-Bold"/>
                <a:sym typeface="Barlow Semi-Bold"/>
              </a:rPr>
              <a:t>Rahmet</a:t>
            </a:r>
          </a:p>
        </p:txBody>
      </p:sp>
      <p:sp>
        <p:nvSpPr>
          <p:cNvPr name="TextBox 35" id="35"/>
          <p:cNvSpPr txBox="true"/>
          <p:nvPr/>
        </p:nvSpPr>
        <p:spPr>
          <a:xfrm rot="0">
            <a:off x="17425512" y="9448256"/>
            <a:ext cx="293756"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10</a:t>
            </a:r>
          </a:p>
        </p:txBody>
      </p:sp>
      <p:sp>
        <p:nvSpPr>
          <p:cNvPr name="TextBox 36" id="36"/>
          <p:cNvSpPr txBox="true"/>
          <p:nvPr/>
        </p:nvSpPr>
        <p:spPr>
          <a:xfrm rot="0">
            <a:off x="5490850" y="1370976"/>
            <a:ext cx="4689090"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Melekler ve Özellikleri</a:t>
            </a:r>
          </a:p>
        </p:txBody>
      </p:sp>
      <p:sp>
        <p:nvSpPr>
          <p:cNvPr name="TextBox 37" id="37"/>
          <p:cNvSpPr txBox="true"/>
          <p:nvPr/>
        </p:nvSpPr>
        <p:spPr>
          <a:xfrm rot="0">
            <a:off x="9991900" y="2158898"/>
            <a:ext cx="2990797" cy="535218"/>
          </a:xfrm>
          <a:prstGeom prst="rect">
            <a:avLst/>
          </a:prstGeom>
        </p:spPr>
        <p:txBody>
          <a:bodyPr anchor="t" rtlCol="false" tIns="0" lIns="0" bIns="0" rIns="0">
            <a:spAutoFit/>
          </a:bodyPr>
          <a:lstStyle/>
          <a:p>
            <a:pPr algn="l">
              <a:lnSpc>
                <a:spcPts val="4391"/>
              </a:lnSpc>
            </a:pPr>
            <a:r>
              <a:rPr lang="en-US" b="true" sz="3136" i="true">
                <a:solidFill>
                  <a:srgbClr val="821D20"/>
                </a:solidFill>
                <a:latin typeface="Barlow Semi-Bold Italics"/>
                <a:ea typeface="Barlow Semi-Bold Italics"/>
                <a:cs typeface="Barlow Semi-Bold Italics"/>
                <a:sym typeface="Barlow Semi-Bold Italics"/>
              </a:rPr>
              <a:t>Dört Büyük Melek</a:t>
            </a:r>
          </a:p>
        </p:txBody>
      </p:sp>
      <p:sp>
        <p:nvSpPr>
          <p:cNvPr name="TextBox 38" id="38"/>
          <p:cNvSpPr txBox="true"/>
          <p:nvPr/>
        </p:nvSpPr>
        <p:spPr>
          <a:xfrm rot="0">
            <a:off x="8992340" y="5279087"/>
            <a:ext cx="5029856" cy="535218"/>
          </a:xfrm>
          <a:prstGeom prst="rect">
            <a:avLst/>
          </a:prstGeom>
        </p:spPr>
        <p:txBody>
          <a:bodyPr anchor="t" rtlCol="false" tIns="0" lIns="0" bIns="0" rIns="0">
            <a:spAutoFit/>
          </a:bodyPr>
          <a:lstStyle/>
          <a:p>
            <a:pPr algn="l">
              <a:lnSpc>
                <a:spcPts val="4391"/>
              </a:lnSpc>
            </a:pPr>
            <a:r>
              <a:rPr lang="en-US" b="true" sz="3136" i="true">
                <a:solidFill>
                  <a:srgbClr val="9C5221"/>
                </a:solidFill>
                <a:latin typeface="Barlow Semi-Bold Italics"/>
                <a:ea typeface="Barlow Semi-Bold Italics"/>
                <a:cs typeface="Barlow Semi-Bold Italics"/>
                <a:sym typeface="Barlow Semi-Bold Italics"/>
              </a:rPr>
              <a:t>İsimleri Bilinen Diğer Melekler</a:t>
            </a:r>
          </a:p>
        </p:txBody>
      </p:sp>
      <p:sp>
        <p:nvSpPr>
          <p:cNvPr name="TextBox 39" id="39"/>
          <p:cNvSpPr txBox="true"/>
          <p:nvPr/>
        </p:nvSpPr>
        <p:spPr>
          <a:xfrm rot="0">
            <a:off x="9642897" y="6425801"/>
            <a:ext cx="987992" cy="366337"/>
          </a:xfrm>
          <a:prstGeom prst="rect">
            <a:avLst/>
          </a:prstGeom>
        </p:spPr>
        <p:txBody>
          <a:bodyPr anchor="t" rtlCol="false" tIns="0" lIns="0" bIns="0" rIns="0">
            <a:spAutoFit/>
          </a:bodyPr>
          <a:lstStyle/>
          <a:p>
            <a:pPr algn="l">
              <a:lnSpc>
                <a:spcPts val="2927"/>
              </a:lnSpc>
            </a:pPr>
            <a:r>
              <a:rPr lang="en-US" b="true" sz="2091">
                <a:solidFill>
                  <a:srgbClr val="9D4E19"/>
                </a:solidFill>
                <a:latin typeface="Barlow Semi-Bold"/>
                <a:ea typeface="Barlow Semi-Bold"/>
                <a:cs typeface="Barlow Semi-Bold"/>
                <a:sym typeface="Barlow Semi-Bold"/>
              </a:rPr>
              <a:t>(Hafaza)</a:t>
            </a:r>
          </a:p>
        </p:txBody>
      </p:sp>
      <p:sp>
        <p:nvSpPr>
          <p:cNvPr name="TextBox 40" id="40"/>
          <p:cNvSpPr txBox="true"/>
          <p:nvPr/>
        </p:nvSpPr>
        <p:spPr>
          <a:xfrm rot="0">
            <a:off x="12089479" y="6472469"/>
            <a:ext cx="2073761" cy="366337"/>
          </a:xfrm>
          <a:prstGeom prst="rect">
            <a:avLst/>
          </a:prstGeom>
        </p:spPr>
        <p:txBody>
          <a:bodyPr anchor="t" rtlCol="false" tIns="0" lIns="0" bIns="0" rIns="0">
            <a:spAutoFit/>
          </a:bodyPr>
          <a:lstStyle/>
          <a:p>
            <a:pPr algn="l">
              <a:lnSpc>
                <a:spcPts val="2927"/>
              </a:lnSpc>
            </a:pPr>
            <a:r>
              <a:rPr lang="en-US" b="true" sz="2091" spc="60">
                <a:solidFill>
                  <a:srgbClr val="9D4E19"/>
                </a:solidFill>
                <a:latin typeface="Barlow Semi-Bold"/>
                <a:ea typeface="Barlow Semi-Bold"/>
                <a:cs typeface="Barlow Semi-Bold"/>
                <a:sym typeface="Barlow Semi-Bold"/>
              </a:rPr>
              <a:t>(MünkerveNekir)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sp>
        <p:nvSpPr>
          <p:cNvPr name="Freeform 9" id="9"/>
          <p:cNvSpPr/>
          <p:nvPr/>
        </p:nvSpPr>
        <p:spPr>
          <a:xfrm flipH="false" flipV="false" rot="0">
            <a:off x="5401155" y="2373981"/>
            <a:ext cx="12634647" cy="1432311"/>
          </a:xfrm>
          <a:custGeom>
            <a:avLst/>
            <a:gdLst/>
            <a:ahLst/>
            <a:cxnLst/>
            <a:rect r="r" b="b" t="t" l="l"/>
            <a:pathLst>
              <a:path h="1432311" w="12634647">
                <a:moveTo>
                  <a:pt x="0" y="0"/>
                </a:moveTo>
                <a:lnTo>
                  <a:pt x="12634648" y="0"/>
                </a:lnTo>
                <a:lnTo>
                  <a:pt x="12634648" y="1432311"/>
                </a:lnTo>
                <a:lnTo>
                  <a:pt x="0" y="1432311"/>
                </a:lnTo>
                <a:lnTo>
                  <a:pt x="0" y="0"/>
                </a:lnTo>
                <a:close/>
              </a:path>
            </a:pathLst>
          </a:custGeom>
          <a:blipFill>
            <a:blip r:embed="rId2"/>
            <a:stretch>
              <a:fillRect l="0" t="0" r="0" b="0"/>
            </a:stretch>
          </a:blipFill>
        </p:spPr>
      </p:sp>
      <p:grpSp>
        <p:nvGrpSpPr>
          <p:cNvPr name="Group 10" id="10"/>
          <p:cNvGrpSpPr>
            <a:grpSpLocks noChangeAspect="true"/>
          </p:cNvGrpSpPr>
          <p:nvPr/>
        </p:nvGrpSpPr>
        <p:grpSpPr>
          <a:xfrm rot="0">
            <a:off x="5615361" y="2550240"/>
            <a:ext cx="12060297" cy="1021742"/>
            <a:chOff x="0" y="0"/>
            <a:chExt cx="8073708" cy="683997"/>
          </a:xfrm>
        </p:grpSpPr>
        <p:sp>
          <p:nvSpPr>
            <p:cNvPr name="Freeform 11" id="11"/>
            <p:cNvSpPr/>
            <p:nvPr/>
          </p:nvSpPr>
          <p:spPr>
            <a:xfrm flipH="false" flipV="false" rot="0">
              <a:off x="0" y="0"/>
              <a:ext cx="8073644" cy="684022"/>
            </a:xfrm>
            <a:custGeom>
              <a:avLst/>
              <a:gdLst/>
              <a:ahLst/>
              <a:cxnLst/>
              <a:rect r="r" b="b" t="t" l="l"/>
              <a:pathLst>
                <a:path h="684022" w="8073644">
                  <a:moveTo>
                    <a:pt x="165100" y="25400"/>
                  </a:moveTo>
                  <a:cubicBezTo>
                    <a:pt x="88011" y="25400"/>
                    <a:pt x="25400" y="88011"/>
                    <a:pt x="25400" y="165100"/>
                  </a:cubicBezTo>
                  <a:lnTo>
                    <a:pt x="12700" y="165100"/>
                  </a:lnTo>
                  <a:lnTo>
                    <a:pt x="25400" y="165100"/>
                  </a:lnTo>
                  <a:lnTo>
                    <a:pt x="25400" y="518922"/>
                  </a:lnTo>
                  <a:lnTo>
                    <a:pt x="12700" y="518922"/>
                  </a:lnTo>
                  <a:lnTo>
                    <a:pt x="25400" y="518922"/>
                  </a:lnTo>
                  <a:cubicBezTo>
                    <a:pt x="25400" y="596138"/>
                    <a:pt x="88011" y="658622"/>
                    <a:pt x="165100" y="658622"/>
                  </a:cubicBezTo>
                  <a:lnTo>
                    <a:pt x="165100" y="671322"/>
                  </a:lnTo>
                  <a:lnTo>
                    <a:pt x="165100" y="658622"/>
                  </a:lnTo>
                  <a:lnTo>
                    <a:pt x="7908544" y="658622"/>
                  </a:lnTo>
                  <a:lnTo>
                    <a:pt x="7908544" y="671322"/>
                  </a:lnTo>
                  <a:lnTo>
                    <a:pt x="7908544" y="658622"/>
                  </a:lnTo>
                  <a:cubicBezTo>
                    <a:pt x="7985633" y="658622"/>
                    <a:pt x="8048244" y="596138"/>
                    <a:pt x="8048244" y="518922"/>
                  </a:cubicBezTo>
                  <a:lnTo>
                    <a:pt x="8060944" y="518922"/>
                  </a:lnTo>
                  <a:lnTo>
                    <a:pt x="8048244" y="518922"/>
                  </a:lnTo>
                  <a:lnTo>
                    <a:pt x="8048244" y="165100"/>
                  </a:lnTo>
                  <a:lnTo>
                    <a:pt x="8060944" y="165100"/>
                  </a:lnTo>
                  <a:lnTo>
                    <a:pt x="8048244" y="165100"/>
                  </a:lnTo>
                  <a:cubicBezTo>
                    <a:pt x="8048244" y="88011"/>
                    <a:pt x="7985633" y="25400"/>
                    <a:pt x="7908544" y="25400"/>
                  </a:cubicBezTo>
                  <a:lnTo>
                    <a:pt x="7908544" y="12700"/>
                  </a:lnTo>
                  <a:lnTo>
                    <a:pt x="7908544" y="25400"/>
                  </a:lnTo>
                  <a:lnTo>
                    <a:pt x="165100" y="25400"/>
                  </a:lnTo>
                  <a:lnTo>
                    <a:pt x="165100" y="12700"/>
                  </a:lnTo>
                  <a:lnTo>
                    <a:pt x="165100" y="25400"/>
                  </a:lnTo>
                  <a:moveTo>
                    <a:pt x="165100" y="0"/>
                  </a:moveTo>
                  <a:lnTo>
                    <a:pt x="7908544" y="0"/>
                  </a:lnTo>
                  <a:cubicBezTo>
                    <a:pt x="7999730" y="0"/>
                    <a:pt x="8073644" y="73914"/>
                    <a:pt x="8073644" y="165100"/>
                  </a:cubicBezTo>
                  <a:lnTo>
                    <a:pt x="8073644" y="518922"/>
                  </a:lnTo>
                  <a:cubicBezTo>
                    <a:pt x="8073644" y="610108"/>
                    <a:pt x="7999730" y="684022"/>
                    <a:pt x="7908544" y="684022"/>
                  </a:cubicBezTo>
                  <a:lnTo>
                    <a:pt x="165100" y="684022"/>
                  </a:lnTo>
                  <a:cubicBezTo>
                    <a:pt x="73914" y="684022"/>
                    <a:pt x="0" y="610108"/>
                    <a:pt x="0" y="518922"/>
                  </a:cubicBezTo>
                  <a:lnTo>
                    <a:pt x="0" y="165100"/>
                  </a:lnTo>
                  <a:cubicBezTo>
                    <a:pt x="0" y="73914"/>
                    <a:pt x="73914" y="0"/>
                    <a:pt x="165100" y="0"/>
                  </a:cubicBezTo>
                  <a:close/>
                </a:path>
              </a:pathLst>
            </a:custGeom>
            <a:solidFill>
              <a:srgbClr val="D2992B"/>
            </a:solidFill>
          </p:spPr>
        </p:sp>
      </p:grpSp>
      <p:sp>
        <p:nvSpPr>
          <p:cNvPr name="Freeform 12" id="12"/>
          <p:cNvSpPr/>
          <p:nvPr/>
        </p:nvSpPr>
        <p:spPr>
          <a:xfrm flipH="false" flipV="false" rot="0">
            <a:off x="5409863" y="5894423"/>
            <a:ext cx="12634633" cy="1479733"/>
          </a:xfrm>
          <a:custGeom>
            <a:avLst/>
            <a:gdLst/>
            <a:ahLst/>
            <a:cxnLst/>
            <a:rect r="r" b="b" t="t" l="l"/>
            <a:pathLst>
              <a:path h="1479733" w="12634633">
                <a:moveTo>
                  <a:pt x="0" y="0"/>
                </a:moveTo>
                <a:lnTo>
                  <a:pt x="12634633" y="0"/>
                </a:lnTo>
                <a:lnTo>
                  <a:pt x="12634633" y="1479734"/>
                </a:lnTo>
                <a:lnTo>
                  <a:pt x="0" y="1479734"/>
                </a:lnTo>
                <a:lnTo>
                  <a:pt x="0" y="0"/>
                </a:lnTo>
                <a:close/>
              </a:path>
            </a:pathLst>
          </a:custGeom>
          <a:blipFill>
            <a:blip r:embed="rId3"/>
            <a:stretch>
              <a:fillRect l="0" t="0" r="0" b="0"/>
            </a:stretch>
          </a:blipFill>
        </p:spPr>
      </p:sp>
      <p:grpSp>
        <p:nvGrpSpPr>
          <p:cNvPr name="Group 13" id="13"/>
          <p:cNvGrpSpPr>
            <a:grpSpLocks noChangeAspect="true"/>
          </p:cNvGrpSpPr>
          <p:nvPr/>
        </p:nvGrpSpPr>
        <p:grpSpPr>
          <a:xfrm rot="0">
            <a:off x="5624069" y="6070682"/>
            <a:ext cx="12060297" cy="1075524"/>
            <a:chOff x="0" y="0"/>
            <a:chExt cx="8073708" cy="720001"/>
          </a:xfrm>
        </p:grpSpPr>
        <p:sp>
          <p:nvSpPr>
            <p:cNvPr name="Freeform 14" id="14"/>
            <p:cNvSpPr/>
            <p:nvPr/>
          </p:nvSpPr>
          <p:spPr>
            <a:xfrm flipH="false" flipV="false" rot="0">
              <a:off x="0" y="0"/>
              <a:ext cx="8073644" cy="719963"/>
            </a:xfrm>
            <a:custGeom>
              <a:avLst/>
              <a:gdLst/>
              <a:ahLst/>
              <a:cxnLst/>
              <a:rect r="r" b="b" t="t" l="l"/>
              <a:pathLst>
                <a:path h="719963" w="8073644">
                  <a:moveTo>
                    <a:pt x="165100" y="25400"/>
                  </a:moveTo>
                  <a:cubicBezTo>
                    <a:pt x="88011" y="25400"/>
                    <a:pt x="25400" y="88011"/>
                    <a:pt x="25400" y="165100"/>
                  </a:cubicBezTo>
                  <a:lnTo>
                    <a:pt x="12700" y="165100"/>
                  </a:lnTo>
                  <a:lnTo>
                    <a:pt x="25400" y="165100"/>
                  </a:lnTo>
                  <a:lnTo>
                    <a:pt x="25400" y="554863"/>
                  </a:lnTo>
                  <a:lnTo>
                    <a:pt x="12700" y="554863"/>
                  </a:lnTo>
                  <a:lnTo>
                    <a:pt x="25400" y="554863"/>
                  </a:lnTo>
                  <a:cubicBezTo>
                    <a:pt x="25400" y="631952"/>
                    <a:pt x="88011" y="694563"/>
                    <a:pt x="165100" y="694563"/>
                  </a:cubicBezTo>
                  <a:lnTo>
                    <a:pt x="165100" y="707263"/>
                  </a:lnTo>
                  <a:lnTo>
                    <a:pt x="165100" y="694563"/>
                  </a:lnTo>
                  <a:lnTo>
                    <a:pt x="7908544" y="694563"/>
                  </a:lnTo>
                  <a:lnTo>
                    <a:pt x="7908544" y="707263"/>
                  </a:lnTo>
                  <a:lnTo>
                    <a:pt x="7908544" y="694563"/>
                  </a:lnTo>
                  <a:cubicBezTo>
                    <a:pt x="7985633" y="694563"/>
                    <a:pt x="8048244" y="631952"/>
                    <a:pt x="8048244" y="554863"/>
                  </a:cubicBezTo>
                  <a:lnTo>
                    <a:pt x="8060944" y="554863"/>
                  </a:lnTo>
                  <a:lnTo>
                    <a:pt x="8048244" y="554863"/>
                  </a:lnTo>
                  <a:lnTo>
                    <a:pt x="8048244" y="165100"/>
                  </a:lnTo>
                  <a:lnTo>
                    <a:pt x="8060944" y="165100"/>
                  </a:lnTo>
                  <a:lnTo>
                    <a:pt x="8048244" y="165100"/>
                  </a:lnTo>
                  <a:cubicBezTo>
                    <a:pt x="8048244" y="88011"/>
                    <a:pt x="7985633" y="25400"/>
                    <a:pt x="7908544" y="25400"/>
                  </a:cubicBezTo>
                  <a:lnTo>
                    <a:pt x="7908544" y="12700"/>
                  </a:lnTo>
                  <a:lnTo>
                    <a:pt x="7908544" y="25400"/>
                  </a:lnTo>
                  <a:lnTo>
                    <a:pt x="165100" y="25400"/>
                  </a:lnTo>
                  <a:lnTo>
                    <a:pt x="165100" y="12700"/>
                  </a:lnTo>
                  <a:lnTo>
                    <a:pt x="165100" y="25400"/>
                  </a:lnTo>
                  <a:moveTo>
                    <a:pt x="165100" y="0"/>
                  </a:moveTo>
                  <a:lnTo>
                    <a:pt x="7908544" y="0"/>
                  </a:lnTo>
                  <a:cubicBezTo>
                    <a:pt x="7999730" y="0"/>
                    <a:pt x="8073644" y="73914"/>
                    <a:pt x="8073644" y="165100"/>
                  </a:cubicBezTo>
                  <a:lnTo>
                    <a:pt x="8073644" y="554863"/>
                  </a:lnTo>
                  <a:cubicBezTo>
                    <a:pt x="8073644" y="646049"/>
                    <a:pt x="7999730" y="719963"/>
                    <a:pt x="7908544" y="719963"/>
                  </a:cubicBezTo>
                  <a:lnTo>
                    <a:pt x="165100" y="719963"/>
                  </a:lnTo>
                  <a:cubicBezTo>
                    <a:pt x="73914" y="719963"/>
                    <a:pt x="0" y="646049"/>
                    <a:pt x="0" y="554863"/>
                  </a:cubicBezTo>
                  <a:lnTo>
                    <a:pt x="0" y="165100"/>
                  </a:lnTo>
                  <a:cubicBezTo>
                    <a:pt x="0" y="73914"/>
                    <a:pt x="73914" y="0"/>
                    <a:pt x="165100" y="0"/>
                  </a:cubicBezTo>
                  <a:close/>
                </a:path>
              </a:pathLst>
            </a:custGeom>
            <a:solidFill>
              <a:srgbClr val="D2992B"/>
            </a:solidFill>
          </p:spPr>
        </p:sp>
      </p:grpSp>
      <p:sp>
        <p:nvSpPr>
          <p:cNvPr name="Freeform 15" id="15"/>
          <p:cNvSpPr/>
          <p:nvPr/>
        </p:nvSpPr>
        <p:spPr>
          <a:xfrm flipH="false" flipV="false" rot="0">
            <a:off x="5417760" y="4115343"/>
            <a:ext cx="12634647" cy="1432311"/>
          </a:xfrm>
          <a:custGeom>
            <a:avLst/>
            <a:gdLst/>
            <a:ahLst/>
            <a:cxnLst/>
            <a:rect r="r" b="b" t="t" l="l"/>
            <a:pathLst>
              <a:path h="1432311" w="12634647">
                <a:moveTo>
                  <a:pt x="0" y="0"/>
                </a:moveTo>
                <a:lnTo>
                  <a:pt x="12634647" y="0"/>
                </a:lnTo>
                <a:lnTo>
                  <a:pt x="12634647" y="1432310"/>
                </a:lnTo>
                <a:lnTo>
                  <a:pt x="0" y="1432310"/>
                </a:lnTo>
                <a:lnTo>
                  <a:pt x="0" y="0"/>
                </a:lnTo>
                <a:close/>
              </a:path>
            </a:pathLst>
          </a:custGeom>
          <a:blipFill>
            <a:blip r:embed="rId4"/>
            <a:stretch>
              <a:fillRect l="0" t="0" r="0" b="0"/>
            </a:stretch>
          </a:blipFill>
        </p:spPr>
      </p:sp>
      <p:grpSp>
        <p:nvGrpSpPr>
          <p:cNvPr name="Group 16" id="16"/>
          <p:cNvGrpSpPr>
            <a:grpSpLocks noChangeAspect="true"/>
          </p:cNvGrpSpPr>
          <p:nvPr/>
        </p:nvGrpSpPr>
        <p:grpSpPr>
          <a:xfrm rot="0">
            <a:off x="5631965" y="4291602"/>
            <a:ext cx="12060297" cy="1021742"/>
            <a:chOff x="0" y="0"/>
            <a:chExt cx="8073708" cy="683997"/>
          </a:xfrm>
        </p:grpSpPr>
        <p:sp>
          <p:nvSpPr>
            <p:cNvPr name="Freeform 17" id="17"/>
            <p:cNvSpPr/>
            <p:nvPr/>
          </p:nvSpPr>
          <p:spPr>
            <a:xfrm flipH="false" flipV="false" rot="0">
              <a:off x="0" y="0"/>
              <a:ext cx="8073771" cy="684022"/>
            </a:xfrm>
            <a:custGeom>
              <a:avLst/>
              <a:gdLst/>
              <a:ahLst/>
              <a:cxnLst/>
              <a:rect r="r" b="b" t="t" l="l"/>
              <a:pathLst>
                <a:path h="684022" w="8073771">
                  <a:moveTo>
                    <a:pt x="165100" y="25400"/>
                  </a:moveTo>
                  <a:cubicBezTo>
                    <a:pt x="88011" y="25400"/>
                    <a:pt x="25400" y="88011"/>
                    <a:pt x="25400" y="165100"/>
                  </a:cubicBezTo>
                  <a:lnTo>
                    <a:pt x="12700" y="165100"/>
                  </a:lnTo>
                  <a:lnTo>
                    <a:pt x="25400" y="165100"/>
                  </a:lnTo>
                  <a:lnTo>
                    <a:pt x="25400" y="518922"/>
                  </a:lnTo>
                  <a:lnTo>
                    <a:pt x="12700" y="518922"/>
                  </a:lnTo>
                  <a:lnTo>
                    <a:pt x="25400" y="518922"/>
                  </a:lnTo>
                  <a:cubicBezTo>
                    <a:pt x="25400" y="596138"/>
                    <a:pt x="88011" y="658622"/>
                    <a:pt x="165100" y="658622"/>
                  </a:cubicBezTo>
                  <a:lnTo>
                    <a:pt x="165100" y="671322"/>
                  </a:lnTo>
                  <a:lnTo>
                    <a:pt x="165100" y="658622"/>
                  </a:lnTo>
                  <a:lnTo>
                    <a:pt x="7908671" y="658622"/>
                  </a:lnTo>
                  <a:lnTo>
                    <a:pt x="7908671" y="671322"/>
                  </a:lnTo>
                  <a:lnTo>
                    <a:pt x="7908671" y="658622"/>
                  </a:lnTo>
                  <a:cubicBezTo>
                    <a:pt x="7985760" y="658622"/>
                    <a:pt x="8048371" y="596138"/>
                    <a:pt x="8048371" y="518922"/>
                  </a:cubicBezTo>
                  <a:lnTo>
                    <a:pt x="8061071" y="518922"/>
                  </a:lnTo>
                  <a:lnTo>
                    <a:pt x="8048371" y="518922"/>
                  </a:lnTo>
                  <a:lnTo>
                    <a:pt x="8048371" y="165100"/>
                  </a:lnTo>
                  <a:lnTo>
                    <a:pt x="8061071" y="165100"/>
                  </a:lnTo>
                  <a:lnTo>
                    <a:pt x="8048371" y="165100"/>
                  </a:lnTo>
                  <a:cubicBezTo>
                    <a:pt x="8048371" y="88011"/>
                    <a:pt x="7985760" y="25400"/>
                    <a:pt x="7908671" y="25400"/>
                  </a:cubicBezTo>
                  <a:lnTo>
                    <a:pt x="7908671" y="12700"/>
                  </a:lnTo>
                  <a:lnTo>
                    <a:pt x="7908671" y="25400"/>
                  </a:lnTo>
                  <a:lnTo>
                    <a:pt x="165100" y="25400"/>
                  </a:lnTo>
                  <a:lnTo>
                    <a:pt x="165100" y="12700"/>
                  </a:lnTo>
                  <a:lnTo>
                    <a:pt x="165100" y="25400"/>
                  </a:lnTo>
                  <a:moveTo>
                    <a:pt x="165100" y="0"/>
                  </a:moveTo>
                  <a:lnTo>
                    <a:pt x="7908671" y="0"/>
                  </a:lnTo>
                  <a:cubicBezTo>
                    <a:pt x="7999857" y="0"/>
                    <a:pt x="8073771" y="73914"/>
                    <a:pt x="8073771" y="165100"/>
                  </a:cubicBezTo>
                  <a:lnTo>
                    <a:pt x="8073771" y="518922"/>
                  </a:lnTo>
                  <a:cubicBezTo>
                    <a:pt x="8073771" y="610108"/>
                    <a:pt x="7999857" y="684022"/>
                    <a:pt x="7908671" y="684022"/>
                  </a:cubicBezTo>
                  <a:lnTo>
                    <a:pt x="165100" y="684022"/>
                  </a:lnTo>
                  <a:cubicBezTo>
                    <a:pt x="73914" y="684022"/>
                    <a:pt x="0" y="610108"/>
                    <a:pt x="0" y="518922"/>
                  </a:cubicBezTo>
                  <a:lnTo>
                    <a:pt x="0" y="165100"/>
                  </a:lnTo>
                  <a:cubicBezTo>
                    <a:pt x="0" y="73914"/>
                    <a:pt x="73914" y="0"/>
                    <a:pt x="165100" y="0"/>
                  </a:cubicBezTo>
                  <a:close/>
                </a:path>
              </a:pathLst>
            </a:custGeom>
            <a:solidFill>
              <a:srgbClr val="D2992B"/>
            </a:solidFill>
          </p:spPr>
        </p:sp>
      </p:grpSp>
      <p:sp>
        <p:nvSpPr>
          <p:cNvPr name="Freeform 18" id="18"/>
          <p:cNvSpPr/>
          <p:nvPr/>
        </p:nvSpPr>
        <p:spPr>
          <a:xfrm flipH="false" flipV="false" rot="0">
            <a:off x="5435687" y="7686950"/>
            <a:ext cx="12634647" cy="1432311"/>
          </a:xfrm>
          <a:custGeom>
            <a:avLst/>
            <a:gdLst/>
            <a:ahLst/>
            <a:cxnLst/>
            <a:rect r="r" b="b" t="t" l="l"/>
            <a:pathLst>
              <a:path h="1432311" w="12634647">
                <a:moveTo>
                  <a:pt x="0" y="0"/>
                </a:moveTo>
                <a:lnTo>
                  <a:pt x="12634647" y="0"/>
                </a:lnTo>
                <a:lnTo>
                  <a:pt x="12634647" y="1432311"/>
                </a:lnTo>
                <a:lnTo>
                  <a:pt x="0" y="1432311"/>
                </a:lnTo>
                <a:lnTo>
                  <a:pt x="0" y="0"/>
                </a:lnTo>
                <a:close/>
              </a:path>
            </a:pathLst>
          </a:custGeom>
          <a:blipFill>
            <a:blip r:embed="rId5"/>
            <a:stretch>
              <a:fillRect l="0" t="0" r="0" b="0"/>
            </a:stretch>
          </a:blipFill>
        </p:spPr>
      </p:sp>
      <p:grpSp>
        <p:nvGrpSpPr>
          <p:cNvPr name="Group 19" id="19"/>
          <p:cNvGrpSpPr>
            <a:grpSpLocks noChangeAspect="true"/>
          </p:cNvGrpSpPr>
          <p:nvPr/>
        </p:nvGrpSpPr>
        <p:grpSpPr>
          <a:xfrm rot="0">
            <a:off x="5649893" y="7863209"/>
            <a:ext cx="12060297" cy="1021742"/>
            <a:chOff x="0" y="0"/>
            <a:chExt cx="8073708" cy="683997"/>
          </a:xfrm>
        </p:grpSpPr>
        <p:sp>
          <p:nvSpPr>
            <p:cNvPr name="Freeform 20" id="20"/>
            <p:cNvSpPr/>
            <p:nvPr/>
          </p:nvSpPr>
          <p:spPr>
            <a:xfrm flipH="false" flipV="false" rot="0">
              <a:off x="0" y="0"/>
              <a:ext cx="8073644" cy="684022"/>
            </a:xfrm>
            <a:custGeom>
              <a:avLst/>
              <a:gdLst/>
              <a:ahLst/>
              <a:cxnLst/>
              <a:rect r="r" b="b" t="t" l="l"/>
              <a:pathLst>
                <a:path h="684022" w="8073644">
                  <a:moveTo>
                    <a:pt x="165100" y="25400"/>
                  </a:moveTo>
                  <a:cubicBezTo>
                    <a:pt x="88011" y="25400"/>
                    <a:pt x="25400" y="88011"/>
                    <a:pt x="25400" y="165100"/>
                  </a:cubicBezTo>
                  <a:lnTo>
                    <a:pt x="12700" y="165100"/>
                  </a:lnTo>
                  <a:lnTo>
                    <a:pt x="25400" y="165100"/>
                  </a:lnTo>
                  <a:lnTo>
                    <a:pt x="25400" y="518922"/>
                  </a:lnTo>
                  <a:lnTo>
                    <a:pt x="12700" y="518922"/>
                  </a:lnTo>
                  <a:lnTo>
                    <a:pt x="25400" y="518922"/>
                  </a:lnTo>
                  <a:cubicBezTo>
                    <a:pt x="25400" y="596138"/>
                    <a:pt x="88011" y="658622"/>
                    <a:pt x="165100" y="658622"/>
                  </a:cubicBezTo>
                  <a:lnTo>
                    <a:pt x="165100" y="671322"/>
                  </a:lnTo>
                  <a:lnTo>
                    <a:pt x="165100" y="658622"/>
                  </a:lnTo>
                  <a:lnTo>
                    <a:pt x="7908544" y="658622"/>
                  </a:lnTo>
                  <a:lnTo>
                    <a:pt x="7908544" y="671322"/>
                  </a:lnTo>
                  <a:lnTo>
                    <a:pt x="7908544" y="658622"/>
                  </a:lnTo>
                  <a:cubicBezTo>
                    <a:pt x="7985633" y="658622"/>
                    <a:pt x="8048244" y="596138"/>
                    <a:pt x="8048244" y="518922"/>
                  </a:cubicBezTo>
                  <a:lnTo>
                    <a:pt x="8060944" y="518922"/>
                  </a:lnTo>
                  <a:lnTo>
                    <a:pt x="8048244" y="518922"/>
                  </a:lnTo>
                  <a:lnTo>
                    <a:pt x="8048244" y="165100"/>
                  </a:lnTo>
                  <a:lnTo>
                    <a:pt x="8060944" y="165100"/>
                  </a:lnTo>
                  <a:lnTo>
                    <a:pt x="8048244" y="165100"/>
                  </a:lnTo>
                  <a:cubicBezTo>
                    <a:pt x="8048244" y="88011"/>
                    <a:pt x="7985633" y="25400"/>
                    <a:pt x="7908544" y="25400"/>
                  </a:cubicBezTo>
                  <a:lnTo>
                    <a:pt x="7908544" y="12700"/>
                  </a:lnTo>
                  <a:lnTo>
                    <a:pt x="7908544" y="25400"/>
                  </a:lnTo>
                  <a:lnTo>
                    <a:pt x="165100" y="25400"/>
                  </a:lnTo>
                  <a:lnTo>
                    <a:pt x="165100" y="12700"/>
                  </a:lnTo>
                  <a:lnTo>
                    <a:pt x="165100" y="25400"/>
                  </a:lnTo>
                  <a:moveTo>
                    <a:pt x="165100" y="0"/>
                  </a:moveTo>
                  <a:lnTo>
                    <a:pt x="7908544" y="0"/>
                  </a:lnTo>
                  <a:cubicBezTo>
                    <a:pt x="7999730" y="0"/>
                    <a:pt x="8073644" y="73914"/>
                    <a:pt x="8073644" y="165100"/>
                  </a:cubicBezTo>
                  <a:lnTo>
                    <a:pt x="8073644" y="518922"/>
                  </a:lnTo>
                  <a:cubicBezTo>
                    <a:pt x="8073644" y="610108"/>
                    <a:pt x="7999730" y="684022"/>
                    <a:pt x="7908544" y="684022"/>
                  </a:cubicBezTo>
                  <a:lnTo>
                    <a:pt x="165100" y="684022"/>
                  </a:lnTo>
                  <a:cubicBezTo>
                    <a:pt x="73914" y="684022"/>
                    <a:pt x="0" y="610108"/>
                    <a:pt x="0" y="518922"/>
                  </a:cubicBezTo>
                  <a:lnTo>
                    <a:pt x="0" y="165100"/>
                  </a:lnTo>
                  <a:cubicBezTo>
                    <a:pt x="0" y="73914"/>
                    <a:pt x="73914" y="0"/>
                    <a:pt x="165100" y="0"/>
                  </a:cubicBezTo>
                  <a:close/>
                </a:path>
              </a:pathLst>
            </a:custGeom>
            <a:solidFill>
              <a:srgbClr val="D2992B"/>
            </a:solidFill>
          </p:spPr>
        </p:sp>
      </p:grpSp>
      <p:sp>
        <p:nvSpPr>
          <p:cNvPr name="Freeform 21" id="21"/>
          <p:cNvSpPr/>
          <p:nvPr/>
        </p:nvSpPr>
        <p:spPr>
          <a:xfrm flipH="false" flipV="false" rot="0">
            <a:off x="5259812" y="1927272"/>
            <a:ext cx="3756232" cy="1119276"/>
          </a:xfrm>
          <a:custGeom>
            <a:avLst/>
            <a:gdLst/>
            <a:ahLst/>
            <a:cxnLst/>
            <a:rect r="r" b="b" t="t" l="l"/>
            <a:pathLst>
              <a:path h="1119276" w="3756232">
                <a:moveTo>
                  <a:pt x="0" y="0"/>
                </a:moveTo>
                <a:lnTo>
                  <a:pt x="3756233" y="0"/>
                </a:lnTo>
                <a:lnTo>
                  <a:pt x="3756233" y="1119276"/>
                </a:lnTo>
                <a:lnTo>
                  <a:pt x="0" y="1119276"/>
                </a:lnTo>
                <a:lnTo>
                  <a:pt x="0" y="0"/>
                </a:lnTo>
                <a:close/>
              </a:path>
            </a:pathLst>
          </a:custGeom>
          <a:blipFill>
            <a:blip r:embed="rId6"/>
            <a:stretch>
              <a:fillRect l="0" t="0" r="0" b="0"/>
            </a:stretch>
          </a:blipFill>
        </p:spPr>
      </p:sp>
      <p:grpSp>
        <p:nvGrpSpPr>
          <p:cNvPr name="Group 22" id="22"/>
          <p:cNvGrpSpPr>
            <a:grpSpLocks noChangeAspect="true"/>
          </p:cNvGrpSpPr>
          <p:nvPr/>
        </p:nvGrpSpPr>
        <p:grpSpPr>
          <a:xfrm rot="0">
            <a:off x="5512036" y="2141549"/>
            <a:ext cx="3172776" cy="708038"/>
            <a:chOff x="0" y="0"/>
            <a:chExt cx="2123999" cy="473989"/>
          </a:xfrm>
        </p:grpSpPr>
        <p:sp>
          <p:nvSpPr>
            <p:cNvPr name="Freeform 23" id="23"/>
            <p:cNvSpPr/>
            <p:nvPr/>
          </p:nvSpPr>
          <p:spPr>
            <a:xfrm flipH="false" flipV="false" rot="0">
              <a:off x="0" y="0"/>
              <a:ext cx="2123948" cy="473964"/>
            </a:xfrm>
            <a:custGeom>
              <a:avLst/>
              <a:gdLst/>
              <a:ahLst/>
              <a:cxnLst/>
              <a:rect r="r" b="b" t="t" l="l"/>
              <a:pathLst>
                <a:path h="473964" w="2123948">
                  <a:moveTo>
                    <a:pt x="152400" y="0"/>
                  </a:moveTo>
                  <a:cubicBezTo>
                    <a:pt x="68199" y="0"/>
                    <a:pt x="0" y="68199"/>
                    <a:pt x="0" y="152400"/>
                  </a:cubicBezTo>
                  <a:lnTo>
                    <a:pt x="0" y="321564"/>
                  </a:lnTo>
                  <a:cubicBezTo>
                    <a:pt x="0" y="405765"/>
                    <a:pt x="68199" y="473964"/>
                    <a:pt x="152400" y="473964"/>
                  </a:cubicBezTo>
                  <a:lnTo>
                    <a:pt x="1971548" y="473964"/>
                  </a:lnTo>
                  <a:cubicBezTo>
                    <a:pt x="2055749" y="473964"/>
                    <a:pt x="2123948" y="405765"/>
                    <a:pt x="2123948" y="321564"/>
                  </a:cubicBezTo>
                  <a:lnTo>
                    <a:pt x="2123948" y="152400"/>
                  </a:lnTo>
                  <a:cubicBezTo>
                    <a:pt x="2123948" y="68199"/>
                    <a:pt x="2055749" y="0"/>
                    <a:pt x="1971548" y="0"/>
                  </a:cubicBezTo>
                  <a:close/>
                </a:path>
              </a:pathLst>
            </a:custGeom>
            <a:solidFill>
              <a:srgbClr val="999139"/>
            </a:solidFill>
          </p:spPr>
        </p:sp>
      </p:grpSp>
      <p:sp>
        <p:nvSpPr>
          <p:cNvPr name="Freeform 24" id="24"/>
          <p:cNvSpPr/>
          <p:nvPr/>
        </p:nvSpPr>
        <p:spPr>
          <a:xfrm flipH="false" flipV="false" rot="0">
            <a:off x="5273244" y="5447700"/>
            <a:ext cx="3756247" cy="1119276"/>
          </a:xfrm>
          <a:custGeom>
            <a:avLst/>
            <a:gdLst/>
            <a:ahLst/>
            <a:cxnLst/>
            <a:rect r="r" b="b" t="t" l="l"/>
            <a:pathLst>
              <a:path h="1119276" w="3756247">
                <a:moveTo>
                  <a:pt x="0" y="0"/>
                </a:moveTo>
                <a:lnTo>
                  <a:pt x="3756246" y="0"/>
                </a:lnTo>
                <a:lnTo>
                  <a:pt x="3756246" y="1119276"/>
                </a:lnTo>
                <a:lnTo>
                  <a:pt x="0" y="1119276"/>
                </a:lnTo>
                <a:lnTo>
                  <a:pt x="0" y="0"/>
                </a:lnTo>
                <a:close/>
              </a:path>
            </a:pathLst>
          </a:custGeom>
          <a:blipFill>
            <a:blip r:embed="rId6"/>
            <a:stretch>
              <a:fillRect l="0" t="0" r="0" b="0"/>
            </a:stretch>
          </a:blipFill>
        </p:spPr>
      </p:sp>
      <p:grpSp>
        <p:nvGrpSpPr>
          <p:cNvPr name="Group 25" id="25"/>
          <p:cNvGrpSpPr>
            <a:grpSpLocks noChangeAspect="true"/>
          </p:cNvGrpSpPr>
          <p:nvPr/>
        </p:nvGrpSpPr>
        <p:grpSpPr>
          <a:xfrm rot="0">
            <a:off x="5525467" y="5661977"/>
            <a:ext cx="3172776" cy="708038"/>
            <a:chOff x="0" y="0"/>
            <a:chExt cx="2123999" cy="473989"/>
          </a:xfrm>
        </p:grpSpPr>
        <p:sp>
          <p:nvSpPr>
            <p:cNvPr name="Freeform 26" id="26"/>
            <p:cNvSpPr/>
            <p:nvPr/>
          </p:nvSpPr>
          <p:spPr>
            <a:xfrm flipH="false" flipV="false" rot="0">
              <a:off x="0" y="0"/>
              <a:ext cx="2123948" cy="473964"/>
            </a:xfrm>
            <a:custGeom>
              <a:avLst/>
              <a:gdLst/>
              <a:ahLst/>
              <a:cxnLst/>
              <a:rect r="r" b="b" t="t" l="l"/>
              <a:pathLst>
                <a:path h="473964" w="2123948">
                  <a:moveTo>
                    <a:pt x="152400" y="0"/>
                  </a:moveTo>
                  <a:cubicBezTo>
                    <a:pt x="68199" y="0"/>
                    <a:pt x="0" y="68199"/>
                    <a:pt x="0" y="152400"/>
                  </a:cubicBezTo>
                  <a:lnTo>
                    <a:pt x="0" y="321564"/>
                  </a:lnTo>
                  <a:cubicBezTo>
                    <a:pt x="0" y="405765"/>
                    <a:pt x="68199" y="473964"/>
                    <a:pt x="152400" y="473964"/>
                  </a:cubicBezTo>
                  <a:lnTo>
                    <a:pt x="1971548" y="473964"/>
                  </a:lnTo>
                  <a:cubicBezTo>
                    <a:pt x="2055749" y="473964"/>
                    <a:pt x="2123948" y="405765"/>
                    <a:pt x="2123948" y="321564"/>
                  </a:cubicBezTo>
                  <a:lnTo>
                    <a:pt x="2123948" y="152400"/>
                  </a:lnTo>
                  <a:cubicBezTo>
                    <a:pt x="2123948" y="68199"/>
                    <a:pt x="2055749" y="0"/>
                    <a:pt x="1971548" y="0"/>
                  </a:cubicBezTo>
                  <a:close/>
                </a:path>
              </a:pathLst>
            </a:custGeom>
            <a:solidFill>
              <a:srgbClr val="999139"/>
            </a:solidFill>
          </p:spPr>
        </p:sp>
      </p:grpSp>
      <p:sp>
        <p:nvSpPr>
          <p:cNvPr name="Freeform 27" id="27"/>
          <p:cNvSpPr/>
          <p:nvPr/>
        </p:nvSpPr>
        <p:spPr>
          <a:xfrm flipH="false" flipV="false" rot="0">
            <a:off x="5273244" y="3668620"/>
            <a:ext cx="3528595" cy="1119276"/>
          </a:xfrm>
          <a:custGeom>
            <a:avLst/>
            <a:gdLst/>
            <a:ahLst/>
            <a:cxnLst/>
            <a:rect r="r" b="b" t="t" l="l"/>
            <a:pathLst>
              <a:path h="1119276" w="3528595">
                <a:moveTo>
                  <a:pt x="0" y="0"/>
                </a:moveTo>
                <a:lnTo>
                  <a:pt x="3528595" y="0"/>
                </a:lnTo>
                <a:lnTo>
                  <a:pt x="3528595" y="1119276"/>
                </a:lnTo>
                <a:lnTo>
                  <a:pt x="0" y="1119276"/>
                </a:lnTo>
                <a:lnTo>
                  <a:pt x="0" y="0"/>
                </a:lnTo>
                <a:close/>
              </a:path>
            </a:pathLst>
          </a:custGeom>
          <a:blipFill>
            <a:blip r:embed="rId7"/>
            <a:stretch>
              <a:fillRect l="0" t="0" r="0" b="-1"/>
            </a:stretch>
          </a:blipFill>
        </p:spPr>
      </p:sp>
      <p:grpSp>
        <p:nvGrpSpPr>
          <p:cNvPr name="Group 28" id="28"/>
          <p:cNvGrpSpPr>
            <a:grpSpLocks noChangeAspect="true"/>
          </p:cNvGrpSpPr>
          <p:nvPr/>
        </p:nvGrpSpPr>
        <p:grpSpPr>
          <a:xfrm rot="0">
            <a:off x="5525467" y="3882911"/>
            <a:ext cx="2945196" cy="708038"/>
            <a:chOff x="0" y="0"/>
            <a:chExt cx="1971650" cy="473989"/>
          </a:xfrm>
        </p:grpSpPr>
        <p:sp>
          <p:nvSpPr>
            <p:cNvPr name="Freeform 29" id="29"/>
            <p:cNvSpPr/>
            <p:nvPr/>
          </p:nvSpPr>
          <p:spPr>
            <a:xfrm flipH="false" flipV="false" rot="0">
              <a:off x="0" y="0"/>
              <a:ext cx="1971675" cy="473964"/>
            </a:xfrm>
            <a:custGeom>
              <a:avLst/>
              <a:gdLst/>
              <a:ahLst/>
              <a:cxnLst/>
              <a:rect r="r" b="b" t="t" l="l"/>
              <a:pathLst>
                <a:path h="473964" w="1971675">
                  <a:moveTo>
                    <a:pt x="152400" y="0"/>
                  </a:moveTo>
                  <a:cubicBezTo>
                    <a:pt x="68199" y="0"/>
                    <a:pt x="0" y="68199"/>
                    <a:pt x="0" y="152400"/>
                  </a:cubicBezTo>
                  <a:lnTo>
                    <a:pt x="0" y="321564"/>
                  </a:lnTo>
                  <a:cubicBezTo>
                    <a:pt x="0" y="405765"/>
                    <a:pt x="68199" y="473964"/>
                    <a:pt x="152400" y="473964"/>
                  </a:cubicBezTo>
                  <a:lnTo>
                    <a:pt x="1819275" y="473964"/>
                  </a:lnTo>
                  <a:cubicBezTo>
                    <a:pt x="1903476" y="473964"/>
                    <a:pt x="1971675" y="405765"/>
                    <a:pt x="1971675" y="321564"/>
                  </a:cubicBezTo>
                  <a:lnTo>
                    <a:pt x="1971675" y="152400"/>
                  </a:lnTo>
                  <a:cubicBezTo>
                    <a:pt x="1971675" y="68199"/>
                    <a:pt x="1903476" y="0"/>
                    <a:pt x="1819275" y="0"/>
                  </a:cubicBezTo>
                  <a:close/>
                </a:path>
              </a:pathLst>
            </a:custGeom>
            <a:solidFill>
              <a:srgbClr val="999139"/>
            </a:solidFill>
          </p:spPr>
        </p:sp>
      </p:grpSp>
      <p:sp>
        <p:nvSpPr>
          <p:cNvPr name="Freeform 30" id="30"/>
          <p:cNvSpPr/>
          <p:nvPr/>
        </p:nvSpPr>
        <p:spPr>
          <a:xfrm flipH="false" flipV="false" rot="0">
            <a:off x="5299082" y="7240227"/>
            <a:ext cx="3528595" cy="1119290"/>
          </a:xfrm>
          <a:custGeom>
            <a:avLst/>
            <a:gdLst/>
            <a:ahLst/>
            <a:cxnLst/>
            <a:rect r="r" b="b" t="t" l="l"/>
            <a:pathLst>
              <a:path h="1119290" w="3528595">
                <a:moveTo>
                  <a:pt x="0" y="0"/>
                </a:moveTo>
                <a:lnTo>
                  <a:pt x="3528595" y="0"/>
                </a:lnTo>
                <a:lnTo>
                  <a:pt x="3528595" y="1119290"/>
                </a:lnTo>
                <a:lnTo>
                  <a:pt x="0" y="1119290"/>
                </a:lnTo>
                <a:lnTo>
                  <a:pt x="0" y="0"/>
                </a:lnTo>
                <a:close/>
              </a:path>
            </a:pathLst>
          </a:custGeom>
          <a:blipFill>
            <a:blip r:embed="rId7"/>
            <a:stretch>
              <a:fillRect l="0" t="0" r="0" b="0"/>
            </a:stretch>
          </a:blipFill>
        </p:spPr>
      </p:sp>
      <p:grpSp>
        <p:nvGrpSpPr>
          <p:cNvPr name="Group 31" id="31"/>
          <p:cNvGrpSpPr>
            <a:grpSpLocks noChangeAspect="true"/>
          </p:cNvGrpSpPr>
          <p:nvPr/>
        </p:nvGrpSpPr>
        <p:grpSpPr>
          <a:xfrm rot="0">
            <a:off x="5551305" y="7454503"/>
            <a:ext cx="2945196" cy="708038"/>
            <a:chOff x="0" y="0"/>
            <a:chExt cx="1971650" cy="473989"/>
          </a:xfrm>
        </p:grpSpPr>
        <p:sp>
          <p:nvSpPr>
            <p:cNvPr name="Freeform 32" id="32"/>
            <p:cNvSpPr/>
            <p:nvPr/>
          </p:nvSpPr>
          <p:spPr>
            <a:xfrm flipH="false" flipV="false" rot="0">
              <a:off x="0" y="0"/>
              <a:ext cx="1971675" cy="473964"/>
            </a:xfrm>
            <a:custGeom>
              <a:avLst/>
              <a:gdLst/>
              <a:ahLst/>
              <a:cxnLst/>
              <a:rect r="r" b="b" t="t" l="l"/>
              <a:pathLst>
                <a:path h="473964" w="1971675">
                  <a:moveTo>
                    <a:pt x="152400" y="0"/>
                  </a:moveTo>
                  <a:cubicBezTo>
                    <a:pt x="68199" y="0"/>
                    <a:pt x="0" y="68199"/>
                    <a:pt x="0" y="152400"/>
                  </a:cubicBezTo>
                  <a:lnTo>
                    <a:pt x="0" y="321564"/>
                  </a:lnTo>
                  <a:cubicBezTo>
                    <a:pt x="0" y="405765"/>
                    <a:pt x="68199" y="473964"/>
                    <a:pt x="152400" y="473964"/>
                  </a:cubicBezTo>
                  <a:lnTo>
                    <a:pt x="1819275" y="473964"/>
                  </a:lnTo>
                  <a:cubicBezTo>
                    <a:pt x="1903476" y="473964"/>
                    <a:pt x="1971675" y="405765"/>
                    <a:pt x="1971675" y="321564"/>
                  </a:cubicBezTo>
                  <a:lnTo>
                    <a:pt x="1971675" y="152400"/>
                  </a:lnTo>
                  <a:cubicBezTo>
                    <a:pt x="1971675" y="68199"/>
                    <a:pt x="1903476" y="0"/>
                    <a:pt x="1819275" y="0"/>
                  </a:cubicBezTo>
                  <a:close/>
                </a:path>
              </a:pathLst>
            </a:custGeom>
            <a:solidFill>
              <a:srgbClr val="999139"/>
            </a:solidFill>
          </p:spPr>
        </p:sp>
      </p:grpSp>
      <p:sp>
        <p:nvSpPr>
          <p:cNvPr name="TextBox 33" id="33"/>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34" id="34"/>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35" id="35"/>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36" id="36"/>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37" id="37"/>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38" id="38"/>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39" id="39"/>
          <p:cNvSpPr txBox="true"/>
          <p:nvPr/>
        </p:nvSpPr>
        <p:spPr>
          <a:xfrm rot="0">
            <a:off x="17458237" y="9448256"/>
            <a:ext cx="226983" cy="434632"/>
          </a:xfrm>
          <a:prstGeom prst="rect">
            <a:avLst/>
          </a:prstGeom>
        </p:spPr>
        <p:txBody>
          <a:bodyPr anchor="t" rtlCol="false" tIns="0" lIns="0" bIns="0" rIns="0">
            <a:spAutoFit/>
          </a:bodyPr>
          <a:lstStyle/>
          <a:p>
            <a:pPr algn="l">
              <a:lnSpc>
                <a:spcPts val="3555"/>
              </a:lnSpc>
            </a:pPr>
            <a:r>
              <a:rPr lang="en-US" b="true" sz="2539" i="true" spc="15">
                <a:solidFill>
                  <a:srgbClr val="FFFFFF">
                    <a:alpha val="82745"/>
                  </a:srgbClr>
                </a:solidFill>
                <a:latin typeface="Barlow Semi-Bold Italics"/>
                <a:ea typeface="Barlow Semi-Bold Italics"/>
                <a:cs typeface="Barlow Semi-Bold Italics"/>
                <a:sym typeface="Barlow Semi-Bold Italics"/>
              </a:rPr>
              <a:t>11</a:t>
            </a:r>
          </a:p>
        </p:txBody>
      </p:sp>
      <p:sp>
        <p:nvSpPr>
          <p:cNvPr name="TextBox 40" id="40"/>
          <p:cNvSpPr txBox="true"/>
          <p:nvPr/>
        </p:nvSpPr>
        <p:spPr>
          <a:xfrm rot="0">
            <a:off x="5512036" y="1370976"/>
            <a:ext cx="4689090"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Melekler ve Özellikleri</a:t>
            </a:r>
          </a:p>
        </p:txBody>
      </p:sp>
      <p:sp>
        <p:nvSpPr>
          <p:cNvPr name="TextBox 41" id="41"/>
          <p:cNvSpPr txBox="true"/>
          <p:nvPr/>
        </p:nvSpPr>
        <p:spPr>
          <a:xfrm rot="0">
            <a:off x="5797027" y="9126422"/>
            <a:ext cx="4609612" cy="489687"/>
          </a:xfrm>
          <a:prstGeom prst="rect">
            <a:avLst/>
          </a:prstGeom>
        </p:spPr>
        <p:txBody>
          <a:bodyPr anchor="t" rtlCol="false" tIns="0" lIns="0" bIns="0" rIns="0">
            <a:spAutoFit/>
          </a:bodyPr>
          <a:lstStyle/>
          <a:p>
            <a:pPr algn="l">
              <a:lnSpc>
                <a:spcPts val="3973"/>
              </a:lnSpc>
            </a:pPr>
            <a:r>
              <a:rPr lang="en-US" b="true" sz="2838" i="true">
                <a:solidFill>
                  <a:srgbClr val="000000"/>
                </a:solidFill>
                <a:latin typeface="Barlow Semi-Bold Italics"/>
                <a:ea typeface="Barlow Semi-Bold Italics"/>
                <a:cs typeface="Barlow Semi-Bold Italics"/>
                <a:sym typeface="Barlow Semi-Bold Italics"/>
              </a:rPr>
              <a:t>Dört büyük melek ve görevleri</a:t>
            </a:r>
          </a:p>
        </p:txBody>
      </p:sp>
      <p:sp>
        <p:nvSpPr>
          <p:cNvPr name="TextBox 42" id="42"/>
          <p:cNvSpPr txBox="true"/>
          <p:nvPr/>
        </p:nvSpPr>
        <p:spPr>
          <a:xfrm rot="0">
            <a:off x="6131859" y="5699026"/>
            <a:ext cx="1627750" cy="521978"/>
          </a:xfrm>
          <a:prstGeom prst="rect">
            <a:avLst/>
          </a:prstGeom>
        </p:spPr>
        <p:txBody>
          <a:bodyPr anchor="t" rtlCol="false" tIns="0" lIns="0" bIns="0" rIns="0">
            <a:spAutoFit/>
          </a:bodyPr>
          <a:lstStyle/>
          <a:p>
            <a:pPr algn="l">
              <a:lnSpc>
                <a:spcPts val="4182"/>
              </a:lnSpc>
            </a:pPr>
            <a:r>
              <a:rPr lang="en-US" b="true" sz="2987" i="true">
                <a:solidFill>
                  <a:srgbClr val="FFFFFF"/>
                </a:solidFill>
                <a:latin typeface="Barlow Semi-Bold Italics"/>
                <a:ea typeface="Barlow Semi-Bold Italics"/>
                <a:cs typeface="Barlow Semi-Bold Italics"/>
                <a:sym typeface="Barlow Semi-Bold Italics"/>
              </a:rPr>
              <a:t>Mikâil (as)</a:t>
            </a:r>
          </a:p>
        </p:txBody>
      </p:sp>
      <p:sp>
        <p:nvSpPr>
          <p:cNvPr name="TextBox 43" id="43"/>
          <p:cNvSpPr txBox="true"/>
          <p:nvPr/>
        </p:nvSpPr>
        <p:spPr>
          <a:xfrm rot="0">
            <a:off x="6123137" y="3919931"/>
            <a:ext cx="1646716" cy="521978"/>
          </a:xfrm>
          <a:prstGeom prst="rect">
            <a:avLst/>
          </a:prstGeom>
        </p:spPr>
        <p:txBody>
          <a:bodyPr anchor="t" rtlCol="false" tIns="0" lIns="0" bIns="0" rIns="0">
            <a:spAutoFit/>
          </a:bodyPr>
          <a:lstStyle/>
          <a:p>
            <a:pPr algn="l">
              <a:lnSpc>
                <a:spcPts val="4182"/>
              </a:lnSpc>
            </a:pPr>
            <a:r>
              <a:rPr lang="en-US" b="true" sz="2987" i="true">
                <a:solidFill>
                  <a:srgbClr val="FFFFFF"/>
                </a:solidFill>
                <a:latin typeface="Barlow Semi-Bold Italics"/>
                <a:ea typeface="Barlow Semi-Bold Italics"/>
                <a:cs typeface="Barlow Semi-Bold Italics"/>
                <a:sym typeface="Barlow Semi-Bold Italics"/>
              </a:rPr>
              <a:t>Azrail (as)</a:t>
            </a:r>
          </a:p>
        </p:txBody>
      </p:sp>
      <p:sp>
        <p:nvSpPr>
          <p:cNvPr name="TextBox 44" id="44"/>
          <p:cNvSpPr txBox="true"/>
          <p:nvPr/>
        </p:nvSpPr>
        <p:spPr>
          <a:xfrm rot="0">
            <a:off x="6143626" y="7491396"/>
            <a:ext cx="1657558" cy="521978"/>
          </a:xfrm>
          <a:prstGeom prst="rect">
            <a:avLst/>
          </a:prstGeom>
        </p:spPr>
        <p:txBody>
          <a:bodyPr anchor="t" rtlCol="false" tIns="0" lIns="0" bIns="0" rIns="0">
            <a:spAutoFit/>
          </a:bodyPr>
          <a:lstStyle/>
          <a:p>
            <a:pPr algn="l">
              <a:lnSpc>
                <a:spcPts val="4182"/>
              </a:lnSpc>
            </a:pPr>
            <a:r>
              <a:rPr lang="en-US" b="true" sz="2987" i="true">
                <a:solidFill>
                  <a:srgbClr val="FFFFFF"/>
                </a:solidFill>
                <a:latin typeface="Barlow Semi-Bold Italics"/>
                <a:ea typeface="Barlow Semi-Bold Italics"/>
                <a:cs typeface="Barlow Semi-Bold Italics"/>
                <a:sym typeface="Barlow Semi-Bold Italics"/>
              </a:rPr>
              <a:t>İsrafil (as)</a:t>
            </a:r>
          </a:p>
        </p:txBody>
      </p:sp>
      <p:sp>
        <p:nvSpPr>
          <p:cNvPr name="TextBox 45" id="45"/>
          <p:cNvSpPr txBox="true"/>
          <p:nvPr/>
        </p:nvSpPr>
        <p:spPr>
          <a:xfrm rot="0">
            <a:off x="5998683" y="2178768"/>
            <a:ext cx="1873115" cy="521978"/>
          </a:xfrm>
          <a:prstGeom prst="rect">
            <a:avLst/>
          </a:prstGeom>
        </p:spPr>
        <p:txBody>
          <a:bodyPr anchor="t" rtlCol="false" tIns="0" lIns="0" bIns="0" rIns="0">
            <a:spAutoFit/>
          </a:bodyPr>
          <a:lstStyle/>
          <a:p>
            <a:pPr algn="l">
              <a:lnSpc>
                <a:spcPts val="4182"/>
              </a:lnSpc>
            </a:pPr>
            <a:r>
              <a:rPr lang="en-US" b="true" sz="2987" i="true">
                <a:solidFill>
                  <a:srgbClr val="FFFFFF"/>
                </a:solidFill>
                <a:latin typeface="Barlow Semi-Bold Italics"/>
                <a:ea typeface="Barlow Semi-Bold Italics"/>
                <a:cs typeface="Barlow Semi-Bold Italics"/>
                <a:sym typeface="Barlow Semi-Bold Italics"/>
              </a:rPr>
              <a:t>Cebrail (as)</a:t>
            </a:r>
          </a:p>
        </p:txBody>
      </p:sp>
      <p:sp>
        <p:nvSpPr>
          <p:cNvPr name="TextBox 46" id="46"/>
          <p:cNvSpPr txBox="true"/>
          <p:nvPr/>
        </p:nvSpPr>
        <p:spPr>
          <a:xfrm rot="0">
            <a:off x="5915348" y="6443879"/>
            <a:ext cx="9428677" cy="535218"/>
          </a:xfrm>
          <a:prstGeom prst="rect">
            <a:avLst/>
          </a:prstGeom>
        </p:spPr>
        <p:txBody>
          <a:bodyPr anchor="t" rtlCol="false" tIns="0" lIns="0" bIns="0" rIns="0">
            <a:spAutoFit/>
          </a:bodyPr>
          <a:lstStyle/>
          <a:p>
            <a:pPr algn="l">
              <a:lnSpc>
                <a:spcPts val="4391"/>
              </a:lnSpc>
            </a:pPr>
            <a:r>
              <a:rPr lang="en-US" b="true" sz="3136" i="true">
                <a:solidFill>
                  <a:srgbClr val="769183"/>
                </a:solidFill>
                <a:latin typeface="Barlow Semi-Bold Italics"/>
                <a:ea typeface="Barlow Semi-Bold Italics"/>
                <a:cs typeface="Barlow Semi-Bold Italics"/>
                <a:sym typeface="Barlow Semi-Bold Italics"/>
              </a:rPr>
              <a:t>Tabiat olayları ve canlıların rızık paylaşımıyla görevlidir.</a:t>
            </a:r>
          </a:p>
        </p:txBody>
      </p:sp>
      <p:sp>
        <p:nvSpPr>
          <p:cNvPr name="TextBox 47" id="47"/>
          <p:cNvSpPr txBox="true"/>
          <p:nvPr/>
        </p:nvSpPr>
        <p:spPr>
          <a:xfrm rot="0">
            <a:off x="5915348" y="4651523"/>
            <a:ext cx="10206817" cy="535218"/>
          </a:xfrm>
          <a:prstGeom prst="rect">
            <a:avLst/>
          </a:prstGeom>
        </p:spPr>
        <p:txBody>
          <a:bodyPr anchor="t" rtlCol="false" tIns="0" lIns="0" bIns="0" rIns="0">
            <a:spAutoFit/>
          </a:bodyPr>
          <a:lstStyle/>
          <a:p>
            <a:pPr algn="l">
              <a:lnSpc>
                <a:spcPts val="4391"/>
              </a:lnSpc>
            </a:pPr>
            <a:r>
              <a:rPr lang="en-US" b="true" sz="3136" i="true">
                <a:solidFill>
                  <a:srgbClr val="769183"/>
                </a:solidFill>
                <a:latin typeface="Barlow Semi-Bold Italics"/>
                <a:ea typeface="Barlow Semi-Bold Italics"/>
                <a:cs typeface="Barlow Semi-Bold Italics"/>
                <a:sym typeface="Barlow Semi-Bold Italics"/>
              </a:rPr>
              <a:t>Ömür süresini tamamlayanların canlarını almakla görevlidir.</a:t>
            </a:r>
          </a:p>
        </p:txBody>
      </p:sp>
      <p:sp>
        <p:nvSpPr>
          <p:cNvPr name="TextBox 48" id="48"/>
          <p:cNvSpPr txBox="true"/>
          <p:nvPr/>
        </p:nvSpPr>
        <p:spPr>
          <a:xfrm rot="0">
            <a:off x="5915348" y="2896616"/>
            <a:ext cx="11024712" cy="535218"/>
          </a:xfrm>
          <a:prstGeom prst="rect">
            <a:avLst/>
          </a:prstGeom>
        </p:spPr>
        <p:txBody>
          <a:bodyPr anchor="t" rtlCol="false" tIns="0" lIns="0" bIns="0" rIns="0">
            <a:spAutoFit/>
          </a:bodyPr>
          <a:lstStyle/>
          <a:p>
            <a:pPr algn="l">
              <a:lnSpc>
                <a:spcPts val="4391"/>
              </a:lnSpc>
            </a:pPr>
            <a:r>
              <a:rPr lang="en-US" b="true" sz="3136" i="true">
                <a:solidFill>
                  <a:srgbClr val="769183"/>
                </a:solidFill>
                <a:latin typeface="Barlow Semi-Bold Italics"/>
                <a:ea typeface="Barlow Semi-Bold Italics"/>
                <a:cs typeface="Barlow Semi-Bold Italics"/>
                <a:sym typeface="Barlow Semi-Bold Italics"/>
              </a:rPr>
              <a:t>Allah’tan (cc) aldığı vahiyleri peygamberlere iletmekle görevlidir.</a:t>
            </a:r>
          </a:p>
        </p:txBody>
      </p:sp>
      <p:sp>
        <p:nvSpPr>
          <p:cNvPr name="TextBox 49" id="49"/>
          <p:cNvSpPr txBox="true"/>
          <p:nvPr/>
        </p:nvSpPr>
        <p:spPr>
          <a:xfrm rot="0">
            <a:off x="5915348" y="8209542"/>
            <a:ext cx="11824351" cy="535218"/>
          </a:xfrm>
          <a:prstGeom prst="rect">
            <a:avLst/>
          </a:prstGeom>
        </p:spPr>
        <p:txBody>
          <a:bodyPr anchor="t" rtlCol="false" tIns="0" lIns="0" bIns="0" rIns="0">
            <a:spAutoFit/>
          </a:bodyPr>
          <a:lstStyle/>
          <a:p>
            <a:pPr algn="l">
              <a:lnSpc>
                <a:spcPts val="4391"/>
              </a:lnSpc>
            </a:pPr>
            <a:r>
              <a:rPr lang="en-US" b="true" sz="3136" i="true">
                <a:solidFill>
                  <a:srgbClr val="769183"/>
                </a:solidFill>
                <a:latin typeface="Barlow Semi-Bold Italics"/>
                <a:ea typeface="Barlow Semi-Bold Italics"/>
                <a:cs typeface="Barlow Semi-Bold Italics"/>
                <a:sym typeface="Barlow Semi-Bold Italics"/>
              </a:rPr>
              <a:t>Vakti geldiğinde sûra üfleyerek kıyameti haber verecek olan melektir.</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sp>
        <p:nvSpPr>
          <p:cNvPr name="Freeform 9" id="9"/>
          <p:cNvSpPr/>
          <p:nvPr/>
        </p:nvSpPr>
        <p:spPr>
          <a:xfrm flipH="false" flipV="false" rot="0">
            <a:off x="3581481" y="4771903"/>
            <a:ext cx="4764984" cy="5476366"/>
          </a:xfrm>
          <a:custGeom>
            <a:avLst/>
            <a:gdLst/>
            <a:ahLst/>
            <a:cxnLst/>
            <a:rect r="r" b="b" t="t" l="l"/>
            <a:pathLst>
              <a:path h="5476366" w="4764984">
                <a:moveTo>
                  <a:pt x="0" y="0"/>
                </a:moveTo>
                <a:lnTo>
                  <a:pt x="4764984" y="0"/>
                </a:lnTo>
                <a:lnTo>
                  <a:pt x="4764984" y="5476366"/>
                </a:lnTo>
                <a:lnTo>
                  <a:pt x="0" y="5476366"/>
                </a:lnTo>
                <a:lnTo>
                  <a:pt x="0" y="0"/>
                </a:lnTo>
                <a:close/>
              </a:path>
            </a:pathLst>
          </a:custGeom>
          <a:blipFill>
            <a:blip r:embed="rId2"/>
            <a:stretch>
              <a:fillRect l="0" t="0" r="0" b="0"/>
            </a:stretch>
          </a:blipFill>
        </p:spPr>
      </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1" id="1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3" id="13"/>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4" id="14"/>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5" id="15"/>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16" id="16"/>
          <p:cNvSpPr txBox="true"/>
          <p:nvPr/>
        </p:nvSpPr>
        <p:spPr>
          <a:xfrm rot="0">
            <a:off x="17428087" y="9448256"/>
            <a:ext cx="288491"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12</a:t>
            </a:r>
          </a:p>
        </p:txBody>
      </p:sp>
      <p:sp>
        <p:nvSpPr>
          <p:cNvPr name="TextBox 17" id="17"/>
          <p:cNvSpPr txBox="true"/>
          <p:nvPr/>
        </p:nvSpPr>
        <p:spPr>
          <a:xfrm rot="0">
            <a:off x="5673355" y="3020980"/>
            <a:ext cx="12221987" cy="2019836"/>
          </a:xfrm>
          <a:prstGeom prst="rect">
            <a:avLst/>
          </a:prstGeom>
        </p:spPr>
        <p:txBody>
          <a:bodyPr anchor="t" rtlCol="false" tIns="0" lIns="0" bIns="0" rIns="0">
            <a:spAutoFit/>
          </a:bodyPr>
          <a:lstStyle/>
          <a:p>
            <a:pPr algn="l">
              <a:lnSpc>
                <a:spcPts val="3764"/>
              </a:lnSpc>
            </a:pPr>
            <a:r>
              <a:rPr lang="en-US" b="true" sz="3136" i="true">
                <a:solidFill>
                  <a:srgbClr val="000000"/>
                </a:solidFill>
                <a:latin typeface="Barlow Semi-Bold Italics"/>
                <a:ea typeface="Barlow Semi-Bold Italics"/>
                <a:cs typeface="Barlow Semi-Bold Italics"/>
                <a:sym typeface="Barlow Semi-Bold Italics"/>
              </a:rPr>
              <a:t>Dünya hayatı bir imtihan yeridir ve gelip geçicidir. Ebedî olan ahiret yurdudur. Ahirete iman, inanç esaslarından biridir.</a:t>
            </a:r>
          </a:p>
          <a:p>
            <a:pPr algn="l">
              <a:lnSpc>
                <a:spcPts val="5458"/>
              </a:lnSpc>
            </a:pPr>
            <a:r>
              <a:rPr lang="en-US" b="true" sz="3136" i="true">
                <a:solidFill>
                  <a:srgbClr val="000000"/>
                </a:solidFill>
                <a:latin typeface="Barlow Semi-Bold Italics"/>
                <a:ea typeface="Barlow Semi-Bold Italics"/>
                <a:cs typeface="Barlow Semi-Bold Italics"/>
                <a:sym typeface="Barlow Semi-Bold Italics"/>
              </a:rPr>
              <a:t>Dünya geçici, ahiret ise sonsuzdur. Ancak dünya hayatının geçici olması</a:t>
            </a:r>
          </a:p>
          <a:p>
            <a:pPr algn="l">
              <a:lnSpc>
                <a:spcPts val="2070"/>
              </a:lnSpc>
            </a:pPr>
            <a:r>
              <a:rPr lang="en-US" b="true" sz="3136" i="true">
                <a:solidFill>
                  <a:srgbClr val="000000"/>
                </a:solidFill>
                <a:latin typeface="Barlow Semi-Bold Italics"/>
                <a:ea typeface="Barlow Semi-Bold Italics"/>
                <a:cs typeface="Barlow Semi-Bold Italics"/>
                <a:sym typeface="Barlow Semi-Bold Italics"/>
              </a:rPr>
              <a:t>onun önemsiz olduğu anlamına gelmemelidir. Dünya, kulun ahiretteki</a:t>
            </a:r>
          </a:p>
        </p:txBody>
      </p:sp>
      <p:sp>
        <p:nvSpPr>
          <p:cNvPr name="TextBox 18" id="18"/>
          <p:cNvSpPr txBox="true"/>
          <p:nvPr/>
        </p:nvSpPr>
        <p:spPr>
          <a:xfrm rot="0">
            <a:off x="6052622" y="4878891"/>
            <a:ext cx="11790801" cy="639993"/>
          </a:xfrm>
          <a:prstGeom prst="rect">
            <a:avLst/>
          </a:prstGeom>
        </p:spPr>
        <p:txBody>
          <a:bodyPr anchor="t" rtlCol="false" tIns="0" lIns="0" bIns="0" rIns="0">
            <a:spAutoFit/>
          </a:bodyPr>
          <a:lstStyle/>
          <a:p>
            <a:pPr algn="l">
              <a:lnSpc>
                <a:spcPts val="5458"/>
              </a:lnSpc>
            </a:pPr>
            <a:r>
              <a:rPr lang="en-US" b="true" sz="3136" i="true">
                <a:solidFill>
                  <a:srgbClr val="000000"/>
                </a:solidFill>
                <a:latin typeface="Barlow Semi-Bold Italics"/>
                <a:ea typeface="Barlow Semi-Bold Italics"/>
                <a:cs typeface="Barlow Semi-Bold Italics"/>
                <a:sym typeface="Barlow Semi-Bold Italics"/>
              </a:rPr>
              <a:t>durumunun belirlendiği yerdir. Bu nedenle insanın arzuladığı cennetin</a:t>
            </a:r>
          </a:p>
        </p:txBody>
      </p:sp>
      <p:sp>
        <p:nvSpPr>
          <p:cNvPr name="TextBox 19" id="19"/>
          <p:cNvSpPr txBox="true"/>
          <p:nvPr/>
        </p:nvSpPr>
        <p:spPr>
          <a:xfrm rot="0">
            <a:off x="6735462" y="5680809"/>
            <a:ext cx="8008417" cy="316143"/>
          </a:xfrm>
          <a:prstGeom prst="rect">
            <a:avLst/>
          </a:prstGeom>
        </p:spPr>
        <p:txBody>
          <a:bodyPr anchor="t" rtlCol="false" tIns="0" lIns="0" bIns="0" rIns="0">
            <a:spAutoFit/>
          </a:bodyPr>
          <a:lstStyle/>
          <a:p>
            <a:pPr algn="l">
              <a:lnSpc>
                <a:spcPts val="2070"/>
              </a:lnSpc>
            </a:pPr>
            <a:r>
              <a:rPr lang="en-US" b="true" sz="3136" i="true">
                <a:solidFill>
                  <a:srgbClr val="000000"/>
                </a:solidFill>
                <a:latin typeface="Barlow Semi-Bold Italics"/>
                <a:ea typeface="Barlow Semi-Bold Italics"/>
                <a:cs typeface="Barlow Semi-Bold Italics"/>
                <a:sym typeface="Barlow Semi-Bold Italics"/>
              </a:rPr>
              <a:t>tohumunu attığı bir bahçe olarak düşünülebilir.</a:t>
            </a:r>
          </a:p>
        </p:txBody>
      </p:sp>
      <p:sp>
        <p:nvSpPr>
          <p:cNvPr name="TextBox 20" id="20"/>
          <p:cNvSpPr txBox="true"/>
          <p:nvPr/>
        </p:nvSpPr>
        <p:spPr>
          <a:xfrm rot="0">
            <a:off x="5485144" y="1370976"/>
            <a:ext cx="4828868"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Dünya ve Ahiret Hayatı</a:t>
            </a: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sp>
        <p:nvSpPr>
          <p:cNvPr name="TextBox 9" id="9"/>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0" id="10"/>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1" id="11"/>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2" id="12"/>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3" id="13"/>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4" id="14"/>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15" id="15"/>
          <p:cNvSpPr txBox="true"/>
          <p:nvPr/>
        </p:nvSpPr>
        <p:spPr>
          <a:xfrm rot="0">
            <a:off x="17431317" y="9448256"/>
            <a:ext cx="281918"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13</a:t>
            </a:r>
          </a:p>
        </p:txBody>
      </p:sp>
      <p:sp>
        <p:nvSpPr>
          <p:cNvPr name="TextBox 16" id="16"/>
          <p:cNvSpPr txBox="true"/>
          <p:nvPr/>
        </p:nvSpPr>
        <p:spPr>
          <a:xfrm rot="0">
            <a:off x="5700246" y="3020980"/>
            <a:ext cx="11635970" cy="4093455"/>
          </a:xfrm>
          <a:prstGeom prst="rect">
            <a:avLst/>
          </a:prstGeom>
        </p:spPr>
        <p:txBody>
          <a:bodyPr anchor="t" rtlCol="false" tIns="0" lIns="0" bIns="0" rIns="0">
            <a:spAutoFit/>
          </a:bodyPr>
          <a:lstStyle/>
          <a:p>
            <a:pPr algn="l">
              <a:lnSpc>
                <a:spcPts val="3764"/>
              </a:lnSpc>
            </a:pPr>
            <a:r>
              <a:rPr lang="en-US" b="true" sz="3136" i="true">
                <a:solidFill>
                  <a:srgbClr val="000000"/>
                </a:solidFill>
                <a:latin typeface="Barlow Semi-Bold Italics"/>
                <a:ea typeface="Barlow Semi-Bold Italics"/>
                <a:cs typeface="Barlow Semi-Bold Italics"/>
                <a:sym typeface="Barlow Semi-Bold Italics"/>
              </a:rPr>
              <a:t>Ancak bu hayatta işlenen kötülükler de ahirette karşılıksız kalmayacaktır. Başka bir deyişle dünyada işlenen fiiller, ahiret hayatının şekillenmesinde etkili olacaktır Dolayısıyla dünya ve ahiret hayatı birbirinden ayrı düşünülemez.</a:t>
            </a:r>
          </a:p>
          <a:p>
            <a:pPr algn="l">
              <a:lnSpc>
                <a:spcPts val="5458"/>
              </a:lnSpc>
            </a:pPr>
            <a:r>
              <a:rPr lang="en-US" b="true" sz="3136" i="true">
                <a:solidFill>
                  <a:srgbClr val="000000"/>
                </a:solidFill>
                <a:latin typeface="Barlow Semi-Bold Italics"/>
                <a:ea typeface="Barlow Semi-Bold Italics"/>
                <a:cs typeface="Barlow Semi-Bold Italics"/>
                <a:sym typeface="Barlow Semi-Bold Italics"/>
              </a:rPr>
              <a:t>…</a:t>
            </a:r>
          </a:p>
          <a:p>
            <a:pPr algn="l">
              <a:lnSpc>
                <a:spcPts val="3764"/>
              </a:lnSpc>
            </a:pPr>
            <a:r>
              <a:rPr lang="en-US" b="true" sz="3136" i="true">
                <a:solidFill>
                  <a:srgbClr val="000000"/>
                </a:solidFill>
                <a:latin typeface="Barlow Semi-Bold Italics"/>
                <a:ea typeface="Barlow Semi-Bold Italics"/>
                <a:cs typeface="Barlow Semi-Bold Italics"/>
                <a:sym typeface="Barlow Semi-Bold Italics"/>
              </a:rPr>
              <a:t>Yine sordum çiçeğe, sizde ölüm var mıdır</a:t>
            </a:r>
          </a:p>
          <a:p>
            <a:pPr algn="l">
              <a:lnSpc>
                <a:spcPts val="4611"/>
              </a:lnSpc>
            </a:pPr>
            <a:r>
              <a:rPr lang="en-US" b="true" sz="3136" i="true">
                <a:solidFill>
                  <a:srgbClr val="000000"/>
                </a:solidFill>
                <a:latin typeface="Barlow Semi-Bold Italics"/>
                <a:ea typeface="Barlow Semi-Bold Italics"/>
                <a:cs typeface="Barlow Semi-Bold Italics"/>
                <a:sym typeface="Barlow Semi-Bold Italics"/>
              </a:rPr>
              <a:t>Çiçek eydür ey dervîş ölümsüz yer var mıdır</a:t>
            </a:r>
          </a:p>
          <a:p>
            <a:pPr algn="l">
              <a:lnSpc>
                <a:spcPts val="2917"/>
              </a:lnSpc>
            </a:pPr>
            <a:r>
              <a:rPr lang="en-US" b="true" sz="3136" i="true">
                <a:solidFill>
                  <a:srgbClr val="000000"/>
                </a:solidFill>
                <a:latin typeface="Barlow Semi-Bold Italics"/>
                <a:ea typeface="Barlow Semi-Bold Italics"/>
                <a:cs typeface="Barlow Semi-Bold Italics"/>
                <a:sym typeface="Barlow Semi-Bold Italics"/>
              </a:rPr>
              <a:t>…</a:t>
            </a:r>
          </a:p>
        </p:txBody>
      </p:sp>
      <p:sp>
        <p:nvSpPr>
          <p:cNvPr name="TextBox 17" id="17"/>
          <p:cNvSpPr txBox="true"/>
          <p:nvPr/>
        </p:nvSpPr>
        <p:spPr>
          <a:xfrm rot="0">
            <a:off x="12719561" y="7026027"/>
            <a:ext cx="67570" cy="485972"/>
          </a:xfrm>
          <a:prstGeom prst="rect">
            <a:avLst/>
          </a:prstGeom>
        </p:spPr>
        <p:txBody>
          <a:bodyPr anchor="t" rtlCol="false" tIns="0" lIns="0" bIns="0" rIns="0">
            <a:spAutoFit/>
          </a:bodyPr>
          <a:lstStyle/>
          <a:p>
            <a:pPr algn="l">
              <a:lnSpc>
                <a:spcPts val="3982"/>
              </a:lnSpc>
            </a:pPr>
            <a:r>
              <a:rPr lang="en-US" b="true" sz="2688" i="true">
                <a:solidFill>
                  <a:srgbClr val="000000"/>
                </a:solidFill>
                <a:latin typeface="Barlow Semi-Bold Italics"/>
                <a:ea typeface="Barlow Semi-Bold Italics"/>
                <a:cs typeface="Barlow Semi-Bold Italics"/>
                <a:sym typeface="Barlow Semi-Bold Italics"/>
              </a:rPr>
              <a:t> </a:t>
            </a:r>
          </a:p>
        </p:txBody>
      </p:sp>
      <p:sp>
        <p:nvSpPr>
          <p:cNvPr name="TextBox 18" id="18"/>
          <p:cNvSpPr txBox="true"/>
          <p:nvPr/>
        </p:nvSpPr>
        <p:spPr>
          <a:xfrm rot="0">
            <a:off x="11727229" y="7045077"/>
            <a:ext cx="4167797" cy="466922"/>
          </a:xfrm>
          <a:prstGeom prst="rect">
            <a:avLst/>
          </a:prstGeom>
        </p:spPr>
        <p:txBody>
          <a:bodyPr anchor="t" rtlCol="false" tIns="0" lIns="0" bIns="0" rIns="0">
            <a:spAutoFit/>
          </a:bodyPr>
          <a:lstStyle/>
          <a:p>
            <a:pPr algn="l">
              <a:lnSpc>
                <a:spcPts val="3764"/>
              </a:lnSpc>
            </a:pPr>
            <a:r>
              <a:rPr lang="en-US" b="true" sz="2688" i="true">
                <a:solidFill>
                  <a:srgbClr val="000000"/>
                </a:solidFill>
                <a:latin typeface="Barlow Semi-Bold Italics"/>
                <a:ea typeface="Barlow Semi-Bold Italics"/>
                <a:cs typeface="Barlow Semi-Bold Italics"/>
                <a:sym typeface="Barlow Semi-Bold Italics"/>
              </a:rPr>
              <a:t>(Yunus</a:t>
            </a:r>
            <a:r>
              <a:rPr lang="en-US" b="true" sz="2688" i="true">
                <a:solidFill>
                  <a:srgbClr val="FFFFFF"/>
                </a:solidFill>
                <a:latin typeface="Barlow Semi-Bold Italics"/>
                <a:ea typeface="Barlow Semi-Bold Italics"/>
                <a:cs typeface="Barlow Semi-Bold Italics"/>
                <a:sym typeface="Barlow Semi-Bold Italics"/>
              </a:rPr>
              <a:t> </a:t>
            </a:r>
            <a:r>
              <a:rPr lang="en-US" b="true" sz="2688" i="true">
                <a:solidFill>
                  <a:srgbClr val="000000"/>
                </a:solidFill>
                <a:latin typeface="Barlow Semi-Bold Italics"/>
                <a:ea typeface="Barlow Semi-Bold Italics"/>
                <a:cs typeface="Barlow Semi-Bold Italics"/>
                <a:sym typeface="Barlow Semi-Bold Italics"/>
              </a:rPr>
              <a:t>Emre,</a:t>
            </a:r>
            <a:r>
              <a:rPr lang="en-US" b="true" sz="2688" i="true">
                <a:solidFill>
                  <a:srgbClr val="FFFFFF"/>
                </a:solidFill>
                <a:latin typeface="Barlow Semi-Bold Italics"/>
                <a:ea typeface="Barlow Semi-Bold Italics"/>
                <a:cs typeface="Barlow Semi-Bold Italics"/>
                <a:sym typeface="Barlow Semi-Bold Italics"/>
              </a:rPr>
              <a:t> </a:t>
            </a:r>
            <a:r>
              <a:rPr lang="en-US" b="true" sz="2688" i="true">
                <a:solidFill>
                  <a:srgbClr val="000000"/>
                </a:solidFill>
                <a:latin typeface="Barlow Semi-Bold Italics"/>
                <a:ea typeface="Barlow Semi-Bold Italics"/>
                <a:cs typeface="Barlow Semi-Bold Italics"/>
                <a:sym typeface="Barlow Semi-Bold Italics"/>
              </a:rPr>
              <a:t>Divan,</a:t>
            </a:r>
            <a:r>
              <a:rPr lang="en-US" b="true" sz="2688" i="true">
                <a:solidFill>
                  <a:srgbClr val="FFFFFF"/>
                </a:solidFill>
                <a:latin typeface="Barlow Semi-Bold Italics"/>
                <a:ea typeface="Barlow Semi-Bold Italics"/>
                <a:cs typeface="Barlow Semi-Bold Italics"/>
                <a:sym typeface="Barlow Semi-Bold Italics"/>
              </a:rPr>
              <a:t> </a:t>
            </a:r>
            <a:r>
              <a:rPr lang="en-US" b="true" sz="2688" i="true">
                <a:solidFill>
                  <a:srgbClr val="000000"/>
                </a:solidFill>
                <a:latin typeface="Barlow Semi-Bold Italics"/>
                <a:ea typeface="Barlow Semi-Bold Italics"/>
                <a:cs typeface="Barlow Semi-Bold Italics"/>
                <a:sym typeface="Barlow Semi-Bold Italics"/>
              </a:rPr>
              <a:t>s.</a:t>
            </a:r>
            <a:r>
              <a:rPr lang="en-US" b="true" sz="2688" i="true">
                <a:solidFill>
                  <a:srgbClr val="FFFFFF"/>
                </a:solidFill>
                <a:latin typeface="Barlow Semi-Bold Italics"/>
                <a:ea typeface="Barlow Semi-Bold Italics"/>
                <a:cs typeface="Barlow Semi-Bold Italics"/>
                <a:sym typeface="Barlow Semi-Bold Italics"/>
              </a:rPr>
              <a:t> </a:t>
            </a:r>
            <a:r>
              <a:rPr lang="en-US" b="true" sz="2688" i="true">
                <a:solidFill>
                  <a:srgbClr val="000000"/>
                </a:solidFill>
                <a:latin typeface="Barlow Semi-Bold Italics"/>
                <a:ea typeface="Barlow Semi-Bold Italics"/>
                <a:cs typeface="Barlow Semi-Bold Italics"/>
                <a:sym typeface="Barlow Semi-Bold Italics"/>
              </a:rPr>
              <a:t>320.</a:t>
            </a:r>
            <a:r>
              <a:rPr lang="en-US" b="true" sz="2688" i="true">
                <a:solidFill>
                  <a:srgbClr val="FFFFFF"/>
                </a:solidFill>
                <a:latin typeface="Barlow Semi-Bold Italics"/>
                <a:ea typeface="Barlow Semi-Bold Italics"/>
                <a:cs typeface="Barlow Semi-Bold Italics"/>
                <a:sym typeface="Barlow Semi-Bold Italics"/>
              </a:rPr>
              <a:t> </a:t>
            </a:r>
            <a:r>
              <a:rPr lang="en-US" b="true" sz="2688" i="true">
                <a:solidFill>
                  <a:srgbClr val="000000"/>
                </a:solidFill>
                <a:latin typeface="Barlow Semi-Bold Italics"/>
                <a:ea typeface="Barlow Semi-Bold Italics"/>
                <a:cs typeface="Barlow Semi-Bold Italics"/>
                <a:sym typeface="Barlow Semi-Bold Italics"/>
              </a:rPr>
              <a:t>)</a:t>
            </a:r>
          </a:p>
        </p:txBody>
      </p:sp>
      <p:sp>
        <p:nvSpPr>
          <p:cNvPr name="TextBox 19" id="19"/>
          <p:cNvSpPr txBox="true"/>
          <p:nvPr/>
        </p:nvSpPr>
        <p:spPr>
          <a:xfrm rot="0">
            <a:off x="5512036" y="1370976"/>
            <a:ext cx="4828868"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Dünya ve Ahiret Hayatı</a:t>
            </a:r>
          </a:p>
        </p:txBody>
      </p:sp>
    </p:spTree>
  </p:cSld>
  <p:clrMapOvr>
    <a:masterClrMapping/>
  </p:clrMapOvr>
</p:sld>
</file>

<file path=ppt/slides/slide1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708157" y="4085392"/>
            <a:ext cx="2734661" cy="1417144"/>
            <a:chOff x="0" y="0"/>
            <a:chExt cx="1830705" cy="948703"/>
          </a:xfrm>
        </p:grpSpPr>
        <p:sp>
          <p:nvSpPr>
            <p:cNvPr name="Freeform 10" id="10"/>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grpSp>
        <p:nvGrpSpPr>
          <p:cNvPr name="Group 11" id="11"/>
          <p:cNvGrpSpPr>
            <a:grpSpLocks noChangeAspect="true"/>
          </p:cNvGrpSpPr>
          <p:nvPr/>
        </p:nvGrpSpPr>
        <p:grpSpPr>
          <a:xfrm rot="0">
            <a:off x="9468516" y="4085392"/>
            <a:ext cx="2734661" cy="1417144"/>
            <a:chOff x="0" y="0"/>
            <a:chExt cx="1830705" cy="948703"/>
          </a:xfrm>
        </p:grpSpPr>
        <p:sp>
          <p:nvSpPr>
            <p:cNvPr name="Freeform 12" id="12"/>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grpSp>
        <p:nvGrpSpPr>
          <p:cNvPr name="Group 13" id="13"/>
          <p:cNvGrpSpPr>
            <a:grpSpLocks noChangeAspect="true"/>
          </p:cNvGrpSpPr>
          <p:nvPr/>
        </p:nvGrpSpPr>
        <p:grpSpPr>
          <a:xfrm rot="0">
            <a:off x="13228860" y="4085392"/>
            <a:ext cx="2734661" cy="1417144"/>
            <a:chOff x="0" y="0"/>
            <a:chExt cx="1830705" cy="948703"/>
          </a:xfrm>
        </p:grpSpPr>
        <p:sp>
          <p:nvSpPr>
            <p:cNvPr name="Freeform 14" id="14"/>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sp>
        <p:nvSpPr>
          <p:cNvPr name="TextBox 15" id="15"/>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6" id="16"/>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7" id="17"/>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8" id="18"/>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9" id="19"/>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20" id="20"/>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21" id="21"/>
          <p:cNvSpPr txBox="true"/>
          <p:nvPr/>
        </p:nvSpPr>
        <p:spPr>
          <a:xfrm rot="0">
            <a:off x="17422766" y="9448256"/>
            <a:ext cx="299347"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14</a:t>
            </a:r>
          </a:p>
        </p:txBody>
      </p:sp>
      <p:sp>
        <p:nvSpPr>
          <p:cNvPr name="TextBox 22" id="22"/>
          <p:cNvSpPr txBox="true"/>
          <p:nvPr/>
        </p:nvSpPr>
        <p:spPr>
          <a:xfrm rot="0">
            <a:off x="5834689" y="4284715"/>
            <a:ext cx="1954130" cy="956135"/>
          </a:xfrm>
          <a:prstGeom prst="rect">
            <a:avLst/>
          </a:prstGeom>
        </p:spPr>
        <p:txBody>
          <a:bodyPr anchor="t" rtlCol="false" tIns="0" lIns="0" bIns="0" rIns="0">
            <a:spAutoFit/>
          </a:bodyPr>
          <a:lstStyle/>
          <a:p>
            <a:pPr algn="l">
              <a:lnSpc>
                <a:spcPts val="3764"/>
              </a:lnSpc>
            </a:pPr>
            <a:r>
              <a:rPr lang="en-US" b="true" sz="3136">
                <a:solidFill>
                  <a:srgbClr val="995B9E"/>
                </a:solidFill>
                <a:latin typeface="Barlow Semi-Bold"/>
                <a:ea typeface="Barlow Semi-Bold"/>
                <a:cs typeface="Barlow Semi-Bold"/>
                <a:sym typeface="Barlow Semi-Bold"/>
              </a:rPr>
              <a:t>Ömrün son bulmasıdır.</a:t>
            </a:r>
          </a:p>
        </p:txBody>
      </p:sp>
      <p:sp>
        <p:nvSpPr>
          <p:cNvPr name="TextBox 23" id="23"/>
          <p:cNvSpPr txBox="true"/>
          <p:nvPr/>
        </p:nvSpPr>
        <p:spPr>
          <a:xfrm rot="0">
            <a:off x="9599003" y="4284715"/>
            <a:ext cx="3496824" cy="2868406"/>
          </a:xfrm>
          <a:prstGeom prst="rect">
            <a:avLst/>
          </a:prstGeom>
        </p:spPr>
        <p:txBody>
          <a:bodyPr anchor="t" rtlCol="false" tIns="0" lIns="0" bIns="0" rIns="0">
            <a:spAutoFit/>
          </a:bodyPr>
          <a:lstStyle/>
          <a:p>
            <a:pPr algn="l">
              <a:lnSpc>
                <a:spcPts val="3764"/>
              </a:lnSpc>
            </a:pPr>
            <a:r>
              <a:rPr lang="en-US" b="true" sz="3136">
                <a:solidFill>
                  <a:srgbClr val="995B9E"/>
                </a:solidFill>
                <a:latin typeface="Barlow Semi-Bold"/>
                <a:ea typeface="Barlow Semi-Bold"/>
                <a:cs typeface="Barlow Semi-Bold"/>
                <a:sym typeface="Barlow Semi-Bold"/>
              </a:rPr>
              <a:t>Ölen kimselerin tekrar diriltilecekleri güne kadar ruhlarıyla birlikte yaşadıkları hayata denir.</a:t>
            </a:r>
          </a:p>
        </p:txBody>
      </p:sp>
      <p:sp>
        <p:nvSpPr>
          <p:cNvPr name="TextBox 24" id="24"/>
          <p:cNvSpPr txBox="true"/>
          <p:nvPr/>
        </p:nvSpPr>
        <p:spPr>
          <a:xfrm rot="0">
            <a:off x="13363388" y="4284715"/>
            <a:ext cx="4209870" cy="2868406"/>
          </a:xfrm>
          <a:prstGeom prst="rect">
            <a:avLst/>
          </a:prstGeom>
        </p:spPr>
        <p:txBody>
          <a:bodyPr anchor="t" rtlCol="false" tIns="0" lIns="0" bIns="0" rIns="0">
            <a:spAutoFit/>
          </a:bodyPr>
          <a:lstStyle/>
          <a:p>
            <a:pPr algn="l">
              <a:lnSpc>
                <a:spcPts val="3764"/>
              </a:lnSpc>
            </a:pPr>
            <a:r>
              <a:rPr lang="en-US" b="true" sz="3136">
                <a:solidFill>
                  <a:srgbClr val="995B9E"/>
                </a:solidFill>
                <a:latin typeface="Barlow Semi-Bold"/>
                <a:ea typeface="Barlow Semi-Bold"/>
                <a:cs typeface="Barlow Semi-Bold"/>
                <a:sym typeface="Barlow Semi-Bold"/>
              </a:rPr>
              <a:t>İsrafil’in sûra üflemesiyle gerçekleşecektir. Tüm âlemin ve canlıların yaşamının son bulacağı zamandır.</a:t>
            </a:r>
          </a:p>
        </p:txBody>
      </p:sp>
      <p:sp>
        <p:nvSpPr>
          <p:cNvPr name="TextBox 25" id="25"/>
          <p:cNvSpPr txBox="true"/>
          <p:nvPr/>
        </p:nvSpPr>
        <p:spPr>
          <a:xfrm rot="0">
            <a:off x="5834689" y="3375525"/>
            <a:ext cx="2034804" cy="599798"/>
          </a:xfrm>
          <a:prstGeom prst="rect">
            <a:avLst/>
          </a:prstGeom>
        </p:spPr>
        <p:txBody>
          <a:bodyPr anchor="t" rtlCol="false" tIns="0" lIns="0" bIns="0" rIns="0">
            <a:spAutoFit/>
          </a:bodyPr>
          <a:lstStyle/>
          <a:p>
            <a:pPr algn="l">
              <a:lnSpc>
                <a:spcPts val="4809"/>
              </a:lnSpc>
            </a:pPr>
            <a:r>
              <a:rPr lang="en-US" b="true" sz="3435">
                <a:solidFill>
                  <a:srgbClr val="984186"/>
                </a:solidFill>
                <a:latin typeface="Barlow Semi-Bold"/>
                <a:ea typeface="Barlow Semi-Bold"/>
                <a:cs typeface="Barlow Semi-Bold"/>
                <a:sym typeface="Barlow Semi-Bold"/>
              </a:rPr>
              <a:t>Ölüm/Ecel</a:t>
            </a:r>
          </a:p>
        </p:txBody>
      </p:sp>
      <p:sp>
        <p:nvSpPr>
          <p:cNvPr name="TextBox 26" id="26"/>
          <p:cNvSpPr txBox="true"/>
          <p:nvPr/>
        </p:nvSpPr>
        <p:spPr>
          <a:xfrm rot="0">
            <a:off x="9598917" y="2783334"/>
            <a:ext cx="2559526" cy="1056721"/>
          </a:xfrm>
          <a:prstGeom prst="rect">
            <a:avLst/>
          </a:prstGeom>
        </p:spPr>
        <p:txBody>
          <a:bodyPr anchor="t" rtlCol="false" tIns="0" lIns="0" bIns="0" rIns="0">
            <a:spAutoFit/>
          </a:bodyPr>
          <a:lstStyle/>
          <a:p>
            <a:pPr algn="just">
              <a:lnSpc>
                <a:spcPts val="4122"/>
              </a:lnSpc>
            </a:pPr>
            <a:r>
              <a:rPr lang="en-US" b="true" sz="3435">
                <a:solidFill>
                  <a:srgbClr val="984186"/>
                </a:solidFill>
                <a:latin typeface="Barlow Semi-Bold"/>
                <a:ea typeface="Barlow Semi-Bold"/>
                <a:cs typeface="Barlow Semi-Bold"/>
                <a:sym typeface="Barlow Semi-Bold"/>
              </a:rPr>
              <a:t>Kabir Hayatı/ Berzah Âlemi</a:t>
            </a:r>
          </a:p>
        </p:txBody>
      </p:sp>
      <p:sp>
        <p:nvSpPr>
          <p:cNvPr name="TextBox 27" id="27"/>
          <p:cNvSpPr txBox="true"/>
          <p:nvPr/>
        </p:nvSpPr>
        <p:spPr>
          <a:xfrm rot="0">
            <a:off x="13341775" y="3375525"/>
            <a:ext cx="1587526" cy="599798"/>
          </a:xfrm>
          <a:prstGeom prst="rect">
            <a:avLst/>
          </a:prstGeom>
        </p:spPr>
        <p:txBody>
          <a:bodyPr anchor="t" rtlCol="false" tIns="0" lIns="0" bIns="0" rIns="0">
            <a:spAutoFit/>
          </a:bodyPr>
          <a:lstStyle/>
          <a:p>
            <a:pPr algn="l">
              <a:lnSpc>
                <a:spcPts val="4809"/>
              </a:lnSpc>
            </a:pPr>
            <a:r>
              <a:rPr lang="en-US" b="true" sz="3435">
                <a:solidFill>
                  <a:srgbClr val="984186"/>
                </a:solidFill>
                <a:latin typeface="Barlow Semi-Bold"/>
                <a:ea typeface="Barlow Semi-Bold"/>
                <a:cs typeface="Barlow Semi-Bold"/>
                <a:sym typeface="Barlow Semi-Bold"/>
              </a:rPr>
              <a:t>Kıyamet</a:t>
            </a:r>
          </a:p>
        </p:txBody>
      </p:sp>
      <p:sp>
        <p:nvSpPr>
          <p:cNvPr name="TextBox 28" id="28"/>
          <p:cNvSpPr txBox="true"/>
          <p:nvPr/>
        </p:nvSpPr>
        <p:spPr>
          <a:xfrm rot="0">
            <a:off x="5485144" y="1370976"/>
            <a:ext cx="5681536"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Ahiret Hayatının Aşamaları</a:t>
            </a:r>
          </a:p>
        </p:txBody>
      </p:sp>
    </p:spTree>
  </p:cSld>
  <p:clrMapOvr>
    <a:masterClrMapping/>
  </p:clrMapOvr>
</p:sld>
</file>

<file path=ppt/slides/slide1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735049" y="4085392"/>
            <a:ext cx="2734661" cy="1417144"/>
            <a:chOff x="0" y="0"/>
            <a:chExt cx="1830705" cy="948703"/>
          </a:xfrm>
        </p:grpSpPr>
        <p:sp>
          <p:nvSpPr>
            <p:cNvPr name="Freeform 10" id="10"/>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grpSp>
        <p:nvGrpSpPr>
          <p:cNvPr name="Group 11" id="11"/>
          <p:cNvGrpSpPr>
            <a:grpSpLocks noChangeAspect="true"/>
          </p:cNvGrpSpPr>
          <p:nvPr/>
        </p:nvGrpSpPr>
        <p:grpSpPr>
          <a:xfrm rot="0">
            <a:off x="9495393" y="4085392"/>
            <a:ext cx="2734661" cy="1417144"/>
            <a:chOff x="0" y="0"/>
            <a:chExt cx="1830705" cy="948703"/>
          </a:xfrm>
        </p:grpSpPr>
        <p:sp>
          <p:nvSpPr>
            <p:cNvPr name="Freeform 12" id="12"/>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grpSp>
        <p:nvGrpSpPr>
          <p:cNvPr name="Group 13" id="13"/>
          <p:cNvGrpSpPr>
            <a:grpSpLocks noChangeAspect="true"/>
          </p:cNvGrpSpPr>
          <p:nvPr/>
        </p:nvGrpSpPr>
        <p:grpSpPr>
          <a:xfrm rot="0">
            <a:off x="13255751" y="4085392"/>
            <a:ext cx="2734661" cy="1417144"/>
            <a:chOff x="0" y="0"/>
            <a:chExt cx="1830705" cy="948703"/>
          </a:xfrm>
        </p:grpSpPr>
        <p:sp>
          <p:nvSpPr>
            <p:cNvPr name="Freeform 14" id="14"/>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sp>
        <p:nvSpPr>
          <p:cNvPr name="TextBox 15" id="15"/>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6" id="16"/>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7" id="17"/>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8" id="18"/>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9" id="19"/>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20" id="20"/>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21" id="21"/>
          <p:cNvSpPr txBox="true"/>
          <p:nvPr/>
        </p:nvSpPr>
        <p:spPr>
          <a:xfrm rot="0">
            <a:off x="17431474" y="9448256"/>
            <a:ext cx="28159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15</a:t>
            </a:r>
          </a:p>
        </p:txBody>
      </p:sp>
      <p:sp>
        <p:nvSpPr>
          <p:cNvPr name="TextBox 22" id="22"/>
          <p:cNvSpPr txBox="true"/>
          <p:nvPr/>
        </p:nvSpPr>
        <p:spPr>
          <a:xfrm rot="0">
            <a:off x="5861580" y="4284715"/>
            <a:ext cx="2931836" cy="956135"/>
          </a:xfrm>
          <a:prstGeom prst="rect">
            <a:avLst/>
          </a:prstGeom>
        </p:spPr>
        <p:txBody>
          <a:bodyPr anchor="t" rtlCol="false" tIns="0" lIns="0" bIns="0" rIns="0">
            <a:spAutoFit/>
          </a:bodyPr>
          <a:lstStyle/>
          <a:p>
            <a:pPr algn="l">
              <a:lnSpc>
                <a:spcPts val="3764"/>
              </a:lnSpc>
            </a:pPr>
            <a:r>
              <a:rPr lang="en-US" b="true" sz="3136">
                <a:solidFill>
                  <a:srgbClr val="995B9E"/>
                </a:solidFill>
                <a:latin typeface="Barlow Semi-Bold"/>
                <a:ea typeface="Barlow Semi-Bold"/>
                <a:cs typeface="Barlow Semi-Bold"/>
                <a:sym typeface="Barlow Semi-Bold"/>
              </a:rPr>
              <a:t>Ahirette yeniden dirilmektir.</a:t>
            </a:r>
          </a:p>
        </p:txBody>
      </p:sp>
      <p:sp>
        <p:nvSpPr>
          <p:cNvPr name="TextBox 23" id="23"/>
          <p:cNvSpPr txBox="true"/>
          <p:nvPr/>
        </p:nvSpPr>
        <p:spPr>
          <a:xfrm rot="0">
            <a:off x="9625880" y="4284715"/>
            <a:ext cx="3236191" cy="3346474"/>
          </a:xfrm>
          <a:prstGeom prst="rect">
            <a:avLst/>
          </a:prstGeom>
        </p:spPr>
        <p:txBody>
          <a:bodyPr anchor="t" rtlCol="false" tIns="0" lIns="0" bIns="0" rIns="0">
            <a:spAutoFit/>
          </a:bodyPr>
          <a:lstStyle/>
          <a:p>
            <a:pPr algn="l">
              <a:lnSpc>
                <a:spcPts val="3764"/>
              </a:lnSpc>
            </a:pPr>
            <a:r>
              <a:rPr lang="en-US" b="true" sz="3136">
                <a:solidFill>
                  <a:srgbClr val="995B9E"/>
                </a:solidFill>
                <a:latin typeface="Barlow Semi-Bold"/>
                <a:ea typeface="Barlow Semi-Bold"/>
                <a:cs typeface="Barlow Semi-Bold"/>
                <a:sym typeface="Barlow Semi-Bold"/>
              </a:rPr>
              <a:t>Diriltilen ruhlar hesap vermek için mahşer adı verilen meydanda toplanacaklarıdır. Bu toplanmaya haşr denir.</a:t>
            </a:r>
          </a:p>
        </p:txBody>
      </p:sp>
      <p:sp>
        <p:nvSpPr>
          <p:cNvPr name="TextBox 24" id="24"/>
          <p:cNvSpPr txBox="true"/>
          <p:nvPr/>
        </p:nvSpPr>
        <p:spPr>
          <a:xfrm rot="0">
            <a:off x="13390279" y="4284715"/>
            <a:ext cx="3538157" cy="956135"/>
          </a:xfrm>
          <a:prstGeom prst="rect">
            <a:avLst/>
          </a:prstGeom>
        </p:spPr>
        <p:txBody>
          <a:bodyPr anchor="t" rtlCol="false" tIns="0" lIns="0" bIns="0" rIns="0">
            <a:spAutoFit/>
          </a:bodyPr>
          <a:lstStyle/>
          <a:p>
            <a:pPr algn="l">
              <a:lnSpc>
                <a:spcPts val="3764"/>
              </a:lnSpc>
            </a:pPr>
            <a:r>
              <a:rPr lang="en-US" b="true" sz="3136">
                <a:solidFill>
                  <a:srgbClr val="995B9E"/>
                </a:solidFill>
                <a:latin typeface="Barlow Semi-Bold"/>
                <a:ea typeface="Barlow Semi-Bold"/>
                <a:cs typeface="Barlow Semi-Bold"/>
                <a:sym typeface="Barlow Semi-Bold"/>
              </a:rPr>
              <a:t>Sevap ve günahların tartılmasıdır.</a:t>
            </a:r>
          </a:p>
        </p:txBody>
      </p:sp>
      <p:sp>
        <p:nvSpPr>
          <p:cNvPr name="TextBox 25" id="25"/>
          <p:cNvSpPr txBox="true"/>
          <p:nvPr/>
        </p:nvSpPr>
        <p:spPr>
          <a:xfrm rot="0">
            <a:off x="5861580" y="3375525"/>
            <a:ext cx="769504" cy="599798"/>
          </a:xfrm>
          <a:prstGeom prst="rect">
            <a:avLst/>
          </a:prstGeom>
        </p:spPr>
        <p:txBody>
          <a:bodyPr anchor="t" rtlCol="false" tIns="0" lIns="0" bIns="0" rIns="0">
            <a:spAutoFit/>
          </a:bodyPr>
          <a:lstStyle/>
          <a:p>
            <a:pPr algn="l">
              <a:lnSpc>
                <a:spcPts val="4809"/>
              </a:lnSpc>
            </a:pPr>
            <a:r>
              <a:rPr lang="en-US" b="true" sz="3435">
                <a:solidFill>
                  <a:srgbClr val="984186"/>
                </a:solidFill>
                <a:latin typeface="Barlow Semi-Bold"/>
                <a:ea typeface="Barlow Semi-Bold"/>
                <a:cs typeface="Barlow Semi-Bold"/>
                <a:sym typeface="Barlow Semi-Bold"/>
              </a:rPr>
              <a:t>Ba’s</a:t>
            </a:r>
          </a:p>
        </p:txBody>
      </p:sp>
      <p:sp>
        <p:nvSpPr>
          <p:cNvPr name="TextBox 26" id="26"/>
          <p:cNvSpPr txBox="true"/>
          <p:nvPr/>
        </p:nvSpPr>
        <p:spPr>
          <a:xfrm rot="0">
            <a:off x="9625809" y="3375525"/>
            <a:ext cx="2501674" cy="599798"/>
          </a:xfrm>
          <a:prstGeom prst="rect">
            <a:avLst/>
          </a:prstGeom>
        </p:spPr>
        <p:txBody>
          <a:bodyPr anchor="t" rtlCol="false" tIns="0" lIns="0" bIns="0" rIns="0">
            <a:spAutoFit/>
          </a:bodyPr>
          <a:lstStyle/>
          <a:p>
            <a:pPr algn="l">
              <a:lnSpc>
                <a:spcPts val="4809"/>
              </a:lnSpc>
            </a:pPr>
            <a:r>
              <a:rPr lang="en-US" b="true" sz="3435">
                <a:solidFill>
                  <a:srgbClr val="984186"/>
                </a:solidFill>
                <a:latin typeface="Barlow Semi-Bold"/>
                <a:ea typeface="Barlow Semi-Bold"/>
                <a:cs typeface="Barlow Semi-Bold"/>
                <a:sym typeface="Barlow Semi-Bold"/>
              </a:rPr>
              <a:t>Haşr-Mahşer</a:t>
            </a:r>
          </a:p>
        </p:txBody>
      </p:sp>
      <p:sp>
        <p:nvSpPr>
          <p:cNvPr name="TextBox 27" id="27"/>
          <p:cNvSpPr txBox="true"/>
          <p:nvPr/>
        </p:nvSpPr>
        <p:spPr>
          <a:xfrm rot="0">
            <a:off x="13368666" y="3375525"/>
            <a:ext cx="1096625" cy="599798"/>
          </a:xfrm>
          <a:prstGeom prst="rect">
            <a:avLst/>
          </a:prstGeom>
        </p:spPr>
        <p:txBody>
          <a:bodyPr anchor="t" rtlCol="false" tIns="0" lIns="0" bIns="0" rIns="0">
            <a:spAutoFit/>
          </a:bodyPr>
          <a:lstStyle/>
          <a:p>
            <a:pPr algn="l">
              <a:lnSpc>
                <a:spcPts val="4809"/>
              </a:lnSpc>
            </a:pPr>
            <a:r>
              <a:rPr lang="en-US" b="true" sz="3435">
                <a:solidFill>
                  <a:srgbClr val="984186"/>
                </a:solidFill>
                <a:latin typeface="Barlow Semi-Bold"/>
                <a:ea typeface="Barlow Semi-Bold"/>
                <a:cs typeface="Barlow Semi-Bold"/>
                <a:sym typeface="Barlow Semi-Bold"/>
              </a:rPr>
              <a:t>Mizan</a:t>
            </a:r>
          </a:p>
        </p:txBody>
      </p:sp>
      <p:sp>
        <p:nvSpPr>
          <p:cNvPr name="TextBox 28" id="28"/>
          <p:cNvSpPr txBox="true"/>
          <p:nvPr/>
        </p:nvSpPr>
        <p:spPr>
          <a:xfrm rot="0">
            <a:off x="5512036" y="1370976"/>
            <a:ext cx="5681536"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Ahiret Hayatının Aşamaları</a:t>
            </a:r>
          </a:p>
        </p:txBody>
      </p:sp>
    </p:spTree>
  </p:cSld>
  <p:clrMapOvr>
    <a:masterClrMapping/>
  </p:clrMapOvr>
</p:sld>
</file>

<file path=ppt/slides/slide1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787053" y="4139175"/>
            <a:ext cx="2734661" cy="1417144"/>
            <a:chOff x="0" y="0"/>
            <a:chExt cx="1830705" cy="948703"/>
          </a:xfrm>
        </p:grpSpPr>
        <p:sp>
          <p:nvSpPr>
            <p:cNvPr name="Freeform 10" id="10"/>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grpSp>
        <p:nvGrpSpPr>
          <p:cNvPr name="Group 11" id="11"/>
          <p:cNvGrpSpPr>
            <a:grpSpLocks noChangeAspect="true"/>
          </p:cNvGrpSpPr>
          <p:nvPr/>
        </p:nvGrpSpPr>
        <p:grpSpPr>
          <a:xfrm rot="0">
            <a:off x="9547397" y="4139175"/>
            <a:ext cx="2734661" cy="1417144"/>
            <a:chOff x="0" y="0"/>
            <a:chExt cx="1830705" cy="948703"/>
          </a:xfrm>
        </p:grpSpPr>
        <p:sp>
          <p:nvSpPr>
            <p:cNvPr name="Freeform 12" id="12"/>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grpSp>
        <p:nvGrpSpPr>
          <p:cNvPr name="Group 13" id="13"/>
          <p:cNvGrpSpPr>
            <a:grpSpLocks noChangeAspect="true"/>
          </p:cNvGrpSpPr>
          <p:nvPr/>
        </p:nvGrpSpPr>
        <p:grpSpPr>
          <a:xfrm rot="0">
            <a:off x="13307755" y="4139175"/>
            <a:ext cx="2734661" cy="1417144"/>
            <a:chOff x="0" y="0"/>
            <a:chExt cx="1830705" cy="948703"/>
          </a:xfrm>
        </p:grpSpPr>
        <p:sp>
          <p:nvSpPr>
            <p:cNvPr name="Freeform 14" id="14"/>
            <p:cNvSpPr/>
            <p:nvPr/>
          </p:nvSpPr>
          <p:spPr>
            <a:xfrm flipH="false" flipV="false" rot="0">
              <a:off x="0" y="0"/>
              <a:ext cx="1830705" cy="948690"/>
            </a:xfrm>
            <a:custGeom>
              <a:avLst/>
              <a:gdLst/>
              <a:ahLst/>
              <a:cxnLst/>
              <a:rect r="r" b="b" t="t" l="l"/>
              <a:pathLst>
                <a:path h="948690" w="1830705">
                  <a:moveTo>
                    <a:pt x="1830705" y="25400"/>
                  </a:moveTo>
                  <a:lnTo>
                    <a:pt x="12700" y="25400"/>
                  </a:lnTo>
                  <a:lnTo>
                    <a:pt x="12700" y="12700"/>
                  </a:lnTo>
                  <a:lnTo>
                    <a:pt x="25400" y="12700"/>
                  </a:lnTo>
                  <a:lnTo>
                    <a:pt x="25400" y="948690"/>
                  </a:lnTo>
                  <a:lnTo>
                    <a:pt x="0" y="948690"/>
                  </a:lnTo>
                  <a:lnTo>
                    <a:pt x="0" y="12700"/>
                  </a:lnTo>
                  <a:lnTo>
                    <a:pt x="0" y="0"/>
                  </a:lnTo>
                  <a:lnTo>
                    <a:pt x="12700" y="0"/>
                  </a:lnTo>
                  <a:lnTo>
                    <a:pt x="1830705" y="0"/>
                  </a:lnTo>
                  <a:close/>
                </a:path>
              </a:pathLst>
            </a:custGeom>
            <a:solidFill>
              <a:srgbClr val="B29D7F"/>
            </a:solidFill>
          </p:spPr>
        </p:sp>
      </p:grpSp>
      <p:sp>
        <p:nvSpPr>
          <p:cNvPr name="TextBox 15" id="15"/>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6" id="16"/>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7" id="17"/>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8" id="18"/>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9" id="19"/>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20" id="20"/>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21" id="21"/>
          <p:cNvSpPr txBox="true"/>
          <p:nvPr/>
        </p:nvSpPr>
        <p:spPr>
          <a:xfrm rot="0">
            <a:off x="17431630" y="9448256"/>
            <a:ext cx="281263"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16</a:t>
            </a:r>
          </a:p>
        </p:txBody>
      </p:sp>
      <p:sp>
        <p:nvSpPr>
          <p:cNvPr name="TextBox 22" id="22"/>
          <p:cNvSpPr txBox="true"/>
          <p:nvPr/>
        </p:nvSpPr>
        <p:spPr>
          <a:xfrm rot="0">
            <a:off x="5913584" y="4338498"/>
            <a:ext cx="3070404" cy="1912271"/>
          </a:xfrm>
          <a:prstGeom prst="rect">
            <a:avLst/>
          </a:prstGeom>
        </p:spPr>
        <p:txBody>
          <a:bodyPr anchor="t" rtlCol="false" tIns="0" lIns="0" bIns="0" rIns="0">
            <a:spAutoFit/>
          </a:bodyPr>
          <a:lstStyle/>
          <a:p>
            <a:pPr algn="just">
              <a:lnSpc>
                <a:spcPts val="3764"/>
              </a:lnSpc>
            </a:pPr>
            <a:r>
              <a:rPr lang="en-US" b="true" sz="3136">
                <a:solidFill>
                  <a:srgbClr val="995B9E"/>
                </a:solidFill>
                <a:latin typeface="Barlow Semi-Bold"/>
                <a:ea typeface="Barlow Semi-Bold"/>
                <a:cs typeface="Barlow Semi-Bold"/>
                <a:sym typeface="Barlow Semi-Bold"/>
              </a:rPr>
              <a:t>Hesabın ardından tüm insanların geçeceği köprüdür.</a:t>
            </a:r>
          </a:p>
        </p:txBody>
      </p:sp>
      <p:sp>
        <p:nvSpPr>
          <p:cNvPr name="TextBox 23" id="23"/>
          <p:cNvSpPr txBox="true"/>
          <p:nvPr/>
        </p:nvSpPr>
        <p:spPr>
          <a:xfrm rot="0">
            <a:off x="9677884" y="4338498"/>
            <a:ext cx="6307079" cy="478068"/>
          </a:xfrm>
          <a:prstGeom prst="rect">
            <a:avLst/>
          </a:prstGeom>
        </p:spPr>
        <p:txBody>
          <a:bodyPr anchor="t" rtlCol="false" tIns="0" lIns="0" bIns="0" rIns="0">
            <a:spAutoFit/>
          </a:bodyPr>
          <a:lstStyle/>
          <a:p>
            <a:pPr algn="l">
              <a:lnSpc>
                <a:spcPts val="3764"/>
              </a:lnSpc>
            </a:pPr>
            <a:r>
              <a:rPr lang="en-US" b="true" sz="3136">
                <a:solidFill>
                  <a:srgbClr val="995B9E"/>
                </a:solidFill>
                <a:latin typeface="Barlow Semi-Bold"/>
                <a:ea typeface="Barlow Semi-Bold"/>
                <a:cs typeface="Barlow Semi-Bold"/>
                <a:sym typeface="Barlow Semi-Bold"/>
              </a:rPr>
              <a:t>Müminlerin ölümden Dünyada iman</a:t>
            </a:r>
          </a:p>
        </p:txBody>
      </p:sp>
      <p:sp>
        <p:nvSpPr>
          <p:cNvPr name="TextBox 24" id="24"/>
          <p:cNvSpPr txBox="true"/>
          <p:nvPr/>
        </p:nvSpPr>
        <p:spPr>
          <a:xfrm rot="0">
            <a:off x="9677884" y="4816566"/>
            <a:ext cx="3507680" cy="1434203"/>
          </a:xfrm>
          <a:prstGeom prst="rect">
            <a:avLst/>
          </a:prstGeom>
        </p:spPr>
        <p:txBody>
          <a:bodyPr anchor="t" rtlCol="false" tIns="0" lIns="0" bIns="0" rIns="0">
            <a:spAutoFit/>
          </a:bodyPr>
          <a:lstStyle/>
          <a:p>
            <a:pPr algn="l">
              <a:lnSpc>
                <a:spcPts val="3764"/>
              </a:lnSpc>
            </a:pPr>
            <a:r>
              <a:rPr lang="en-US" b="true" sz="3136">
                <a:solidFill>
                  <a:srgbClr val="995B9E"/>
                </a:solidFill>
                <a:latin typeface="Barlow Semi-Bold"/>
                <a:ea typeface="Barlow Semi-Bold"/>
                <a:cs typeface="Barlow Semi-Bold"/>
                <a:sym typeface="Barlow Semi-Bold"/>
              </a:rPr>
              <a:t>veya kıyametten sonra yaşayacakları mükâfat yurdudur.</a:t>
            </a:r>
          </a:p>
        </p:txBody>
      </p:sp>
      <p:sp>
        <p:nvSpPr>
          <p:cNvPr name="TextBox 25" id="25"/>
          <p:cNvSpPr txBox="true"/>
          <p:nvPr/>
        </p:nvSpPr>
        <p:spPr>
          <a:xfrm rot="0">
            <a:off x="13442269" y="4816566"/>
            <a:ext cx="3414983" cy="2868406"/>
          </a:xfrm>
          <a:prstGeom prst="rect">
            <a:avLst/>
          </a:prstGeom>
        </p:spPr>
        <p:txBody>
          <a:bodyPr anchor="t" rtlCol="false" tIns="0" lIns="0" bIns="0" rIns="0">
            <a:spAutoFit/>
          </a:bodyPr>
          <a:lstStyle/>
          <a:p>
            <a:pPr algn="just">
              <a:lnSpc>
                <a:spcPts val="3764"/>
              </a:lnSpc>
            </a:pPr>
            <a:r>
              <a:rPr lang="en-US" b="true" sz="3136">
                <a:solidFill>
                  <a:srgbClr val="995B9E"/>
                </a:solidFill>
                <a:latin typeface="Barlow Semi-Bold"/>
                <a:ea typeface="Barlow Semi-Bold"/>
                <a:cs typeface="Barlow Semi-Bold"/>
                <a:sym typeface="Barlow Semi-Bold"/>
              </a:rPr>
              <a:t>etmeyen ya da kötü iş ve fiillerde bulunanların davranışlarının karşılığını alacağı yerdir.</a:t>
            </a:r>
          </a:p>
        </p:txBody>
      </p:sp>
      <p:sp>
        <p:nvSpPr>
          <p:cNvPr name="TextBox 26" id="26"/>
          <p:cNvSpPr txBox="true"/>
          <p:nvPr/>
        </p:nvSpPr>
        <p:spPr>
          <a:xfrm rot="0">
            <a:off x="5913584" y="3429293"/>
            <a:ext cx="2641424" cy="599798"/>
          </a:xfrm>
          <a:prstGeom prst="rect">
            <a:avLst/>
          </a:prstGeom>
        </p:spPr>
        <p:txBody>
          <a:bodyPr anchor="t" rtlCol="false" tIns="0" lIns="0" bIns="0" rIns="0">
            <a:spAutoFit/>
          </a:bodyPr>
          <a:lstStyle/>
          <a:p>
            <a:pPr algn="l">
              <a:lnSpc>
                <a:spcPts val="4809"/>
              </a:lnSpc>
            </a:pPr>
            <a:r>
              <a:rPr lang="en-US" b="true" sz="3435">
                <a:solidFill>
                  <a:srgbClr val="984186"/>
                </a:solidFill>
                <a:latin typeface="Barlow Semi-Bold"/>
                <a:ea typeface="Barlow Semi-Bold"/>
                <a:cs typeface="Barlow Semi-Bold"/>
                <a:sym typeface="Barlow Semi-Bold"/>
              </a:rPr>
              <a:t>Sırat Köprüsü</a:t>
            </a:r>
          </a:p>
        </p:txBody>
      </p:sp>
      <p:sp>
        <p:nvSpPr>
          <p:cNvPr name="TextBox 27" id="27"/>
          <p:cNvSpPr txBox="true"/>
          <p:nvPr/>
        </p:nvSpPr>
        <p:spPr>
          <a:xfrm rot="0">
            <a:off x="9677813" y="3429293"/>
            <a:ext cx="1396143" cy="599798"/>
          </a:xfrm>
          <a:prstGeom prst="rect">
            <a:avLst/>
          </a:prstGeom>
        </p:spPr>
        <p:txBody>
          <a:bodyPr anchor="t" rtlCol="false" tIns="0" lIns="0" bIns="0" rIns="0">
            <a:spAutoFit/>
          </a:bodyPr>
          <a:lstStyle/>
          <a:p>
            <a:pPr algn="l">
              <a:lnSpc>
                <a:spcPts val="4809"/>
              </a:lnSpc>
            </a:pPr>
            <a:r>
              <a:rPr lang="en-US" b="true" sz="3435">
                <a:solidFill>
                  <a:srgbClr val="984186"/>
                </a:solidFill>
                <a:latin typeface="Barlow Semi-Bold"/>
                <a:ea typeface="Barlow Semi-Bold"/>
                <a:cs typeface="Barlow Semi-Bold"/>
                <a:sym typeface="Barlow Semi-Bold"/>
              </a:rPr>
              <a:t>Cennet</a:t>
            </a:r>
          </a:p>
        </p:txBody>
      </p:sp>
      <p:sp>
        <p:nvSpPr>
          <p:cNvPr name="TextBox 28" id="28"/>
          <p:cNvSpPr txBox="true"/>
          <p:nvPr/>
        </p:nvSpPr>
        <p:spPr>
          <a:xfrm rot="0">
            <a:off x="13420670" y="3429293"/>
            <a:ext cx="2084162" cy="599798"/>
          </a:xfrm>
          <a:prstGeom prst="rect">
            <a:avLst/>
          </a:prstGeom>
        </p:spPr>
        <p:txBody>
          <a:bodyPr anchor="t" rtlCol="false" tIns="0" lIns="0" bIns="0" rIns="0">
            <a:spAutoFit/>
          </a:bodyPr>
          <a:lstStyle/>
          <a:p>
            <a:pPr algn="l">
              <a:lnSpc>
                <a:spcPts val="4809"/>
              </a:lnSpc>
            </a:pPr>
            <a:r>
              <a:rPr lang="en-US" b="true" sz="3435">
                <a:solidFill>
                  <a:srgbClr val="984186"/>
                </a:solidFill>
                <a:latin typeface="Barlow Semi-Bold"/>
                <a:ea typeface="Barlow Semi-Bold"/>
                <a:cs typeface="Barlow Semi-Bold"/>
                <a:sym typeface="Barlow Semi-Bold"/>
              </a:rPr>
              <a:t>Cehennem</a:t>
            </a:r>
          </a:p>
        </p:txBody>
      </p:sp>
      <p:sp>
        <p:nvSpPr>
          <p:cNvPr name="TextBox 29" id="29"/>
          <p:cNvSpPr txBox="true"/>
          <p:nvPr/>
        </p:nvSpPr>
        <p:spPr>
          <a:xfrm rot="0">
            <a:off x="5485144" y="1370976"/>
            <a:ext cx="5681536"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Ahiret Hayatının Aşamaları</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sp>
        <p:nvSpPr>
          <p:cNvPr name="Freeform 9" id="9"/>
          <p:cNvSpPr/>
          <p:nvPr/>
        </p:nvSpPr>
        <p:spPr>
          <a:xfrm flipH="false" flipV="false" rot="0">
            <a:off x="13154589" y="3539726"/>
            <a:ext cx="4446258" cy="3530416"/>
          </a:xfrm>
          <a:custGeom>
            <a:avLst/>
            <a:gdLst/>
            <a:ahLst/>
            <a:cxnLst/>
            <a:rect r="r" b="b" t="t" l="l"/>
            <a:pathLst>
              <a:path h="3530416" w="4446258">
                <a:moveTo>
                  <a:pt x="0" y="0"/>
                </a:moveTo>
                <a:lnTo>
                  <a:pt x="4446257" y="0"/>
                </a:lnTo>
                <a:lnTo>
                  <a:pt x="4446257" y="3530417"/>
                </a:lnTo>
                <a:lnTo>
                  <a:pt x="0" y="3530417"/>
                </a:lnTo>
                <a:lnTo>
                  <a:pt x="0" y="0"/>
                </a:lnTo>
                <a:close/>
              </a:path>
            </a:pathLst>
          </a:custGeom>
          <a:blipFill>
            <a:blip r:embed="rId2"/>
            <a:stretch>
              <a:fillRect l="0" t="0" r="0" b="0"/>
            </a:stretch>
          </a:blipFill>
        </p:spPr>
      </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1" id="11"/>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3" id="13"/>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4" id="14"/>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5" id="15"/>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16" id="16"/>
          <p:cNvSpPr txBox="true"/>
          <p:nvPr/>
        </p:nvSpPr>
        <p:spPr>
          <a:xfrm rot="0">
            <a:off x="17438090" y="9448256"/>
            <a:ext cx="26810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17</a:t>
            </a:r>
          </a:p>
        </p:txBody>
      </p:sp>
      <p:sp>
        <p:nvSpPr>
          <p:cNvPr name="TextBox 17" id="17"/>
          <p:cNvSpPr txBox="true"/>
          <p:nvPr/>
        </p:nvSpPr>
        <p:spPr>
          <a:xfrm rot="0">
            <a:off x="5512036" y="1370976"/>
            <a:ext cx="9112540"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Ahiret İnancının İnsan Davranışlarına Etkisi</a:t>
            </a:r>
          </a:p>
        </p:txBody>
      </p:sp>
      <p:sp>
        <p:nvSpPr>
          <p:cNvPr name="TextBox 18" id="18"/>
          <p:cNvSpPr txBox="true"/>
          <p:nvPr/>
        </p:nvSpPr>
        <p:spPr>
          <a:xfrm rot="0">
            <a:off x="5727138" y="3558749"/>
            <a:ext cx="7129911" cy="3346460"/>
          </a:xfrm>
          <a:prstGeom prst="rect">
            <a:avLst/>
          </a:prstGeom>
        </p:spPr>
        <p:txBody>
          <a:bodyPr anchor="t" rtlCol="false" tIns="0" lIns="0" bIns="0" rIns="0">
            <a:spAutoFit/>
          </a:bodyPr>
          <a:lstStyle/>
          <a:p>
            <a:pPr algn="l">
              <a:lnSpc>
                <a:spcPts val="3764"/>
              </a:lnSpc>
            </a:pPr>
            <a:r>
              <a:rPr lang="en-US" b="true" sz="3136" i="true">
                <a:solidFill>
                  <a:srgbClr val="000000"/>
                </a:solidFill>
                <a:latin typeface="Barlow Semi-Bold Italics"/>
                <a:ea typeface="Barlow Semi-Bold Italics"/>
                <a:cs typeface="Barlow Semi-Bold Italics"/>
                <a:sym typeface="Barlow Semi-Bold Italics"/>
              </a:rPr>
              <a:t>Ahirete iman eden bir kimse, Allah’ın (cc) rızasına uygun bir yaşam sürmeye gayret eder. Dünyada karşılaştığı sıkıntılara sabreder. ’nn adaletine güvenir. Cenneti arzular ve kötülüklerden uzaklaşır. Hata işlediğinde Allah’ın (cc) merhametine sığınarak tövbe eder. </a:t>
            </a:r>
          </a:p>
        </p:txBody>
      </p:sp>
    </p:spTree>
  </p:cSld>
  <p:clrMapOvr>
    <a:masterClrMapping/>
  </p:clrMapOvr>
</p:sld>
</file>

<file path=ppt/slides/slide2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sp>
        <p:nvSpPr>
          <p:cNvPr name="TextBox 9" id="9"/>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0" id="10"/>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11" id="11"/>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12" id="12"/>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13" id="13"/>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14" id="14"/>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15" id="15"/>
          <p:cNvSpPr txBox="true"/>
          <p:nvPr/>
        </p:nvSpPr>
        <p:spPr>
          <a:xfrm rot="0">
            <a:off x="17430990" y="9448256"/>
            <a:ext cx="28257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18</a:t>
            </a:r>
          </a:p>
        </p:txBody>
      </p:sp>
      <p:sp>
        <p:nvSpPr>
          <p:cNvPr name="TextBox 16" id="16"/>
          <p:cNvSpPr txBox="true"/>
          <p:nvPr/>
        </p:nvSpPr>
        <p:spPr>
          <a:xfrm rot="0">
            <a:off x="5485144" y="1344085"/>
            <a:ext cx="9112583"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Ahiret İnancının İnsan Davranışlarına Etkisi</a:t>
            </a:r>
          </a:p>
        </p:txBody>
      </p:sp>
      <p:sp>
        <p:nvSpPr>
          <p:cNvPr name="TextBox 17" id="17"/>
          <p:cNvSpPr txBox="true"/>
          <p:nvPr/>
        </p:nvSpPr>
        <p:spPr>
          <a:xfrm rot="0">
            <a:off x="5646478" y="3511327"/>
            <a:ext cx="11318026" cy="2105561"/>
          </a:xfrm>
          <a:prstGeom prst="rect">
            <a:avLst/>
          </a:prstGeom>
        </p:spPr>
        <p:txBody>
          <a:bodyPr anchor="t" rtlCol="false" tIns="0" lIns="0" bIns="0" rIns="0">
            <a:spAutoFit/>
          </a:bodyPr>
          <a:lstStyle/>
          <a:p>
            <a:pPr algn="l">
              <a:lnSpc>
                <a:spcPts val="4611"/>
              </a:lnSpc>
            </a:pPr>
            <a:r>
              <a:rPr lang="en-US" b="true" sz="3136" i="true">
                <a:solidFill>
                  <a:srgbClr val="000000"/>
                </a:solidFill>
                <a:latin typeface="Barlow Semi-Bold Italics"/>
                <a:ea typeface="Barlow Semi-Bold Italics"/>
                <a:cs typeface="Barlow Semi-Bold Italics"/>
                <a:sym typeface="Barlow Semi-Bold Italics"/>
              </a:rPr>
              <a:t>Allah Resulü de (sav) şöyle buyurmuştur: </a:t>
            </a:r>
            <a:r>
              <a:rPr lang="en-US" b="true" sz="3136">
                <a:solidFill>
                  <a:srgbClr val="5F7C2C"/>
                </a:solidFill>
                <a:latin typeface="Barlow Semi-Bold"/>
                <a:ea typeface="Barlow Semi-Bold"/>
                <a:cs typeface="Barlow Semi-Bold"/>
                <a:sym typeface="Barlow Semi-Bold"/>
              </a:rPr>
              <a:t>“Bir kimse bir günah işler de ardından güzelce abdest alır, sonra </a:t>
            </a:r>
          </a:p>
          <a:p>
            <a:pPr algn="l">
              <a:lnSpc>
                <a:spcPts val="2917"/>
              </a:lnSpc>
            </a:pPr>
            <a:r>
              <a:rPr lang="en-US" b="true" sz="3136">
                <a:solidFill>
                  <a:srgbClr val="5F7C2C"/>
                </a:solidFill>
                <a:latin typeface="Barlow Semi-Bold"/>
                <a:ea typeface="Barlow Semi-Bold"/>
                <a:cs typeface="Barlow Semi-Bold"/>
                <a:sym typeface="Barlow Semi-Bold"/>
              </a:rPr>
              <a:t>kalkıp iki rekât namaz kılar ve Allah’tan bağışlanma dilerse, Allah </a:t>
            </a:r>
          </a:p>
          <a:p>
            <a:pPr algn="l">
              <a:lnSpc>
                <a:spcPts val="4611"/>
              </a:lnSpc>
            </a:pPr>
            <a:r>
              <a:rPr lang="en-US" b="true" sz="3136">
                <a:solidFill>
                  <a:srgbClr val="5F7C2C"/>
                </a:solidFill>
                <a:latin typeface="Barlow Semi-Bold"/>
                <a:ea typeface="Barlow Semi-Bold"/>
                <a:cs typeface="Barlow Semi-Bold"/>
                <a:sym typeface="Barlow Semi-Bold"/>
              </a:rPr>
              <a:t>onu mutlaka bağışlar.”  </a:t>
            </a:r>
            <a:r>
              <a:rPr lang="en-US" b="true" sz="3136" i="true">
                <a:solidFill>
                  <a:srgbClr val="5F7C2C"/>
                </a:solidFill>
                <a:latin typeface="Barlow Semi-Bold Italics"/>
                <a:ea typeface="Barlow Semi-Bold Italics"/>
                <a:cs typeface="Barlow Semi-Bold Italics"/>
                <a:sym typeface="Barlow Semi-Bold Italics"/>
              </a:rPr>
              <a:t>          </a:t>
            </a:r>
          </a:p>
        </p:txBody>
      </p:sp>
      <p:sp>
        <p:nvSpPr>
          <p:cNvPr name="TextBox 18" id="18"/>
          <p:cNvSpPr txBox="true"/>
          <p:nvPr/>
        </p:nvSpPr>
        <p:spPr>
          <a:xfrm rot="0">
            <a:off x="14737918" y="5690419"/>
            <a:ext cx="69661" cy="324047"/>
          </a:xfrm>
          <a:prstGeom prst="rect">
            <a:avLst/>
          </a:prstGeom>
        </p:spPr>
        <p:txBody>
          <a:bodyPr anchor="t" rtlCol="false" tIns="0" lIns="0" bIns="0" rIns="0">
            <a:spAutoFit/>
          </a:bodyPr>
          <a:lstStyle/>
          <a:p>
            <a:pPr algn="l">
              <a:lnSpc>
                <a:spcPts val="2290"/>
              </a:lnSpc>
            </a:pPr>
            <a:r>
              <a:rPr lang="en-US" b="true" sz="2688">
                <a:solidFill>
                  <a:srgbClr val="5F7C2C"/>
                </a:solidFill>
                <a:latin typeface="Barlow Semi-Bold"/>
                <a:ea typeface="Barlow Semi-Bold"/>
                <a:cs typeface="Barlow Semi-Bold"/>
                <a:sym typeface="Barlow Semi-Bold"/>
              </a:rPr>
              <a:t> </a:t>
            </a:r>
          </a:p>
        </p:txBody>
      </p:sp>
      <p:sp>
        <p:nvSpPr>
          <p:cNvPr name="TextBox 19" id="19"/>
          <p:cNvSpPr txBox="true"/>
          <p:nvPr/>
        </p:nvSpPr>
        <p:spPr>
          <a:xfrm rot="0">
            <a:off x="14052232" y="5547544"/>
            <a:ext cx="3183163" cy="466937"/>
          </a:xfrm>
          <a:prstGeom prst="rect">
            <a:avLst/>
          </a:prstGeom>
        </p:spPr>
        <p:txBody>
          <a:bodyPr anchor="t" rtlCol="false" tIns="0" lIns="0" bIns="0" rIns="0">
            <a:spAutoFit/>
          </a:bodyPr>
          <a:lstStyle/>
          <a:p>
            <a:pPr algn="l">
              <a:lnSpc>
                <a:spcPts val="3764"/>
              </a:lnSpc>
            </a:pPr>
            <a:r>
              <a:rPr lang="en-US" b="true" sz="2688">
                <a:solidFill>
                  <a:srgbClr val="5F7C2C"/>
                </a:solidFill>
                <a:latin typeface="Barlow Semi-Bold"/>
                <a:ea typeface="Barlow Semi-Bold"/>
                <a:cs typeface="Barlow Semi-Bold"/>
                <a:sym typeface="Barlow Semi-Bold"/>
              </a:rPr>
              <a:t>(Ebu</a:t>
            </a:r>
            <a:r>
              <a:rPr lang="en-US" b="true" sz="2688">
                <a:solidFill>
                  <a:srgbClr val="FFFFFF"/>
                </a:solidFill>
                <a:latin typeface="Barlow Semi-Bold"/>
                <a:ea typeface="Barlow Semi-Bold"/>
                <a:cs typeface="Barlow Semi-Bold"/>
                <a:sym typeface="Barlow Semi-Bold"/>
              </a:rPr>
              <a:t> </a:t>
            </a:r>
            <a:r>
              <a:rPr lang="en-US" b="true" sz="2688">
                <a:solidFill>
                  <a:srgbClr val="5F7C2C"/>
                </a:solidFill>
                <a:latin typeface="Barlow Semi-Bold"/>
                <a:ea typeface="Barlow Semi-Bold"/>
                <a:cs typeface="Barlow Semi-Bold"/>
                <a:sym typeface="Barlow Semi-Bold"/>
              </a:rPr>
              <a:t>Davud,</a:t>
            </a:r>
            <a:r>
              <a:rPr lang="en-US" b="true" sz="2688">
                <a:solidFill>
                  <a:srgbClr val="FFFFFF"/>
                </a:solidFill>
                <a:latin typeface="Barlow Semi-Bold"/>
                <a:ea typeface="Barlow Semi-Bold"/>
                <a:cs typeface="Barlow Semi-Bold"/>
                <a:sym typeface="Barlow Semi-Bold"/>
              </a:rPr>
              <a:t> </a:t>
            </a:r>
            <a:r>
              <a:rPr lang="en-US" b="true" sz="2688">
                <a:solidFill>
                  <a:srgbClr val="5F7C2C"/>
                </a:solidFill>
                <a:latin typeface="Barlow Semi-Bold"/>
                <a:ea typeface="Barlow Semi-Bold"/>
                <a:cs typeface="Barlow Semi-Bold"/>
                <a:sym typeface="Barlow Semi-Bold"/>
              </a:rPr>
              <a:t>Vitr,</a:t>
            </a:r>
            <a:r>
              <a:rPr lang="en-US" b="true" sz="2688">
                <a:solidFill>
                  <a:srgbClr val="FFFFFF"/>
                </a:solidFill>
                <a:latin typeface="Barlow Semi-Bold"/>
                <a:ea typeface="Barlow Semi-Bold"/>
                <a:cs typeface="Barlow Semi-Bold"/>
                <a:sym typeface="Barlow Semi-Bold"/>
              </a:rPr>
              <a:t> </a:t>
            </a:r>
            <a:r>
              <a:rPr lang="en-US" b="true" sz="2688">
                <a:solidFill>
                  <a:srgbClr val="5F7C2C"/>
                </a:solidFill>
                <a:latin typeface="Barlow Semi-Bold"/>
                <a:ea typeface="Barlow Semi-Bold"/>
                <a:cs typeface="Barlow Semi-Bold"/>
                <a:sym typeface="Barlow Semi-Bold"/>
              </a:rPr>
              <a:t>26.)</a:t>
            </a:r>
          </a:p>
        </p:txBody>
      </p:sp>
    </p:spTree>
  </p:cSld>
  <p:clrMapOvr>
    <a:masterClrMapping/>
  </p:clrMapOvr>
</p:sld>
</file>

<file path=ppt/slides/slide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627707" y="9519614"/>
            <a:ext cx="2645180" cy="381785"/>
            <a:chOff x="0" y="0"/>
            <a:chExt cx="1770799" cy="255588"/>
          </a:xfrm>
        </p:grpSpPr>
        <p:sp>
          <p:nvSpPr>
            <p:cNvPr name="Freeform 5" id="5"/>
            <p:cNvSpPr/>
            <p:nvPr/>
          </p:nvSpPr>
          <p:spPr>
            <a:xfrm flipH="false" flipV="false" rot="0">
              <a:off x="0" y="0"/>
              <a:ext cx="1770761" cy="255524"/>
            </a:xfrm>
            <a:custGeom>
              <a:avLst/>
              <a:gdLst/>
              <a:ahLst/>
              <a:cxnLst/>
              <a:rect r="r" b="b" t="t" l="l"/>
              <a:pathLst>
                <a:path h="255524" w="1770761">
                  <a:moveTo>
                    <a:pt x="0" y="0"/>
                  </a:moveTo>
                  <a:lnTo>
                    <a:pt x="0" y="255524"/>
                  </a:lnTo>
                  <a:lnTo>
                    <a:pt x="1770761" y="255524"/>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488872" y="3439332"/>
            <a:ext cx="6320169" cy="1882463"/>
            <a:chOff x="0" y="0"/>
            <a:chExt cx="4231005" cy="1260208"/>
          </a:xfrm>
        </p:grpSpPr>
        <p:sp>
          <p:nvSpPr>
            <p:cNvPr name="Freeform 10" id="10"/>
            <p:cNvSpPr/>
            <p:nvPr/>
          </p:nvSpPr>
          <p:spPr>
            <a:xfrm flipH="false" flipV="false" rot="0">
              <a:off x="63500" y="63500"/>
              <a:ext cx="4104005" cy="1056640"/>
            </a:xfrm>
            <a:custGeom>
              <a:avLst/>
              <a:gdLst/>
              <a:ahLst/>
              <a:cxnLst/>
              <a:rect r="r" b="b" t="t" l="l"/>
              <a:pathLst>
                <a:path h="1056640" w="4104005">
                  <a:moveTo>
                    <a:pt x="4104005" y="25400"/>
                  </a:moveTo>
                  <a:lnTo>
                    <a:pt x="12700" y="25400"/>
                  </a:lnTo>
                  <a:lnTo>
                    <a:pt x="12700" y="12700"/>
                  </a:lnTo>
                  <a:lnTo>
                    <a:pt x="25400" y="12700"/>
                  </a:lnTo>
                  <a:lnTo>
                    <a:pt x="25400" y="1056640"/>
                  </a:lnTo>
                  <a:lnTo>
                    <a:pt x="0" y="1056640"/>
                  </a:lnTo>
                  <a:lnTo>
                    <a:pt x="0" y="12700"/>
                  </a:lnTo>
                  <a:lnTo>
                    <a:pt x="0" y="0"/>
                  </a:lnTo>
                  <a:lnTo>
                    <a:pt x="12700" y="0"/>
                  </a:lnTo>
                  <a:lnTo>
                    <a:pt x="4104005" y="0"/>
                  </a:lnTo>
                  <a:close/>
                </a:path>
              </a:pathLst>
            </a:custGeom>
            <a:solidFill>
              <a:srgbClr val="B29D7F"/>
            </a:solidFill>
          </p:spPr>
        </p:sp>
        <p:sp>
          <p:nvSpPr>
            <p:cNvPr name="Freeform 11" id="11"/>
            <p:cNvSpPr/>
            <p:nvPr/>
          </p:nvSpPr>
          <p:spPr>
            <a:xfrm flipH="false" flipV="false" rot="0">
              <a:off x="289052" y="284988"/>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sp>
          <p:nvSpPr>
            <p:cNvPr name="Freeform 12" id="12"/>
            <p:cNvSpPr/>
            <p:nvPr/>
          </p:nvSpPr>
          <p:spPr>
            <a:xfrm flipH="false" flipV="false" rot="0">
              <a:off x="289052" y="689991"/>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sp>
          <p:nvSpPr>
            <p:cNvPr name="Freeform 13" id="13"/>
            <p:cNvSpPr/>
            <p:nvPr/>
          </p:nvSpPr>
          <p:spPr>
            <a:xfrm flipH="false" flipV="false" rot="0">
              <a:off x="289052" y="1079754"/>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4" id="14"/>
          <p:cNvGrpSpPr>
            <a:grpSpLocks noChangeAspect="true"/>
          </p:cNvGrpSpPr>
          <p:nvPr/>
        </p:nvGrpSpPr>
        <p:grpSpPr>
          <a:xfrm rot="0">
            <a:off x="5920712" y="5627573"/>
            <a:ext cx="188211" cy="174779"/>
            <a:chOff x="0" y="0"/>
            <a:chExt cx="125997" cy="117005"/>
          </a:xfrm>
        </p:grpSpPr>
        <p:sp>
          <p:nvSpPr>
            <p:cNvPr name="Freeform 15" id="15"/>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6" id="16"/>
          <p:cNvGrpSpPr>
            <a:grpSpLocks noChangeAspect="true"/>
          </p:cNvGrpSpPr>
          <p:nvPr/>
        </p:nvGrpSpPr>
        <p:grpSpPr>
          <a:xfrm rot="0">
            <a:off x="5920712" y="6220434"/>
            <a:ext cx="188211" cy="174779"/>
            <a:chOff x="0" y="0"/>
            <a:chExt cx="125997" cy="117005"/>
          </a:xfrm>
        </p:grpSpPr>
        <p:sp>
          <p:nvSpPr>
            <p:cNvPr name="Freeform 17" id="17"/>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sp>
        <p:nvSpPr>
          <p:cNvPr name="TextBox 18" id="18"/>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19" id="19"/>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20" id="20"/>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21" id="21"/>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22" id="22"/>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23" id="23"/>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24" id="24"/>
          <p:cNvSpPr txBox="true"/>
          <p:nvPr/>
        </p:nvSpPr>
        <p:spPr>
          <a:xfrm rot="0">
            <a:off x="17431801" y="9448256"/>
            <a:ext cx="280936"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19</a:t>
            </a:r>
          </a:p>
        </p:txBody>
      </p:sp>
      <p:sp>
        <p:nvSpPr>
          <p:cNvPr name="TextBox 25" id="25"/>
          <p:cNvSpPr txBox="true"/>
          <p:nvPr/>
        </p:nvSpPr>
        <p:spPr>
          <a:xfrm rot="0">
            <a:off x="5512021" y="1344085"/>
            <a:ext cx="7916716"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Bir Peygamber Tanıyorum: Hz. İsa (as)</a:t>
            </a:r>
          </a:p>
        </p:txBody>
      </p:sp>
      <p:sp>
        <p:nvSpPr>
          <p:cNvPr name="TextBox 26" id="26"/>
          <p:cNvSpPr txBox="true"/>
          <p:nvPr/>
        </p:nvSpPr>
        <p:spPr>
          <a:xfrm rot="0">
            <a:off x="6202146" y="3634344"/>
            <a:ext cx="10227989" cy="3384392"/>
          </a:xfrm>
          <a:prstGeom prst="rect">
            <a:avLst/>
          </a:prstGeom>
        </p:spPr>
        <p:txBody>
          <a:bodyPr anchor="t" rtlCol="false" tIns="0" lIns="0" bIns="0" rIns="0">
            <a:spAutoFit/>
          </a:bodyPr>
          <a:lstStyle/>
          <a:p>
            <a:pPr algn="l">
              <a:lnSpc>
                <a:spcPts val="4611"/>
              </a:lnSpc>
            </a:pPr>
            <a:r>
              <a:rPr lang="en-US" b="true" sz="3136" i="true">
                <a:solidFill>
                  <a:srgbClr val="000000"/>
                </a:solidFill>
                <a:latin typeface="Barlow Semi-Bold Italics"/>
                <a:ea typeface="Barlow Semi-Bold Italics"/>
                <a:cs typeface="Barlow Semi-Bold Italics"/>
                <a:sym typeface="Barlow Semi-Bold Italics"/>
              </a:rPr>
              <a:t>Annesi Hz. Meryem’dir. Kutsal kitabı İncil’dir ve İsrailoğulları’na gönderilmiştir. Mucize olarak babasız dünyaya gelmiştir. Peygamberliğine iman eden on iki kişiye havari denir. Beşikteyken konuşma, ölüleri diriltme, hastalara şifa verme </a:t>
            </a:r>
          </a:p>
          <a:p>
            <a:pPr algn="l">
              <a:lnSpc>
                <a:spcPts val="2917"/>
              </a:lnSpc>
            </a:pPr>
            <a:r>
              <a:rPr lang="en-US" b="true" sz="3136" i="true">
                <a:solidFill>
                  <a:srgbClr val="000000"/>
                </a:solidFill>
                <a:latin typeface="Barlow Semi-Bold Italics"/>
                <a:ea typeface="Barlow Semi-Bold Italics"/>
                <a:cs typeface="Barlow Semi-Bold Italics"/>
                <a:sym typeface="Barlow Semi-Bold Italics"/>
              </a:rPr>
              <a:t>gibi mucizeler göstermiştir.</a:t>
            </a:r>
          </a:p>
        </p:txBody>
      </p:sp>
      <p:sp>
        <p:nvSpPr>
          <p:cNvPr name="TextBox 27" id="27"/>
          <p:cNvSpPr txBox="true"/>
          <p:nvPr/>
        </p:nvSpPr>
        <p:spPr>
          <a:xfrm rot="0">
            <a:off x="5798834" y="2757096"/>
            <a:ext cx="1377006" cy="599798"/>
          </a:xfrm>
          <a:prstGeom prst="rect">
            <a:avLst/>
          </a:prstGeom>
        </p:spPr>
        <p:txBody>
          <a:bodyPr anchor="t" rtlCol="false" tIns="0" lIns="0" bIns="0" rIns="0">
            <a:spAutoFit/>
          </a:bodyPr>
          <a:lstStyle/>
          <a:p>
            <a:pPr algn="l">
              <a:lnSpc>
                <a:spcPts val="4809"/>
              </a:lnSpc>
            </a:pPr>
            <a:r>
              <a:rPr lang="en-US" b="true" sz="3435" i="true">
                <a:solidFill>
                  <a:srgbClr val="000000"/>
                </a:solidFill>
                <a:latin typeface="Barlow Semi-Bold Italics"/>
                <a:ea typeface="Barlow Semi-Bold Italics"/>
                <a:cs typeface="Barlow Semi-Bold Italics"/>
                <a:sym typeface="Barlow Semi-Bold Italics"/>
              </a:rPr>
              <a:t>Hz. İsa;</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913" y="30837"/>
            <a:ext cx="3562899" cy="10217432"/>
            <a:chOff x="0" y="0"/>
            <a:chExt cx="2385162" cy="6840004"/>
          </a:xfrm>
        </p:grpSpPr>
        <p:sp>
          <p:nvSpPr>
            <p:cNvPr name="Freeform 3" id="3"/>
            <p:cNvSpPr/>
            <p:nvPr/>
          </p:nvSpPr>
          <p:spPr>
            <a:xfrm flipH="false" flipV="false" rot="0">
              <a:off x="0" y="0"/>
              <a:ext cx="2385187" cy="6839966"/>
            </a:xfrm>
            <a:custGeom>
              <a:avLst/>
              <a:gdLst/>
              <a:ahLst/>
              <a:cxnLst/>
              <a:rect r="r" b="b" t="t" l="l"/>
              <a:pathLst>
                <a:path h="6839966" w="2385187">
                  <a:moveTo>
                    <a:pt x="0" y="6839966"/>
                  </a:moveTo>
                  <a:lnTo>
                    <a:pt x="2385187" y="6839966"/>
                  </a:lnTo>
                  <a:lnTo>
                    <a:pt x="2385187" y="0"/>
                  </a:lnTo>
                  <a:lnTo>
                    <a:pt x="0" y="0"/>
                  </a:lnTo>
                  <a:close/>
                </a:path>
              </a:pathLst>
            </a:custGeom>
            <a:solidFill>
              <a:srgbClr val="4A91A9">
                <a:alpha val="29804"/>
              </a:srgbClr>
            </a:solidFill>
          </p:spPr>
        </p:sp>
      </p:grpSp>
      <p:grpSp>
        <p:nvGrpSpPr>
          <p:cNvPr name="Group 4" id="4"/>
          <p:cNvGrpSpPr>
            <a:grpSpLocks noChangeAspect="true"/>
          </p:cNvGrpSpPr>
          <p:nvPr/>
        </p:nvGrpSpPr>
        <p:grpSpPr>
          <a:xfrm rot="0">
            <a:off x="15532862" y="-64022"/>
            <a:ext cx="7998230" cy="10407136"/>
            <a:chOff x="0" y="0"/>
            <a:chExt cx="5354371" cy="6967004"/>
          </a:xfrm>
        </p:grpSpPr>
        <p:sp>
          <p:nvSpPr>
            <p:cNvPr name="Freeform 5" id="5"/>
            <p:cNvSpPr/>
            <p:nvPr/>
          </p:nvSpPr>
          <p:spPr>
            <a:xfrm flipH="false" flipV="false" rot="0">
              <a:off x="63500" y="6415659"/>
              <a:ext cx="1770761" cy="255651"/>
            </a:xfrm>
            <a:custGeom>
              <a:avLst/>
              <a:gdLst/>
              <a:ahLst/>
              <a:cxnLst/>
              <a:rect r="r" b="b" t="t" l="l"/>
              <a:pathLst>
                <a:path h="255651" w="1770761">
                  <a:moveTo>
                    <a:pt x="0" y="0"/>
                  </a:moveTo>
                  <a:lnTo>
                    <a:pt x="0" y="255651"/>
                  </a:lnTo>
                  <a:lnTo>
                    <a:pt x="1770761" y="255651"/>
                  </a:lnTo>
                  <a:lnTo>
                    <a:pt x="1770761" y="0"/>
                  </a:lnTo>
                  <a:close/>
                </a:path>
              </a:pathLst>
            </a:custGeom>
            <a:solidFill>
              <a:srgbClr val="4A91A9">
                <a:alpha val="29804"/>
              </a:srgbClr>
            </a:solidFill>
          </p:spPr>
        </p:sp>
      </p:grpSp>
      <p:grpSp>
        <p:nvGrpSpPr>
          <p:cNvPr name="Group 6" id="6"/>
          <p:cNvGrpSpPr>
            <a:grpSpLocks noChangeAspect="true"/>
          </p:cNvGrpSpPr>
          <p:nvPr/>
        </p:nvGrpSpPr>
        <p:grpSpPr>
          <a:xfrm rot="0">
            <a:off x="762418" y="2614011"/>
            <a:ext cx="4484859" cy="2558630"/>
            <a:chOff x="0" y="0"/>
            <a:chExt cx="3002369" cy="1712862"/>
          </a:xfrm>
        </p:grpSpPr>
        <p:sp>
          <p:nvSpPr>
            <p:cNvPr name="Freeform 7" id="7"/>
            <p:cNvSpPr/>
            <p:nvPr/>
          </p:nvSpPr>
          <p:spPr>
            <a:xfrm flipH="false" flipV="false" rot="0">
              <a:off x="82550" y="82550"/>
              <a:ext cx="2837307" cy="1547876"/>
            </a:xfrm>
            <a:custGeom>
              <a:avLst/>
              <a:gdLst/>
              <a:ahLst/>
              <a:cxnLst/>
              <a:rect r="r" b="b" t="t" l="l"/>
              <a:pathLst>
                <a:path h="1547876" w="2837307">
                  <a:moveTo>
                    <a:pt x="2584577" y="1547749"/>
                  </a:moveTo>
                  <a:lnTo>
                    <a:pt x="252730" y="1547749"/>
                  </a:lnTo>
                  <a:cubicBezTo>
                    <a:pt x="113157" y="1547749"/>
                    <a:pt x="0" y="1434592"/>
                    <a:pt x="0" y="1295019"/>
                  </a:cubicBezTo>
                  <a:lnTo>
                    <a:pt x="0" y="252730"/>
                  </a:lnTo>
                  <a:cubicBezTo>
                    <a:pt x="0" y="113157"/>
                    <a:pt x="113157" y="0"/>
                    <a:pt x="252730" y="0"/>
                  </a:cubicBezTo>
                  <a:lnTo>
                    <a:pt x="2584577" y="0"/>
                  </a:lnTo>
                  <a:cubicBezTo>
                    <a:pt x="2724150" y="0"/>
                    <a:pt x="2837307" y="113157"/>
                    <a:pt x="2837307" y="252730"/>
                  </a:cubicBezTo>
                  <a:lnTo>
                    <a:pt x="2837307" y="1295146"/>
                  </a:lnTo>
                  <a:cubicBezTo>
                    <a:pt x="2837307" y="1434719"/>
                    <a:pt x="2724150" y="1547876"/>
                    <a:pt x="2584577" y="1547876"/>
                  </a:cubicBezTo>
                </a:path>
              </a:pathLst>
            </a:custGeom>
            <a:solidFill>
              <a:srgbClr val="FFFFFF"/>
            </a:solidFill>
          </p:spPr>
        </p:sp>
        <p:sp>
          <p:nvSpPr>
            <p:cNvPr name="Freeform 8" id="8"/>
            <p:cNvSpPr/>
            <p:nvPr/>
          </p:nvSpPr>
          <p:spPr>
            <a:xfrm flipH="false" flipV="false" rot="0">
              <a:off x="63500" y="63500"/>
              <a:ext cx="2875407" cy="1585976"/>
            </a:xfrm>
            <a:custGeom>
              <a:avLst/>
              <a:gdLst/>
              <a:ahLst/>
              <a:cxnLst/>
              <a:rect r="r" b="b" t="t" l="l"/>
              <a:pathLst>
                <a:path h="1585976" w="2875407">
                  <a:moveTo>
                    <a:pt x="2603627" y="1585849"/>
                  </a:moveTo>
                  <a:lnTo>
                    <a:pt x="271780" y="1585849"/>
                  </a:lnTo>
                  <a:lnTo>
                    <a:pt x="271780" y="1566799"/>
                  </a:lnTo>
                  <a:lnTo>
                    <a:pt x="271780" y="1585849"/>
                  </a:lnTo>
                  <a:cubicBezTo>
                    <a:pt x="121666" y="1585849"/>
                    <a:pt x="0" y="1464183"/>
                    <a:pt x="0" y="1314069"/>
                  </a:cubicBezTo>
                  <a:lnTo>
                    <a:pt x="19050" y="1314069"/>
                  </a:lnTo>
                  <a:lnTo>
                    <a:pt x="0" y="1314069"/>
                  </a:lnTo>
                  <a:lnTo>
                    <a:pt x="0" y="271780"/>
                  </a:lnTo>
                  <a:lnTo>
                    <a:pt x="19050" y="271780"/>
                  </a:lnTo>
                  <a:lnTo>
                    <a:pt x="0" y="271780"/>
                  </a:lnTo>
                  <a:cubicBezTo>
                    <a:pt x="0" y="121666"/>
                    <a:pt x="121666" y="0"/>
                    <a:pt x="271780" y="0"/>
                  </a:cubicBezTo>
                  <a:lnTo>
                    <a:pt x="271780" y="19050"/>
                  </a:lnTo>
                  <a:lnTo>
                    <a:pt x="271780" y="0"/>
                  </a:lnTo>
                  <a:lnTo>
                    <a:pt x="2603627" y="0"/>
                  </a:lnTo>
                  <a:lnTo>
                    <a:pt x="2603627" y="19050"/>
                  </a:lnTo>
                  <a:lnTo>
                    <a:pt x="2603627" y="0"/>
                  </a:lnTo>
                  <a:cubicBezTo>
                    <a:pt x="2753741" y="0"/>
                    <a:pt x="2875407" y="121666"/>
                    <a:pt x="2875407" y="271780"/>
                  </a:cubicBezTo>
                  <a:lnTo>
                    <a:pt x="2856357" y="271780"/>
                  </a:lnTo>
                  <a:lnTo>
                    <a:pt x="2875407" y="271780"/>
                  </a:lnTo>
                  <a:lnTo>
                    <a:pt x="2875407" y="1314196"/>
                  </a:lnTo>
                  <a:lnTo>
                    <a:pt x="2856357" y="1314196"/>
                  </a:lnTo>
                  <a:lnTo>
                    <a:pt x="2875407" y="1314196"/>
                  </a:lnTo>
                  <a:cubicBezTo>
                    <a:pt x="2875407" y="1464310"/>
                    <a:pt x="2753741" y="1585976"/>
                    <a:pt x="2603627" y="1585976"/>
                  </a:cubicBezTo>
                  <a:lnTo>
                    <a:pt x="2603627" y="1566926"/>
                  </a:lnTo>
                  <a:lnTo>
                    <a:pt x="2603627" y="1585976"/>
                  </a:lnTo>
                  <a:moveTo>
                    <a:pt x="2603627" y="1547876"/>
                  </a:moveTo>
                  <a:cubicBezTo>
                    <a:pt x="2732659" y="1547876"/>
                    <a:pt x="2837307" y="1443228"/>
                    <a:pt x="2837307" y="1314196"/>
                  </a:cubicBezTo>
                  <a:lnTo>
                    <a:pt x="2837307" y="271780"/>
                  </a:lnTo>
                  <a:cubicBezTo>
                    <a:pt x="2837307" y="142748"/>
                    <a:pt x="2732659" y="38100"/>
                    <a:pt x="2603627" y="38100"/>
                  </a:cubicBezTo>
                  <a:lnTo>
                    <a:pt x="271780" y="38100"/>
                  </a:lnTo>
                  <a:cubicBezTo>
                    <a:pt x="142748" y="38100"/>
                    <a:pt x="38100" y="142748"/>
                    <a:pt x="38100" y="271780"/>
                  </a:cubicBezTo>
                  <a:lnTo>
                    <a:pt x="38100" y="1314196"/>
                  </a:lnTo>
                  <a:cubicBezTo>
                    <a:pt x="38100" y="1443228"/>
                    <a:pt x="142748" y="1547876"/>
                    <a:pt x="271780" y="1547876"/>
                  </a:cubicBezTo>
                  <a:lnTo>
                    <a:pt x="2603627" y="1547876"/>
                  </a:lnTo>
                  <a:close/>
                </a:path>
              </a:pathLst>
            </a:custGeom>
            <a:solidFill>
              <a:srgbClr val="4A91A9"/>
            </a:solidFill>
          </p:spPr>
        </p:sp>
      </p:grpSp>
      <p:grpSp>
        <p:nvGrpSpPr>
          <p:cNvPr name="Group 9" id="9"/>
          <p:cNvGrpSpPr>
            <a:grpSpLocks noChangeAspect="true"/>
          </p:cNvGrpSpPr>
          <p:nvPr/>
        </p:nvGrpSpPr>
        <p:grpSpPr>
          <a:xfrm rot="0">
            <a:off x="5461981" y="3439332"/>
            <a:ext cx="6320169" cy="1944896"/>
            <a:chOff x="0" y="0"/>
            <a:chExt cx="4231005" cy="1302004"/>
          </a:xfrm>
        </p:grpSpPr>
        <p:sp>
          <p:nvSpPr>
            <p:cNvPr name="Freeform 10" id="10"/>
            <p:cNvSpPr/>
            <p:nvPr/>
          </p:nvSpPr>
          <p:spPr>
            <a:xfrm flipH="false" flipV="false" rot="0">
              <a:off x="63500" y="63500"/>
              <a:ext cx="4104005" cy="1056640"/>
            </a:xfrm>
            <a:custGeom>
              <a:avLst/>
              <a:gdLst/>
              <a:ahLst/>
              <a:cxnLst/>
              <a:rect r="r" b="b" t="t" l="l"/>
              <a:pathLst>
                <a:path h="1056640" w="4104005">
                  <a:moveTo>
                    <a:pt x="4104005" y="25400"/>
                  </a:moveTo>
                  <a:lnTo>
                    <a:pt x="12700" y="25400"/>
                  </a:lnTo>
                  <a:lnTo>
                    <a:pt x="12700" y="12700"/>
                  </a:lnTo>
                  <a:lnTo>
                    <a:pt x="25400" y="12700"/>
                  </a:lnTo>
                  <a:lnTo>
                    <a:pt x="25400" y="1056640"/>
                  </a:lnTo>
                  <a:lnTo>
                    <a:pt x="0" y="1056640"/>
                  </a:lnTo>
                  <a:lnTo>
                    <a:pt x="0" y="12700"/>
                  </a:lnTo>
                  <a:lnTo>
                    <a:pt x="0" y="0"/>
                  </a:lnTo>
                  <a:lnTo>
                    <a:pt x="12700" y="0"/>
                  </a:lnTo>
                  <a:lnTo>
                    <a:pt x="4104005" y="0"/>
                  </a:lnTo>
                  <a:close/>
                </a:path>
              </a:pathLst>
            </a:custGeom>
            <a:solidFill>
              <a:srgbClr val="B29D7F"/>
            </a:solidFill>
          </p:spPr>
        </p:sp>
        <p:sp>
          <p:nvSpPr>
            <p:cNvPr name="Freeform 11" id="11"/>
            <p:cNvSpPr/>
            <p:nvPr/>
          </p:nvSpPr>
          <p:spPr>
            <a:xfrm flipH="false" flipV="false" rot="0">
              <a:off x="289052" y="366522"/>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sp>
          <p:nvSpPr>
            <p:cNvPr name="Freeform 12" id="12"/>
            <p:cNvSpPr/>
            <p:nvPr/>
          </p:nvSpPr>
          <p:spPr>
            <a:xfrm flipH="false" flipV="false" rot="0">
              <a:off x="289052" y="731774"/>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sp>
          <p:nvSpPr>
            <p:cNvPr name="Freeform 13" id="13"/>
            <p:cNvSpPr/>
            <p:nvPr/>
          </p:nvSpPr>
          <p:spPr>
            <a:xfrm flipH="false" flipV="false" rot="0">
              <a:off x="289052" y="1121537"/>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4" id="14"/>
          <p:cNvGrpSpPr>
            <a:grpSpLocks noChangeAspect="true"/>
          </p:cNvGrpSpPr>
          <p:nvPr/>
        </p:nvGrpSpPr>
        <p:grpSpPr>
          <a:xfrm rot="0">
            <a:off x="5893835" y="5647863"/>
            <a:ext cx="188211" cy="174779"/>
            <a:chOff x="0" y="0"/>
            <a:chExt cx="125997" cy="117005"/>
          </a:xfrm>
        </p:grpSpPr>
        <p:sp>
          <p:nvSpPr>
            <p:cNvPr name="Freeform 15" id="15"/>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grpSp>
        <p:nvGrpSpPr>
          <p:cNvPr name="Group 16" id="16"/>
          <p:cNvGrpSpPr>
            <a:grpSpLocks noChangeAspect="true"/>
          </p:cNvGrpSpPr>
          <p:nvPr/>
        </p:nvGrpSpPr>
        <p:grpSpPr>
          <a:xfrm rot="0">
            <a:off x="5893835" y="6219097"/>
            <a:ext cx="188211" cy="174779"/>
            <a:chOff x="0" y="0"/>
            <a:chExt cx="125997" cy="117005"/>
          </a:xfrm>
        </p:grpSpPr>
        <p:sp>
          <p:nvSpPr>
            <p:cNvPr name="Freeform 17" id="17"/>
            <p:cNvSpPr/>
            <p:nvPr/>
          </p:nvSpPr>
          <p:spPr>
            <a:xfrm flipH="false" flipV="false" rot="0">
              <a:off x="0" y="0"/>
              <a:ext cx="125984" cy="116967"/>
            </a:xfrm>
            <a:custGeom>
              <a:avLst/>
              <a:gdLst/>
              <a:ahLst/>
              <a:cxnLst/>
              <a:rect r="r" b="b" t="t" l="l"/>
              <a:pathLst>
                <a:path h="116967" w="125984">
                  <a:moveTo>
                    <a:pt x="0" y="116967"/>
                  </a:moveTo>
                  <a:lnTo>
                    <a:pt x="125984" y="116967"/>
                  </a:lnTo>
                  <a:lnTo>
                    <a:pt x="125984" y="0"/>
                  </a:lnTo>
                  <a:lnTo>
                    <a:pt x="0" y="0"/>
                  </a:lnTo>
                  <a:close/>
                </a:path>
              </a:pathLst>
            </a:custGeom>
            <a:solidFill>
              <a:srgbClr val="A79B82"/>
            </a:solidFill>
          </p:spPr>
        </p:sp>
      </p:grpSp>
      <p:sp>
        <p:nvSpPr>
          <p:cNvPr name="Freeform 18" id="18"/>
          <p:cNvSpPr/>
          <p:nvPr/>
        </p:nvSpPr>
        <p:spPr>
          <a:xfrm flipH="false" flipV="false" rot="0">
            <a:off x="13465475" y="2612076"/>
            <a:ext cx="4753772" cy="4962187"/>
          </a:xfrm>
          <a:custGeom>
            <a:avLst/>
            <a:gdLst/>
            <a:ahLst/>
            <a:cxnLst/>
            <a:rect r="r" b="b" t="t" l="l"/>
            <a:pathLst>
              <a:path h="4962187" w="4753772">
                <a:moveTo>
                  <a:pt x="0" y="0"/>
                </a:moveTo>
                <a:lnTo>
                  <a:pt x="4753772" y="0"/>
                </a:lnTo>
                <a:lnTo>
                  <a:pt x="4753772" y="4962186"/>
                </a:lnTo>
                <a:lnTo>
                  <a:pt x="0" y="4962186"/>
                </a:lnTo>
                <a:lnTo>
                  <a:pt x="0" y="0"/>
                </a:lnTo>
                <a:close/>
              </a:path>
            </a:pathLst>
          </a:custGeom>
          <a:blipFill>
            <a:blip r:embed="rId2"/>
            <a:stretch>
              <a:fillRect l="-435" t="-460" r="-531" b="-385"/>
            </a:stretch>
          </a:blipFill>
        </p:spPr>
      </p:sp>
      <p:sp>
        <p:nvSpPr>
          <p:cNvPr name="Freeform 19" id="19"/>
          <p:cNvSpPr/>
          <p:nvPr/>
        </p:nvSpPr>
        <p:spPr>
          <a:xfrm flipH="false" flipV="false" rot="0">
            <a:off x="4365100" y="8213749"/>
            <a:ext cx="1120044" cy="1042259"/>
          </a:xfrm>
          <a:custGeom>
            <a:avLst/>
            <a:gdLst/>
            <a:ahLst/>
            <a:cxnLst/>
            <a:rect r="r" b="b" t="t" l="l"/>
            <a:pathLst>
              <a:path h="1042259" w="1120044">
                <a:moveTo>
                  <a:pt x="0" y="0"/>
                </a:moveTo>
                <a:lnTo>
                  <a:pt x="1120044" y="0"/>
                </a:lnTo>
                <a:lnTo>
                  <a:pt x="1120044" y="1042259"/>
                </a:lnTo>
                <a:lnTo>
                  <a:pt x="0" y="1042259"/>
                </a:lnTo>
                <a:lnTo>
                  <a:pt x="0" y="0"/>
                </a:lnTo>
                <a:close/>
              </a:path>
            </a:pathLst>
          </a:custGeom>
          <a:blipFill>
            <a:blip r:embed="rId3"/>
            <a:stretch>
              <a:fillRect l="0" t="0" r="0" b="0"/>
            </a:stretch>
          </a:blipFill>
        </p:spPr>
      </p:sp>
      <p:grpSp>
        <p:nvGrpSpPr>
          <p:cNvPr name="Group 20" id="20"/>
          <p:cNvGrpSpPr>
            <a:grpSpLocks noChangeAspect="true"/>
          </p:cNvGrpSpPr>
          <p:nvPr/>
        </p:nvGrpSpPr>
        <p:grpSpPr>
          <a:xfrm rot="0">
            <a:off x="5700246" y="9042229"/>
            <a:ext cx="11411477" cy="14228"/>
            <a:chOff x="0" y="0"/>
            <a:chExt cx="7639355" cy="9525"/>
          </a:xfrm>
        </p:grpSpPr>
        <p:sp>
          <p:nvSpPr>
            <p:cNvPr name="Freeform 21" id="21"/>
            <p:cNvSpPr/>
            <p:nvPr/>
          </p:nvSpPr>
          <p:spPr>
            <a:xfrm flipH="false" flipV="false" rot="0">
              <a:off x="0" y="0"/>
              <a:ext cx="7639304" cy="9525"/>
            </a:xfrm>
            <a:custGeom>
              <a:avLst/>
              <a:gdLst/>
              <a:ahLst/>
              <a:cxnLst/>
              <a:rect r="r" b="b" t="t" l="l"/>
              <a:pathLst>
                <a:path h="9525" w="7639304">
                  <a:moveTo>
                    <a:pt x="0" y="0"/>
                  </a:moveTo>
                  <a:lnTo>
                    <a:pt x="7639304" y="0"/>
                  </a:lnTo>
                  <a:lnTo>
                    <a:pt x="7639304" y="9525"/>
                  </a:lnTo>
                  <a:lnTo>
                    <a:pt x="0" y="9525"/>
                  </a:lnTo>
                  <a:close/>
                </a:path>
              </a:pathLst>
            </a:custGeom>
            <a:solidFill>
              <a:srgbClr val="668DA2"/>
            </a:solidFill>
          </p:spPr>
        </p:sp>
      </p:grpSp>
      <p:sp>
        <p:nvSpPr>
          <p:cNvPr name="TextBox 22" id="22"/>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AFAFA"/>
                </a:solidFill>
                <a:latin typeface="Poetsen"/>
                <a:ea typeface="Poetsen"/>
                <a:cs typeface="Poetsen"/>
                <a:sym typeface="Poetsen"/>
              </a:rPr>
              <a:t>DİN KÜLTÜRÜ VE AHLAK BİLGİSİ</a:t>
            </a:r>
          </a:p>
        </p:txBody>
      </p:sp>
      <p:sp>
        <p:nvSpPr>
          <p:cNvPr name="TextBox 23" id="23"/>
          <p:cNvSpPr txBox="true"/>
          <p:nvPr/>
        </p:nvSpPr>
        <p:spPr>
          <a:xfrm rot="0">
            <a:off x="2346160" y="1363402"/>
            <a:ext cx="190402" cy="379103"/>
          </a:xfrm>
          <a:prstGeom prst="rect">
            <a:avLst/>
          </a:prstGeom>
        </p:spPr>
        <p:txBody>
          <a:bodyPr anchor="t" rtlCol="false" tIns="0" lIns="0" bIns="0" rIns="0">
            <a:spAutoFit/>
          </a:bodyPr>
          <a:lstStyle/>
          <a:p>
            <a:pPr algn="l">
              <a:lnSpc>
                <a:spcPts val="2649"/>
              </a:lnSpc>
            </a:pPr>
            <a:r>
              <a:rPr lang="en-US" sz="2987">
                <a:solidFill>
                  <a:srgbClr val="FAFAFA"/>
                </a:solidFill>
                <a:latin typeface="Poetsen"/>
                <a:ea typeface="Poetsen"/>
                <a:cs typeface="Poetsen"/>
                <a:sym typeface="Poetsen"/>
              </a:rPr>
              <a:t>7</a:t>
            </a:r>
          </a:p>
        </p:txBody>
      </p:sp>
      <p:sp>
        <p:nvSpPr>
          <p:cNvPr name="TextBox 24" id="24"/>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AFAFA"/>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AFAFA"/>
                </a:solidFill>
                <a:latin typeface="Poetsen"/>
                <a:ea typeface="Poetsen"/>
                <a:cs typeface="Poetsen"/>
                <a:sym typeface="Poetsen"/>
              </a:rPr>
              <a:t>Sınıf</a:t>
            </a:r>
          </a:p>
        </p:txBody>
      </p:sp>
      <p:sp>
        <p:nvSpPr>
          <p:cNvPr name="TextBox 25" id="25"/>
          <p:cNvSpPr txBox="true"/>
          <p:nvPr/>
        </p:nvSpPr>
        <p:spPr>
          <a:xfrm rot="0">
            <a:off x="1475010" y="3650281"/>
            <a:ext cx="3228608" cy="1042414"/>
          </a:xfrm>
          <a:prstGeom prst="rect">
            <a:avLst/>
          </a:prstGeom>
        </p:spPr>
        <p:txBody>
          <a:bodyPr anchor="t" rtlCol="false" tIns="0" lIns="0" bIns="0" rIns="0">
            <a:spAutoFit/>
          </a:bodyPr>
          <a:lstStyle/>
          <a:p>
            <a:pPr algn="r">
              <a:lnSpc>
                <a:spcPts val="3883"/>
              </a:lnSpc>
            </a:pPr>
            <a:r>
              <a:rPr lang="en-US" sz="3734">
                <a:solidFill>
                  <a:srgbClr val="4A91A9"/>
                </a:solidFill>
                <a:latin typeface="Baloo Bhai"/>
                <a:ea typeface="Baloo Bhai"/>
                <a:cs typeface="Baloo Bhai"/>
                <a:sym typeface="Baloo Bhai"/>
              </a:rPr>
              <a:t>MELEK VE AHİRET İNANCI</a:t>
            </a:r>
          </a:p>
        </p:txBody>
      </p:sp>
      <p:sp>
        <p:nvSpPr>
          <p:cNvPr name="TextBox 26" id="26"/>
          <p:cNvSpPr txBox="true"/>
          <p:nvPr/>
        </p:nvSpPr>
        <p:spPr>
          <a:xfrm rot="0">
            <a:off x="1273908" y="2855903"/>
            <a:ext cx="305252" cy="664260"/>
          </a:xfrm>
          <a:prstGeom prst="rect">
            <a:avLst/>
          </a:prstGeom>
        </p:spPr>
        <p:txBody>
          <a:bodyPr anchor="t" rtlCol="false" tIns="0" lIns="0" bIns="0" rIns="0">
            <a:spAutoFit/>
          </a:bodyPr>
          <a:lstStyle/>
          <a:p>
            <a:pPr algn="l">
              <a:lnSpc>
                <a:spcPts val="5228"/>
              </a:lnSpc>
            </a:pPr>
            <a:r>
              <a:rPr lang="en-US" sz="3734">
                <a:solidFill>
                  <a:srgbClr val="A48A7A"/>
                </a:solidFill>
                <a:latin typeface="Baloo Chettan"/>
                <a:ea typeface="Baloo Chettan"/>
                <a:cs typeface="Baloo Chettan"/>
                <a:sym typeface="Baloo Chettan"/>
              </a:rPr>
              <a:t>1.</a:t>
            </a:r>
          </a:p>
        </p:txBody>
      </p:sp>
      <p:sp>
        <p:nvSpPr>
          <p:cNvPr name="TextBox 27" id="27"/>
          <p:cNvSpPr txBox="true"/>
          <p:nvPr/>
        </p:nvSpPr>
        <p:spPr>
          <a:xfrm rot="0">
            <a:off x="1645421" y="2956261"/>
            <a:ext cx="1065038" cy="535218"/>
          </a:xfrm>
          <a:prstGeom prst="rect">
            <a:avLst/>
          </a:prstGeom>
        </p:spPr>
        <p:txBody>
          <a:bodyPr anchor="t" rtlCol="false" tIns="0" lIns="0" bIns="0" rIns="0">
            <a:spAutoFit/>
          </a:bodyPr>
          <a:lstStyle/>
          <a:p>
            <a:pPr algn="l">
              <a:lnSpc>
                <a:spcPts val="4182"/>
              </a:lnSpc>
            </a:pPr>
            <a:r>
              <a:rPr lang="en-US" sz="2987">
                <a:solidFill>
                  <a:srgbClr val="A48A7A"/>
                </a:solidFill>
                <a:latin typeface="Baloo Chettan"/>
                <a:ea typeface="Baloo Chettan"/>
                <a:cs typeface="Baloo Chettan"/>
                <a:sym typeface="Baloo Chettan"/>
              </a:rPr>
              <a:t>ÜNİTE</a:t>
            </a:r>
          </a:p>
        </p:txBody>
      </p:sp>
      <p:sp>
        <p:nvSpPr>
          <p:cNvPr name="TextBox 28" id="28"/>
          <p:cNvSpPr txBox="true"/>
          <p:nvPr/>
        </p:nvSpPr>
        <p:spPr>
          <a:xfrm rot="0">
            <a:off x="17394381" y="9448256"/>
            <a:ext cx="35724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20</a:t>
            </a:r>
          </a:p>
        </p:txBody>
      </p:sp>
      <p:sp>
        <p:nvSpPr>
          <p:cNvPr name="TextBox 29" id="29"/>
          <p:cNvSpPr txBox="true"/>
          <p:nvPr/>
        </p:nvSpPr>
        <p:spPr>
          <a:xfrm rot="0">
            <a:off x="5485144" y="1344085"/>
            <a:ext cx="8618452" cy="672569"/>
          </a:xfrm>
          <a:prstGeom prst="rect">
            <a:avLst/>
          </a:prstGeom>
        </p:spPr>
        <p:txBody>
          <a:bodyPr anchor="t" rtlCol="false" tIns="0" lIns="0" bIns="0" rIns="0">
            <a:spAutoFit/>
          </a:bodyPr>
          <a:lstStyle/>
          <a:p>
            <a:pPr algn="l">
              <a:lnSpc>
                <a:spcPts val="5019"/>
              </a:lnSpc>
            </a:pPr>
            <a:r>
              <a:rPr lang="en-US" sz="3585">
                <a:solidFill>
                  <a:srgbClr val="4891A9"/>
                </a:solidFill>
                <a:latin typeface="Baloo Tama"/>
                <a:ea typeface="Baloo Tama"/>
                <a:cs typeface="Baloo Tama"/>
                <a:sym typeface="Baloo Tama"/>
              </a:rPr>
              <a:t>Bir Sure Tanıyorum: Nâs Suresi ve Anlamı</a:t>
            </a:r>
          </a:p>
        </p:txBody>
      </p:sp>
      <p:sp>
        <p:nvSpPr>
          <p:cNvPr name="TextBox 30" id="30"/>
          <p:cNvSpPr txBox="true"/>
          <p:nvPr/>
        </p:nvSpPr>
        <p:spPr>
          <a:xfrm rot="0">
            <a:off x="6175269" y="3725488"/>
            <a:ext cx="7773581" cy="3365342"/>
          </a:xfrm>
          <a:prstGeom prst="rect">
            <a:avLst/>
          </a:prstGeom>
        </p:spPr>
        <p:txBody>
          <a:bodyPr anchor="t" rtlCol="false" tIns="0" lIns="0" bIns="0" rIns="0">
            <a:spAutoFit/>
          </a:bodyPr>
          <a:lstStyle/>
          <a:p>
            <a:pPr algn="l">
              <a:lnSpc>
                <a:spcPts val="4441"/>
              </a:lnSpc>
            </a:pPr>
            <a:r>
              <a:rPr lang="en-US" b="true" sz="3136" i="true">
                <a:solidFill>
                  <a:srgbClr val="000000"/>
                </a:solidFill>
                <a:latin typeface="Barlow Semi-Bold Italics"/>
                <a:ea typeface="Barlow Semi-Bold Italics"/>
                <a:cs typeface="Barlow Semi-Bold Italics"/>
                <a:sym typeface="Barlow Semi-Bold Italics"/>
              </a:rPr>
              <a:t>Kur’an’ın 114. ve son suresidir. Altı ayetten oluşmaktadır. Muavvizeteyn’den biridir. Nâs suresi güzel bir dua niteliği taşımaktadır. Surede kendisinden Allah’a (cc) sığınılması gereken varlıklara dikkat çekilmiştir.</a:t>
            </a:r>
          </a:p>
        </p:txBody>
      </p:sp>
      <p:sp>
        <p:nvSpPr>
          <p:cNvPr name="TextBox 31" id="31"/>
          <p:cNvSpPr txBox="true"/>
          <p:nvPr/>
        </p:nvSpPr>
        <p:spPr>
          <a:xfrm rot="0">
            <a:off x="5771942" y="2757096"/>
            <a:ext cx="2094406" cy="599798"/>
          </a:xfrm>
          <a:prstGeom prst="rect">
            <a:avLst/>
          </a:prstGeom>
        </p:spPr>
        <p:txBody>
          <a:bodyPr anchor="t" rtlCol="false" tIns="0" lIns="0" bIns="0" rIns="0">
            <a:spAutoFit/>
          </a:bodyPr>
          <a:lstStyle/>
          <a:p>
            <a:pPr algn="l">
              <a:lnSpc>
                <a:spcPts val="4809"/>
              </a:lnSpc>
            </a:pPr>
            <a:r>
              <a:rPr lang="en-US" b="true" sz="3435" i="true">
                <a:solidFill>
                  <a:srgbClr val="000000"/>
                </a:solidFill>
                <a:latin typeface="Barlow Semi-Bold Italics"/>
                <a:ea typeface="Barlow Semi-Bold Italics"/>
                <a:cs typeface="Barlow Semi-Bold Italics"/>
                <a:sym typeface="Barlow Semi-Bold Italics"/>
              </a:rPr>
              <a:t>Nâs suresi;</a:t>
            </a:r>
          </a:p>
        </p:txBody>
      </p:sp>
      <p:sp>
        <p:nvSpPr>
          <p:cNvPr name="TextBox 32" id="32"/>
          <p:cNvSpPr txBox="true"/>
          <p:nvPr/>
        </p:nvSpPr>
        <p:spPr>
          <a:xfrm rot="0">
            <a:off x="5700246" y="8212668"/>
            <a:ext cx="11639783" cy="876244"/>
          </a:xfrm>
          <a:prstGeom prst="rect">
            <a:avLst/>
          </a:prstGeom>
        </p:spPr>
        <p:txBody>
          <a:bodyPr anchor="t" rtlCol="false" tIns="0" lIns="0" bIns="0" rIns="0">
            <a:spAutoFit/>
          </a:bodyPr>
          <a:lstStyle/>
          <a:p>
            <a:pPr algn="l">
              <a:lnSpc>
                <a:spcPts val="3535"/>
              </a:lnSpc>
            </a:pPr>
            <a:r>
              <a:rPr lang="en-US" b="true" sz="2240" i="true">
                <a:solidFill>
                  <a:srgbClr val="4891A9"/>
                </a:solidFill>
                <a:latin typeface="Barlow Semi-Bold Italics"/>
                <a:ea typeface="Barlow Semi-Bold Italics"/>
                <a:cs typeface="Barlow Semi-Bold Italics"/>
                <a:sym typeface="Barlow Semi-Bold Italics"/>
              </a:rPr>
              <a:t>Surenin okunuşunu aşağıdaki linkten dinleyiniz. </a:t>
            </a:r>
            <a:r>
              <a:rPr lang="en-US" b="true" sz="2240" i="true">
                <a:solidFill>
                  <a:srgbClr val="668DA2"/>
                </a:solidFill>
                <a:latin typeface="Barlow Semi-Bold Italics"/>
                <a:ea typeface="Barlow Semi-Bold Italics"/>
                <a:cs typeface="Barlow Semi-Bold Italics"/>
                <a:sym typeface="Barlow Semi-Bold Italics"/>
                <a:hlinkClick r:id="rId4" tooltip="https://kuran.diyanet.gov.tr/mushaf/kuran-meal-2/nas-suresi-114/ayet-1/kuran-yolu-meali-5"/>
              </a:rPr>
              <a:t>https://kuran.diyanet.gov.tr/mushaf/kuran-meal-2/nas-suresi-114/ayet-1/kuran-yolu-meali-5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DAGzKAfZLfo</dc:identifier>
  <dcterms:modified xsi:type="dcterms:W3CDTF">2011-08-01T06:04:30Z</dcterms:modified>
  <cp:revision>1</cp:revision>
  <dc:title>7.Sınıf 1.ünite sunu MEB powerpoint salimdurmus.com</dc:title>
</cp:coreProperties>
</file>