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18288000" cy="10287000"/>
  <p:notesSz cx="6858000" cy="9144000"/>
  <p:embeddedFontLst>
    <p:embeddedFont>
      <p:font typeface="Crusoe Text Bold" charset="1" panose="00000000000000000000"/>
      <p:regular r:id="rId40"/>
    </p:embeddedFont>
    <p:embeddedFont>
      <p:font typeface="Crusoe Text" charset="1" panose="00000000000000000000"/>
      <p:regular r:id="rId41"/>
    </p:embeddedFont>
    <p:embeddedFont>
      <p:font typeface="Abril Fatface" charset="1" panose="02000503000000020003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svg" Type="http://schemas.openxmlformats.org/officeDocument/2006/relationships/image"/><Relationship Id="rId12" Target="../media/image13.png" Type="http://schemas.openxmlformats.org/officeDocument/2006/relationships/image"/><Relationship Id="rId13" Target="../media/image14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7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4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3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4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4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7.pn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37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4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38.jpe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3064614" y="-60455"/>
            <a:ext cx="5286346" cy="2765946"/>
            <a:chOff x="0" y="0"/>
            <a:chExt cx="5286350" cy="2765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4008"/>
              <a:ext cx="5159375" cy="1797812"/>
            </a:xfrm>
            <a:custGeom>
              <a:avLst/>
              <a:gdLst/>
              <a:ahLst/>
              <a:cxnLst/>
              <a:rect r="r" b="b" t="t" l="l"/>
              <a:pathLst>
                <a:path h="1797812" w="5159375">
                  <a:moveTo>
                    <a:pt x="0" y="0"/>
                  </a:moveTo>
                  <a:lnTo>
                    <a:pt x="0" y="480695"/>
                  </a:lnTo>
                  <a:cubicBezTo>
                    <a:pt x="0" y="480695"/>
                    <a:pt x="444246" y="330200"/>
                    <a:pt x="842645" y="330200"/>
                  </a:cubicBezTo>
                  <a:cubicBezTo>
                    <a:pt x="996823" y="330200"/>
                    <a:pt x="1144270" y="352806"/>
                    <a:pt x="1256284" y="415290"/>
                  </a:cubicBezTo>
                  <a:cubicBezTo>
                    <a:pt x="1657985" y="639445"/>
                    <a:pt x="2386584" y="471297"/>
                    <a:pt x="3684905" y="686181"/>
                  </a:cubicBezTo>
                  <a:cubicBezTo>
                    <a:pt x="4983226" y="901065"/>
                    <a:pt x="5159375" y="1797812"/>
                    <a:pt x="5159375" y="1797812"/>
                  </a:cubicBezTo>
                  <a:lnTo>
                    <a:pt x="5159375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68375" y="64008"/>
              <a:ext cx="4254373" cy="2638425"/>
            </a:xfrm>
            <a:custGeom>
              <a:avLst/>
              <a:gdLst/>
              <a:ahLst/>
              <a:cxnLst/>
              <a:rect r="r" b="b" t="t" l="l"/>
              <a:pathLst>
                <a:path h="2638425" w="4254373">
                  <a:moveTo>
                    <a:pt x="0" y="0"/>
                  </a:moveTo>
                  <a:cubicBezTo>
                    <a:pt x="319786" y="52070"/>
                    <a:pt x="3987927" y="691007"/>
                    <a:pt x="4254373" y="2638425"/>
                  </a:cubicBezTo>
                  <a:lnTo>
                    <a:pt x="4254373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4008"/>
              <a:ext cx="5159375" cy="1797685"/>
            </a:xfrm>
            <a:custGeom>
              <a:avLst/>
              <a:gdLst/>
              <a:ahLst/>
              <a:cxnLst/>
              <a:rect r="r" b="b" t="t" l="l"/>
              <a:pathLst>
                <a:path h="1797685" w="5159375">
                  <a:moveTo>
                    <a:pt x="0" y="0"/>
                  </a:moveTo>
                  <a:lnTo>
                    <a:pt x="0" y="480695"/>
                  </a:lnTo>
                  <a:cubicBezTo>
                    <a:pt x="0" y="480695"/>
                    <a:pt x="444246" y="330200"/>
                    <a:pt x="842645" y="330200"/>
                  </a:cubicBezTo>
                  <a:cubicBezTo>
                    <a:pt x="996823" y="330200"/>
                    <a:pt x="1144270" y="352806"/>
                    <a:pt x="1256411" y="415290"/>
                  </a:cubicBezTo>
                  <a:cubicBezTo>
                    <a:pt x="1585849" y="599186"/>
                    <a:pt x="2135378" y="519176"/>
                    <a:pt x="3038729" y="602996"/>
                  </a:cubicBezTo>
                  <a:cubicBezTo>
                    <a:pt x="3038729" y="602996"/>
                    <a:pt x="3038856" y="602996"/>
                    <a:pt x="3038856" y="602996"/>
                  </a:cubicBezTo>
                  <a:cubicBezTo>
                    <a:pt x="3236722" y="621411"/>
                    <a:pt x="3451733" y="647573"/>
                    <a:pt x="3685032" y="686181"/>
                  </a:cubicBezTo>
                  <a:cubicBezTo>
                    <a:pt x="4978273" y="900176"/>
                    <a:pt x="5157978" y="1790700"/>
                    <a:pt x="5159375" y="1797685"/>
                  </a:cubicBezTo>
                  <a:cubicBezTo>
                    <a:pt x="5159375" y="1797685"/>
                    <a:pt x="5159375" y="1797685"/>
                    <a:pt x="5159375" y="1797685"/>
                  </a:cubicBezTo>
                  <a:lnTo>
                    <a:pt x="5159375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3102356" y="667004"/>
              <a:ext cx="2120519" cy="1194689"/>
            </a:xfrm>
            <a:custGeom>
              <a:avLst/>
              <a:gdLst/>
              <a:ahLst/>
              <a:cxnLst/>
              <a:rect r="r" b="b" t="t" l="l"/>
              <a:pathLst>
                <a:path h="1194689" w="2120519">
                  <a:moveTo>
                    <a:pt x="2120519" y="1194689"/>
                  </a:moveTo>
                  <a:cubicBezTo>
                    <a:pt x="2119122" y="1187704"/>
                    <a:pt x="1939544" y="297180"/>
                    <a:pt x="646176" y="83185"/>
                  </a:cubicBezTo>
                  <a:cubicBezTo>
                    <a:pt x="412877" y="44577"/>
                    <a:pt x="197993" y="18288"/>
                    <a:pt x="0" y="0"/>
                  </a:cubicBezTo>
                  <a:cubicBezTo>
                    <a:pt x="549402" y="94234"/>
                    <a:pt x="1499743" y="343662"/>
                    <a:pt x="2120392" y="1194689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631567" y="64008"/>
              <a:ext cx="2591308" cy="957072"/>
            </a:xfrm>
            <a:custGeom>
              <a:avLst/>
              <a:gdLst/>
              <a:ahLst/>
              <a:cxnLst/>
              <a:rect r="r" b="b" t="t" l="l"/>
              <a:pathLst>
                <a:path h="957072" w="2591308">
                  <a:moveTo>
                    <a:pt x="0" y="0"/>
                  </a:moveTo>
                  <a:cubicBezTo>
                    <a:pt x="386715" y="22225"/>
                    <a:pt x="2221230" y="168402"/>
                    <a:pt x="2591308" y="957072"/>
                  </a:cubicBezTo>
                  <a:lnTo>
                    <a:pt x="2591308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4395102" y="696316"/>
            <a:ext cx="2047875" cy="2047875"/>
          </a:xfrm>
          <a:custGeom>
            <a:avLst/>
            <a:gdLst/>
            <a:ahLst/>
            <a:cxnLst/>
            <a:rect r="r" b="b" t="t" l="l"/>
            <a:pathLst>
              <a:path h="2047875" w="2047875">
                <a:moveTo>
                  <a:pt x="0" y="0"/>
                </a:moveTo>
                <a:lnTo>
                  <a:pt x="2047875" y="0"/>
                </a:lnTo>
                <a:lnTo>
                  <a:pt x="2047875" y="2047875"/>
                </a:lnTo>
                <a:lnTo>
                  <a:pt x="0" y="20478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1225622" y="2743733"/>
            <a:ext cx="6033678" cy="6033678"/>
            <a:chOff x="0" y="0"/>
            <a:chExt cx="8044904" cy="804490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044942" cy="8044942"/>
            </a:xfrm>
            <a:custGeom>
              <a:avLst/>
              <a:gdLst/>
              <a:ahLst/>
              <a:cxnLst/>
              <a:rect r="r" b="b" t="t" l="l"/>
              <a:pathLst>
                <a:path h="8044942" w="8044942">
                  <a:moveTo>
                    <a:pt x="291592" y="0"/>
                  </a:moveTo>
                  <a:cubicBezTo>
                    <a:pt x="214249" y="127"/>
                    <a:pt x="140208" y="30861"/>
                    <a:pt x="85598" y="85598"/>
                  </a:cubicBezTo>
                  <a:cubicBezTo>
                    <a:pt x="30734" y="140335"/>
                    <a:pt x="0" y="214630"/>
                    <a:pt x="0" y="292100"/>
                  </a:cubicBezTo>
                  <a:lnTo>
                    <a:pt x="0" y="7752842"/>
                  </a:lnTo>
                  <a:cubicBezTo>
                    <a:pt x="0" y="7830312"/>
                    <a:pt x="30734" y="7904607"/>
                    <a:pt x="85598" y="7959344"/>
                  </a:cubicBezTo>
                  <a:cubicBezTo>
                    <a:pt x="140462" y="8014081"/>
                    <a:pt x="214630" y="8044942"/>
                    <a:pt x="292100" y="8044942"/>
                  </a:cubicBezTo>
                  <a:lnTo>
                    <a:pt x="7752842" y="8044942"/>
                  </a:lnTo>
                  <a:cubicBezTo>
                    <a:pt x="7830312" y="8044942"/>
                    <a:pt x="7904607" y="8014208"/>
                    <a:pt x="7959344" y="7959344"/>
                  </a:cubicBezTo>
                  <a:cubicBezTo>
                    <a:pt x="8014081" y="7904480"/>
                    <a:pt x="8044942" y="7830312"/>
                    <a:pt x="8044942" y="7752842"/>
                  </a:cubicBezTo>
                  <a:lnTo>
                    <a:pt x="8044942" y="292100"/>
                  </a:lnTo>
                  <a:cubicBezTo>
                    <a:pt x="8044942" y="214630"/>
                    <a:pt x="8014208" y="140335"/>
                    <a:pt x="7959344" y="85598"/>
                  </a:cubicBezTo>
                  <a:cubicBezTo>
                    <a:pt x="7904734" y="30861"/>
                    <a:pt x="7830566" y="127"/>
                    <a:pt x="7753350" y="0"/>
                  </a:cubicBezTo>
                  <a:close/>
                </a:path>
              </a:pathLst>
            </a:custGeom>
            <a:blipFill>
              <a:blip r:embed="rId3"/>
              <a:stretch>
                <a:fillRect l="-32815" t="0" r="-32808" b="0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-63503" y="7581386"/>
            <a:ext cx="5283403" cy="2769108"/>
            <a:chOff x="0" y="0"/>
            <a:chExt cx="5283403" cy="27691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3500" y="919099"/>
              <a:ext cx="5155819" cy="1782826"/>
            </a:xfrm>
            <a:custGeom>
              <a:avLst/>
              <a:gdLst/>
              <a:ahLst/>
              <a:cxnLst/>
              <a:rect r="r" b="b" t="t" l="l"/>
              <a:pathLst>
                <a:path h="1782826" w="5155819">
                  <a:moveTo>
                    <a:pt x="0" y="0"/>
                  </a:moveTo>
                  <a:lnTo>
                    <a:pt x="0" y="1782826"/>
                  </a:lnTo>
                  <a:lnTo>
                    <a:pt x="5155819" y="1782826"/>
                  </a:lnTo>
                  <a:lnTo>
                    <a:pt x="5155819" y="1302131"/>
                  </a:lnTo>
                  <a:cubicBezTo>
                    <a:pt x="5155819" y="1302131"/>
                    <a:pt x="4711573" y="1452626"/>
                    <a:pt x="4313174" y="1452626"/>
                  </a:cubicBezTo>
                  <a:cubicBezTo>
                    <a:pt x="4158996" y="1452626"/>
                    <a:pt x="4011549" y="1430020"/>
                    <a:pt x="3899535" y="1367536"/>
                  </a:cubicBezTo>
                  <a:cubicBezTo>
                    <a:pt x="3497834" y="1143381"/>
                    <a:pt x="2769235" y="1311529"/>
                    <a:pt x="1470914" y="1096645"/>
                  </a:cubicBezTo>
                  <a:cubicBezTo>
                    <a:pt x="271399" y="898144"/>
                    <a:pt x="29845" y="117729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87630"/>
              <a:ext cx="4250944" cy="2614295"/>
            </a:xfrm>
            <a:custGeom>
              <a:avLst/>
              <a:gdLst/>
              <a:ahLst/>
              <a:cxnLst/>
              <a:rect r="r" b="b" t="t" l="l"/>
              <a:pathLst>
                <a:path h="2614295" w="4250944">
                  <a:moveTo>
                    <a:pt x="0" y="0"/>
                  </a:moveTo>
                  <a:lnTo>
                    <a:pt x="0" y="2614295"/>
                  </a:lnTo>
                  <a:lnTo>
                    <a:pt x="4250944" y="2614295"/>
                  </a:lnTo>
                  <a:cubicBezTo>
                    <a:pt x="3932555" y="2562479"/>
                    <a:pt x="293370" y="1928622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63500" y="919099"/>
              <a:ext cx="5155819" cy="1782826"/>
            </a:xfrm>
            <a:custGeom>
              <a:avLst/>
              <a:gdLst/>
              <a:ahLst/>
              <a:cxnLst/>
              <a:rect r="r" b="b" t="t" l="l"/>
              <a:pathLst>
                <a:path h="1782826" w="5155819">
                  <a:moveTo>
                    <a:pt x="0" y="0"/>
                  </a:moveTo>
                  <a:lnTo>
                    <a:pt x="0" y="1782826"/>
                  </a:lnTo>
                  <a:lnTo>
                    <a:pt x="5155819" y="1782826"/>
                  </a:lnTo>
                  <a:lnTo>
                    <a:pt x="5155819" y="1302131"/>
                  </a:lnTo>
                  <a:cubicBezTo>
                    <a:pt x="5155819" y="1302131"/>
                    <a:pt x="4711573" y="1452626"/>
                    <a:pt x="4313174" y="1452626"/>
                  </a:cubicBezTo>
                  <a:cubicBezTo>
                    <a:pt x="4158996" y="1452626"/>
                    <a:pt x="4011549" y="1430020"/>
                    <a:pt x="3899408" y="1367536"/>
                  </a:cubicBezTo>
                  <a:cubicBezTo>
                    <a:pt x="3569970" y="1183640"/>
                    <a:pt x="3020441" y="1263650"/>
                    <a:pt x="2117090" y="1179830"/>
                  </a:cubicBezTo>
                  <a:cubicBezTo>
                    <a:pt x="2117090" y="1179830"/>
                    <a:pt x="2116963" y="1179830"/>
                    <a:pt x="2116963" y="1179830"/>
                  </a:cubicBezTo>
                  <a:cubicBezTo>
                    <a:pt x="1919097" y="1161415"/>
                    <a:pt x="1704086" y="1135253"/>
                    <a:pt x="1470787" y="1096645"/>
                  </a:cubicBezTo>
                  <a:cubicBezTo>
                    <a:pt x="271272" y="898144"/>
                    <a:pt x="29718" y="117602"/>
                    <a:pt x="0" y="0"/>
                  </a:cubicBez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908939"/>
              <a:ext cx="2116963" cy="1189990"/>
            </a:xfrm>
            <a:custGeom>
              <a:avLst/>
              <a:gdLst/>
              <a:ahLst/>
              <a:cxnLst/>
              <a:rect r="r" b="b" t="t" l="l"/>
              <a:pathLst>
                <a:path h="1189990" w="2116963">
                  <a:moveTo>
                    <a:pt x="0" y="0"/>
                  </a:moveTo>
                  <a:lnTo>
                    <a:pt x="0" y="10160"/>
                  </a:lnTo>
                  <a:cubicBezTo>
                    <a:pt x="29718" y="127762"/>
                    <a:pt x="271272" y="908431"/>
                    <a:pt x="1470787" y="1106805"/>
                  </a:cubicBezTo>
                  <a:cubicBezTo>
                    <a:pt x="1704086" y="1145413"/>
                    <a:pt x="1918970" y="1171702"/>
                    <a:pt x="2116963" y="1189990"/>
                  </a:cubicBezTo>
                  <a:cubicBezTo>
                    <a:pt x="1568577" y="1095883"/>
                    <a:pt x="620776" y="847344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3500" y="1752092"/>
              <a:ext cx="2587879" cy="949833"/>
            </a:xfrm>
            <a:custGeom>
              <a:avLst/>
              <a:gdLst/>
              <a:ahLst/>
              <a:cxnLst/>
              <a:rect r="r" b="b" t="t" l="l"/>
              <a:pathLst>
                <a:path h="949833" w="2587879">
                  <a:moveTo>
                    <a:pt x="0" y="0"/>
                  </a:moveTo>
                  <a:lnTo>
                    <a:pt x="0" y="949833"/>
                  </a:lnTo>
                  <a:lnTo>
                    <a:pt x="2587879" y="949833"/>
                  </a:lnTo>
                  <a:cubicBezTo>
                    <a:pt x="2202307" y="927735"/>
                    <a:pt x="377825" y="782320"/>
                    <a:pt x="0" y="0"/>
                  </a:cubicBez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3500" y="63500"/>
              <a:ext cx="5156454" cy="2642108"/>
            </a:xfrm>
            <a:custGeom>
              <a:avLst/>
              <a:gdLst/>
              <a:ahLst/>
              <a:cxnLst/>
              <a:rect r="r" b="b" t="t" l="l"/>
              <a:pathLst>
                <a:path h="2642108" w="5156454">
                  <a:moveTo>
                    <a:pt x="0" y="0"/>
                  </a:moveTo>
                  <a:lnTo>
                    <a:pt x="0" y="2642108"/>
                  </a:lnTo>
                  <a:lnTo>
                    <a:pt x="5156454" y="2642108"/>
                  </a:lnTo>
                  <a:lnTo>
                    <a:pt x="515645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4395102" y="696316"/>
            <a:ext cx="2047418" cy="2047418"/>
            <a:chOff x="0" y="0"/>
            <a:chExt cx="2047418" cy="204741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47367" cy="2047367"/>
            </a:xfrm>
            <a:custGeom>
              <a:avLst/>
              <a:gdLst/>
              <a:ahLst/>
              <a:cxnLst/>
              <a:rect r="r" b="b" t="t" l="l"/>
              <a:pathLst>
                <a:path h="2047367" w="2047367">
                  <a:moveTo>
                    <a:pt x="0" y="2047367"/>
                  </a:moveTo>
                  <a:lnTo>
                    <a:pt x="2047367" y="2047367"/>
                  </a:lnTo>
                  <a:lnTo>
                    <a:pt x="20473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1162128" y="-63503"/>
            <a:ext cx="7189375" cy="8904399"/>
            <a:chOff x="0" y="0"/>
            <a:chExt cx="7189368" cy="890440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1965452" y="63500"/>
              <a:ext cx="5160391" cy="2642108"/>
            </a:xfrm>
            <a:custGeom>
              <a:avLst/>
              <a:gdLst/>
              <a:ahLst/>
              <a:cxnLst/>
              <a:rect r="r" b="b" t="t" l="l"/>
              <a:pathLst>
                <a:path h="2642108" w="5160391">
                  <a:moveTo>
                    <a:pt x="0" y="2642108"/>
                  </a:moveTo>
                  <a:lnTo>
                    <a:pt x="5160391" y="2642108"/>
                  </a:lnTo>
                  <a:lnTo>
                    <a:pt x="51603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3500" y="2807208"/>
              <a:ext cx="6033643" cy="6033643"/>
            </a:xfrm>
            <a:custGeom>
              <a:avLst/>
              <a:gdLst/>
              <a:ahLst/>
              <a:cxnLst/>
              <a:rect r="r" b="b" t="t" l="l"/>
              <a:pathLst>
                <a:path h="6033643" w="6033643">
                  <a:moveTo>
                    <a:pt x="0" y="6033643"/>
                  </a:moveTo>
                  <a:lnTo>
                    <a:pt x="6033643" y="6033643"/>
                  </a:lnTo>
                  <a:lnTo>
                    <a:pt x="60336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765554" y="6518500"/>
            <a:ext cx="7452512" cy="1519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75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1. Ünite Peygamber Ve İlahi Kitap İnancı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346534" y="4897060"/>
            <a:ext cx="2187197" cy="8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8"/>
              </a:lnSpc>
            </a:pPr>
            <a:r>
              <a:rPr lang="en-US" b="true" sz="4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6. Sınıf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15653" y="3211020"/>
            <a:ext cx="8166259" cy="804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5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Din Kültürü ve Ahlak Bilgisi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339772" y="528780"/>
            <a:ext cx="8241525" cy="3669182"/>
          </a:xfrm>
          <a:custGeom>
            <a:avLst/>
            <a:gdLst/>
            <a:ahLst/>
            <a:cxnLst/>
            <a:rect r="r" b="b" t="t" l="l"/>
            <a:pathLst>
              <a:path h="3669182" w="8241525">
                <a:moveTo>
                  <a:pt x="0" y="0"/>
                </a:moveTo>
                <a:lnTo>
                  <a:pt x="8241525" y="0"/>
                </a:lnTo>
                <a:lnTo>
                  <a:pt x="8241525" y="3669183"/>
                </a:lnTo>
                <a:lnTo>
                  <a:pt x="0" y="36691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54172" y="4385281"/>
            <a:ext cx="7146798" cy="1441618"/>
          </a:xfrm>
          <a:custGeom>
            <a:avLst/>
            <a:gdLst/>
            <a:ahLst/>
            <a:cxnLst/>
            <a:rect r="r" b="b" t="t" l="l"/>
            <a:pathLst>
              <a:path h="1441618" w="7146798">
                <a:moveTo>
                  <a:pt x="0" y="0"/>
                </a:moveTo>
                <a:lnTo>
                  <a:pt x="7146798" y="0"/>
                </a:lnTo>
                <a:lnTo>
                  <a:pt x="7146798" y="1441619"/>
                </a:lnTo>
                <a:lnTo>
                  <a:pt x="0" y="14416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254172" y="5918978"/>
            <a:ext cx="7146798" cy="1441618"/>
          </a:xfrm>
          <a:custGeom>
            <a:avLst/>
            <a:gdLst/>
            <a:ahLst/>
            <a:cxnLst/>
            <a:rect r="r" b="b" t="t" l="l"/>
            <a:pathLst>
              <a:path h="1441618" w="7146798">
                <a:moveTo>
                  <a:pt x="0" y="0"/>
                </a:moveTo>
                <a:lnTo>
                  <a:pt x="7146798" y="0"/>
                </a:lnTo>
                <a:lnTo>
                  <a:pt x="7146798" y="1441618"/>
                </a:lnTo>
                <a:lnTo>
                  <a:pt x="0" y="14416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254172" y="7452665"/>
            <a:ext cx="7146798" cy="1441618"/>
          </a:xfrm>
          <a:custGeom>
            <a:avLst/>
            <a:gdLst/>
            <a:ahLst/>
            <a:cxnLst/>
            <a:rect r="r" b="b" t="t" l="l"/>
            <a:pathLst>
              <a:path h="1441618" w="7146798">
                <a:moveTo>
                  <a:pt x="0" y="0"/>
                </a:moveTo>
                <a:lnTo>
                  <a:pt x="7146798" y="0"/>
                </a:lnTo>
                <a:lnTo>
                  <a:pt x="7146798" y="1441618"/>
                </a:lnTo>
                <a:lnTo>
                  <a:pt x="0" y="14416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518091" y="-63503"/>
            <a:ext cx="3833403" cy="2024682"/>
          </a:xfrm>
          <a:custGeom>
            <a:avLst/>
            <a:gdLst/>
            <a:ahLst/>
            <a:cxnLst/>
            <a:rect r="r" b="b" t="t" l="l"/>
            <a:pathLst>
              <a:path h="2024682" w="3833403">
                <a:moveTo>
                  <a:pt x="0" y="0"/>
                </a:moveTo>
                <a:lnTo>
                  <a:pt x="3833403" y="0"/>
                </a:lnTo>
                <a:lnTo>
                  <a:pt x="3833403" y="2024681"/>
                </a:lnTo>
                <a:lnTo>
                  <a:pt x="0" y="20246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98953" y="132998"/>
            <a:ext cx="2271741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Neler Öğreneceğiz?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435874" y="9522209"/>
            <a:ext cx="250231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013399" y="612734"/>
            <a:ext cx="7031965" cy="828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24"/>
              </a:lnSpc>
            </a:pPr>
            <a:r>
              <a:rPr lang="en-US" b="true" sz="458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NELER ÖĞRENECEĞİZ?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65370" y="6346412"/>
            <a:ext cx="2909992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1.3. İlahi Kitaplar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465370" y="3183779"/>
            <a:ext cx="5727783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1.1. İnsanlara Rehber: Peygamber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465370" y="4812716"/>
            <a:ext cx="6769351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1.2. Peygamberlerin İlettiği Mesaj: Vahiy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465370" y="7880099"/>
            <a:ext cx="6609712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1.4. Bir Sure Öğreniyorum: Felak Suresi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128060" y="2704481"/>
            <a:ext cx="7128977" cy="5473960"/>
          </a:xfrm>
          <a:custGeom>
            <a:avLst/>
            <a:gdLst/>
            <a:ahLst/>
            <a:cxnLst/>
            <a:rect r="r" b="b" t="t" l="l"/>
            <a:pathLst>
              <a:path h="5473960" w="7128977">
                <a:moveTo>
                  <a:pt x="0" y="0"/>
                </a:moveTo>
                <a:lnTo>
                  <a:pt x="7128977" y="0"/>
                </a:lnTo>
                <a:lnTo>
                  <a:pt x="7128977" y="5473960"/>
                </a:lnTo>
                <a:lnTo>
                  <a:pt x="0" y="54739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445399" y="9522209"/>
            <a:ext cx="259756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126804" y="4004786"/>
            <a:ext cx="5635685" cy="2916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Peygamber </a:t>
            </a: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Allah’ın (cc) emir, yasak ve öğütlerini insanlara bildirmekle görevli kişilere denir.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781799" y="1206913"/>
            <a:ext cx="6461760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1.1. İNSANLARA REHBER: PEYGAMBER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623521" y="4902394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4623521" y="4902394"/>
            <a:ext cx="1905676" cy="1522162"/>
            <a:chOff x="0" y="0"/>
            <a:chExt cx="1905673" cy="15221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454924" y="9522209"/>
            <a:ext cx="273358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4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018506" y="4936741"/>
            <a:ext cx="9370666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Peygamber kavramı yerine kullanılabilecek başka hangi kelimeleri biliyorsunuz?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781799" y="1206913"/>
            <a:ext cx="6461760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1.1. İNSANLARA REHBER: PEYGAMBER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516447" y="2653494"/>
            <a:ext cx="621478" cy="545954"/>
            <a:chOff x="0" y="0"/>
            <a:chExt cx="621474" cy="5459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516447" y="4170016"/>
            <a:ext cx="621478" cy="545954"/>
            <a:chOff x="0" y="0"/>
            <a:chExt cx="621474" cy="5459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73152" y="71247"/>
              <a:ext cx="484632" cy="404241"/>
            </a:xfrm>
            <a:custGeom>
              <a:avLst/>
              <a:gdLst/>
              <a:ahLst/>
              <a:cxnLst/>
              <a:rect r="r" b="b" t="t" l="l"/>
              <a:pathLst>
                <a:path h="404241" w="484632">
                  <a:moveTo>
                    <a:pt x="137287" y="210439"/>
                  </a:moveTo>
                  <a:cubicBezTo>
                    <a:pt x="137414" y="210439"/>
                    <a:pt x="137414" y="210947"/>
                    <a:pt x="136525" y="212217"/>
                  </a:cubicBezTo>
                  <a:cubicBezTo>
                    <a:pt x="136525" y="211201"/>
                    <a:pt x="137033" y="210439"/>
                    <a:pt x="137287" y="210439"/>
                  </a:cubicBezTo>
                  <a:close/>
                  <a:moveTo>
                    <a:pt x="451612" y="220345"/>
                  </a:moveTo>
                  <a:cubicBezTo>
                    <a:pt x="451612" y="220345"/>
                    <a:pt x="451612" y="220345"/>
                    <a:pt x="451612" y="220345"/>
                  </a:cubicBezTo>
                  <a:cubicBezTo>
                    <a:pt x="451612" y="220345"/>
                    <a:pt x="451612" y="220345"/>
                    <a:pt x="451612" y="220345"/>
                  </a:cubicBezTo>
                  <a:close/>
                  <a:moveTo>
                    <a:pt x="55626" y="50419"/>
                  </a:moveTo>
                  <a:cubicBezTo>
                    <a:pt x="56769" y="51054"/>
                    <a:pt x="58039" y="51562"/>
                    <a:pt x="59182" y="52197"/>
                  </a:cubicBezTo>
                  <a:cubicBezTo>
                    <a:pt x="89916" y="66929"/>
                    <a:pt x="120777" y="81534"/>
                    <a:pt x="151511" y="96266"/>
                  </a:cubicBezTo>
                  <a:cubicBezTo>
                    <a:pt x="225679" y="131572"/>
                    <a:pt x="299720" y="167005"/>
                    <a:pt x="373888" y="202311"/>
                  </a:cubicBezTo>
                  <a:cubicBezTo>
                    <a:pt x="392430" y="211201"/>
                    <a:pt x="410972" y="219964"/>
                    <a:pt x="429514" y="228854"/>
                  </a:cubicBezTo>
                  <a:cubicBezTo>
                    <a:pt x="365506" y="253365"/>
                    <a:pt x="301371" y="277876"/>
                    <a:pt x="237363" y="302387"/>
                  </a:cubicBezTo>
                  <a:cubicBezTo>
                    <a:pt x="200660" y="316484"/>
                    <a:pt x="163830" y="330454"/>
                    <a:pt x="127127" y="344551"/>
                  </a:cubicBezTo>
                  <a:cubicBezTo>
                    <a:pt x="114681" y="349377"/>
                    <a:pt x="101346" y="353441"/>
                    <a:pt x="88392" y="358267"/>
                  </a:cubicBezTo>
                  <a:cubicBezTo>
                    <a:pt x="92329" y="351790"/>
                    <a:pt x="96393" y="345440"/>
                    <a:pt x="100330" y="338963"/>
                  </a:cubicBezTo>
                  <a:cubicBezTo>
                    <a:pt x="116586" y="312928"/>
                    <a:pt x="132715" y="286766"/>
                    <a:pt x="148844" y="260858"/>
                  </a:cubicBezTo>
                  <a:cubicBezTo>
                    <a:pt x="158242" y="245618"/>
                    <a:pt x="178943" y="222758"/>
                    <a:pt x="170180" y="203708"/>
                  </a:cubicBezTo>
                  <a:cubicBezTo>
                    <a:pt x="165227" y="193040"/>
                    <a:pt x="155448" y="183515"/>
                    <a:pt x="148590" y="174244"/>
                  </a:cubicBezTo>
                  <a:cubicBezTo>
                    <a:pt x="137287" y="159385"/>
                    <a:pt x="125984" y="144653"/>
                    <a:pt x="114935" y="129794"/>
                  </a:cubicBezTo>
                  <a:cubicBezTo>
                    <a:pt x="94996" y="103505"/>
                    <a:pt x="75057" y="77216"/>
                    <a:pt x="55626" y="50546"/>
                  </a:cubicBezTo>
                  <a:close/>
                  <a:moveTo>
                    <a:pt x="88519" y="358140"/>
                  </a:moveTo>
                  <a:cubicBezTo>
                    <a:pt x="88519" y="358140"/>
                    <a:pt x="88519" y="358140"/>
                    <a:pt x="88519" y="358140"/>
                  </a:cubicBezTo>
                  <a:lnTo>
                    <a:pt x="88519" y="358140"/>
                  </a:lnTo>
                  <a:cubicBezTo>
                    <a:pt x="88519" y="358140"/>
                    <a:pt x="88519" y="358140"/>
                    <a:pt x="88519" y="358140"/>
                  </a:cubicBezTo>
                  <a:close/>
                  <a:moveTo>
                    <a:pt x="78486" y="374650"/>
                  </a:moveTo>
                  <a:cubicBezTo>
                    <a:pt x="91313" y="382016"/>
                    <a:pt x="84963" y="384556"/>
                    <a:pt x="79121" y="384556"/>
                  </a:cubicBezTo>
                  <a:cubicBezTo>
                    <a:pt x="75438" y="384556"/>
                    <a:pt x="72009" y="383540"/>
                    <a:pt x="73660" y="382270"/>
                  </a:cubicBezTo>
                  <a:cubicBezTo>
                    <a:pt x="74295" y="381762"/>
                    <a:pt x="74549" y="380365"/>
                    <a:pt x="75184" y="379857"/>
                  </a:cubicBezTo>
                  <a:cubicBezTo>
                    <a:pt x="76454" y="378333"/>
                    <a:pt x="77470" y="376555"/>
                    <a:pt x="78486" y="374777"/>
                  </a:cubicBezTo>
                  <a:close/>
                  <a:moveTo>
                    <a:pt x="25527" y="0"/>
                  </a:moveTo>
                  <a:cubicBezTo>
                    <a:pt x="10541" y="0"/>
                    <a:pt x="0" y="13335"/>
                    <a:pt x="762" y="28067"/>
                  </a:cubicBezTo>
                  <a:cubicBezTo>
                    <a:pt x="127" y="31623"/>
                    <a:pt x="889" y="35687"/>
                    <a:pt x="3810" y="39751"/>
                  </a:cubicBezTo>
                  <a:cubicBezTo>
                    <a:pt x="3810" y="39751"/>
                    <a:pt x="3810" y="39751"/>
                    <a:pt x="3810" y="39751"/>
                  </a:cubicBezTo>
                  <a:cubicBezTo>
                    <a:pt x="4826" y="41910"/>
                    <a:pt x="6096" y="43561"/>
                    <a:pt x="7493" y="44958"/>
                  </a:cubicBezTo>
                  <a:cubicBezTo>
                    <a:pt x="30480" y="77089"/>
                    <a:pt x="54356" y="108585"/>
                    <a:pt x="78105" y="140081"/>
                  </a:cubicBezTo>
                  <a:cubicBezTo>
                    <a:pt x="90170" y="156083"/>
                    <a:pt x="102362" y="172085"/>
                    <a:pt x="114554" y="188087"/>
                  </a:cubicBezTo>
                  <a:cubicBezTo>
                    <a:pt x="121031" y="196469"/>
                    <a:pt x="129286" y="205105"/>
                    <a:pt x="135255" y="214503"/>
                  </a:cubicBezTo>
                  <a:cubicBezTo>
                    <a:pt x="134112" y="216408"/>
                    <a:pt x="132969" y="218313"/>
                    <a:pt x="131699" y="220218"/>
                  </a:cubicBezTo>
                  <a:cubicBezTo>
                    <a:pt x="126238" y="228854"/>
                    <a:pt x="121031" y="237490"/>
                    <a:pt x="115697" y="245999"/>
                  </a:cubicBezTo>
                  <a:cubicBezTo>
                    <a:pt x="101600" y="268732"/>
                    <a:pt x="87376" y="291338"/>
                    <a:pt x="73406" y="314198"/>
                  </a:cubicBezTo>
                  <a:cubicBezTo>
                    <a:pt x="63373" y="330200"/>
                    <a:pt x="52705" y="345948"/>
                    <a:pt x="43434" y="362331"/>
                  </a:cubicBezTo>
                  <a:cubicBezTo>
                    <a:pt x="32512" y="381508"/>
                    <a:pt x="43942" y="404241"/>
                    <a:pt x="64262" y="404241"/>
                  </a:cubicBezTo>
                  <a:cubicBezTo>
                    <a:pt x="67310" y="404241"/>
                    <a:pt x="70485" y="403733"/>
                    <a:pt x="73787" y="402717"/>
                  </a:cubicBezTo>
                  <a:cubicBezTo>
                    <a:pt x="103124" y="393319"/>
                    <a:pt x="131826" y="380492"/>
                    <a:pt x="160782" y="369570"/>
                  </a:cubicBezTo>
                  <a:cubicBezTo>
                    <a:pt x="211582" y="350139"/>
                    <a:pt x="262255" y="330835"/>
                    <a:pt x="313055" y="311404"/>
                  </a:cubicBezTo>
                  <a:cubicBezTo>
                    <a:pt x="354584" y="295529"/>
                    <a:pt x="396240" y="279654"/>
                    <a:pt x="437769" y="263652"/>
                  </a:cubicBezTo>
                  <a:cubicBezTo>
                    <a:pt x="445516" y="260731"/>
                    <a:pt x="453263" y="257937"/>
                    <a:pt x="460756" y="254889"/>
                  </a:cubicBezTo>
                  <a:cubicBezTo>
                    <a:pt x="484378" y="245491"/>
                    <a:pt x="484632" y="216408"/>
                    <a:pt x="462788" y="205359"/>
                  </a:cubicBezTo>
                  <a:cubicBezTo>
                    <a:pt x="388366" y="167386"/>
                    <a:pt x="311658" y="133223"/>
                    <a:pt x="236220" y="97282"/>
                  </a:cubicBezTo>
                  <a:cubicBezTo>
                    <a:pt x="190500" y="75565"/>
                    <a:pt x="144780" y="53721"/>
                    <a:pt x="99060" y="32004"/>
                  </a:cubicBezTo>
                  <a:cubicBezTo>
                    <a:pt x="78359" y="22098"/>
                    <a:pt x="57785" y="10795"/>
                    <a:pt x="36576" y="2413"/>
                  </a:cubicBezTo>
                  <a:cubicBezTo>
                    <a:pt x="32766" y="889"/>
                    <a:pt x="29083" y="127"/>
                    <a:pt x="25654" y="127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195587" y="-63503"/>
            <a:ext cx="9155916" cy="7079170"/>
          </a:xfrm>
          <a:custGeom>
            <a:avLst/>
            <a:gdLst/>
            <a:ahLst/>
            <a:cxnLst/>
            <a:rect r="r" b="b" t="t" l="l"/>
            <a:pathLst>
              <a:path h="7079170" w="9155916">
                <a:moveTo>
                  <a:pt x="0" y="0"/>
                </a:moveTo>
                <a:lnTo>
                  <a:pt x="9155916" y="0"/>
                </a:lnTo>
                <a:lnTo>
                  <a:pt x="9155916" y="7079170"/>
                </a:lnTo>
                <a:lnTo>
                  <a:pt x="0" y="70791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445399" y="9522209"/>
            <a:ext cx="244792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259206" y="2546499"/>
            <a:ext cx="2650026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Nebi: </a:t>
            </a: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Haberci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65156" y="3748697"/>
            <a:ext cx="2007327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00"/>
              </a:lnSpc>
            </a:pP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Resul: </a:t>
            </a: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Elçi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27190" y="5005883"/>
            <a:ext cx="3407807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anlamlarına gelir.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040636" y="2394099"/>
            <a:ext cx="6357814" cy="2181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50"/>
              </a:lnSpc>
            </a:pPr>
            <a:r>
              <a:rPr lang="en-US" b="true" sz="3000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Kur’an-ı Kerim’de “resul” ve “nebi” kavramları peygamberler için kullanılır.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313176" y="3558569"/>
            <a:ext cx="2695575" cy="2343150"/>
          </a:xfrm>
          <a:custGeom>
            <a:avLst/>
            <a:gdLst/>
            <a:ahLst/>
            <a:cxnLst/>
            <a:rect r="r" b="b" t="t" l="l"/>
            <a:pathLst>
              <a:path h="2343150" w="2695575">
                <a:moveTo>
                  <a:pt x="0" y="0"/>
                </a:moveTo>
                <a:lnTo>
                  <a:pt x="2695575" y="0"/>
                </a:lnTo>
                <a:lnTo>
                  <a:pt x="2695575" y="2343150"/>
                </a:lnTo>
                <a:lnTo>
                  <a:pt x="0" y="23431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313176" y="3558569"/>
            <a:ext cx="2692498" cy="2345846"/>
            <a:chOff x="0" y="0"/>
            <a:chExt cx="2692502" cy="234584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692527" cy="2345817"/>
            </a:xfrm>
            <a:custGeom>
              <a:avLst/>
              <a:gdLst/>
              <a:ahLst/>
              <a:cxnLst/>
              <a:rect r="r" b="b" t="t" l="l"/>
              <a:pathLst>
                <a:path h="2345817" w="2692527">
                  <a:moveTo>
                    <a:pt x="0" y="2345817"/>
                  </a:moveTo>
                  <a:lnTo>
                    <a:pt x="2692527" y="2345817"/>
                  </a:lnTo>
                  <a:lnTo>
                    <a:pt x="26925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445399" y="9522209"/>
            <a:ext cx="27924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6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292550" y="2890333"/>
            <a:ext cx="8192529" cy="2411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“Kitap’ta İsmail’i de an. Şüphesiz o, sözünde duran bir kimse idi. Bir resul, bir nebi idi. ”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279532" y="5347783"/>
            <a:ext cx="5362308" cy="77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(Meryem suresi 54. ayet)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3558007" y="4194029"/>
            <a:ext cx="621478" cy="545954"/>
            <a:chOff x="0" y="0"/>
            <a:chExt cx="621474" cy="5459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560588" y="2346322"/>
            <a:ext cx="621478" cy="545954"/>
            <a:chOff x="0" y="0"/>
            <a:chExt cx="621474" cy="5459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4841567" y="5051422"/>
            <a:ext cx="152400" cy="152400"/>
            <a:chOff x="0" y="0"/>
            <a:chExt cx="152400" cy="152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2400" cy="152400"/>
            </a:xfrm>
            <a:custGeom>
              <a:avLst/>
              <a:gdLst/>
              <a:ahLst/>
              <a:cxnLst/>
              <a:rect r="r" b="b" t="t" l="l"/>
              <a:pathLst>
                <a:path h="152400" w="152400">
                  <a:moveTo>
                    <a:pt x="152400" y="76200"/>
                  </a:moveTo>
                  <a:cubicBezTo>
                    <a:pt x="152400" y="81153"/>
                    <a:pt x="151892" y="86106"/>
                    <a:pt x="150876" y="91059"/>
                  </a:cubicBezTo>
                  <a:cubicBezTo>
                    <a:pt x="149860" y="96012"/>
                    <a:pt x="148463" y="100711"/>
                    <a:pt x="146558" y="105410"/>
                  </a:cubicBezTo>
                  <a:cubicBezTo>
                    <a:pt x="144653" y="110109"/>
                    <a:pt x="142240" y="114427"/>
                    <a:pt x="139573" y="118618"/>
                  </a:cubicBezTo>
                  <a:cubicBezTo>
                    <a:pt x="136906" y="122809"/>
                    <a:pt x="133604" y="126619"/>
                    <a:pt x="130048" y="130175"/>
                  </a:cubicBezTo>
                  <a:cubicBezTo>
                    <a:pt x="126492" y="133731"/>
                    <a:pt x="122682" y="136906"/>
                    <a:pt x="118491" y="139700"/>
                  </a:cubicBezTo>
                  <a:cubicBezTo>
                    <a:pt x="114300" y="142494"/>
                    <a:pt x="109982" y="144780"/>
                    <a:pt x="105283" y="146685"/>
                  </a:cubicBezTo>
                  <a:cubicBezTo>
                    <a:pt x="100584" y="148590"/>
                    <a:pt x="95885" y="149987"/>
                    <a:pt x="90932" y="151003"/>
                  </a:cubicBezTo>
                  <a:cubicBezTo>
                    <a:pt x="85979" y="152019"/>
                    <a:pt x="81153" y="152400"/>
                    <a:pt x="76200" y="152400"/>
                  </a:cubicBezTo>
                  <a:cubicBezTo>
                    <a:pt x="71247" y="152400"/>
                    <a:pt x="66294" y="151892"/>
                    <a:pt x="61341" y="150876"/>
                  </a:cubicBezTo>
                  <a:cubicBezTo>
                    <a:pt x="56388" y="149860"/>
                    <a:pt x="51689" y="148463"/>
                    <a:pt x="46990" y="146558"/>
                  </a:cubicBezTo>
                  <a:cubicBezTo>
                    <a:pt x="42291" y="144653"/>
                    <a:pt x="37973" y="142240"/>
                    <a:pt x="33782" y="139573"/>
                  </a:cubicBezTo>
                  <a:cubicBezTo>
                    <a:pt x="29591" y="136906"/>
                    <a:pt x="25781" y="133604"/>
                    <a:pt x="22225" y="130048"/>
                  </a:cubicBezTo>
                  <a:cubicBezTo>
                    <a:pt x="18669" y="126492"/>
                    <a:pt x="15494" y="122682"/>
                    <a:pt x="12700" y="118491"/>
                  </a:cubicBezTo>
                  <a:cubicBezTo>
                    <a:pt x="9906" y="114300"/>
                    <a:pt x="7747" y="109982"/>
                    <a:pt x="5842" y="105410"/>
                  </a:cubicBezTo>
                  <a:cubicBezTo>
                    <a:pt x="3937" y="100838"/>
                    <a:pt x="2413" y="96012"/>
                    <a:pt x="1524" y="91059"/>
                  </a:cubicBezTo>
                  <a:cubicBezTo>
                    <a:pt x="635" y="86106"/>
                    <a:pt x="0" y="81153"/>
                    <a:pt x="0" y="76200"/>
                  </a:cubicBezTo>
                  <a:cubicBezTo>
                    <a:pt x="0" y="71247"/>
                    <a:pt x="508" y="66294"/>
                    <a:pt x="1524" y="61341"/>
                  </a:cubicBezTo>
                  <a:cubicBezTo>
                    <a:pt x="2540" y="56388"/>
                    <a:pt x="3937" y="51689"/>
                    <a:pt x="5842" y="46990"/>
                  </a:cubicBezTo>
                  <a:cubicBezTo>
                    <a:pt x="7747" y="42291"/>
                    <a:pt x="10160" y="37973"/>
                    <a:pt x="12827" y="33782"/>
                  </a:cubicBezTo>
                  <a:cubicBezTo>
                    <a:pt x="15494" y="29591"/>
                    <a:pt x="18796" y="25781"/>
                    <a:pt x="22352" y="22225"/>
                  </a:cubicBezTo>
                  <a:cubicBezTo>
                    <a:pt x="25908" y="18669"/>
                    <a:pt x="29718" y="15494"/>
                    <a:pt x="33909" y="12700"/>
                  </a:cubicBezTo>
                  <a:cubicBezTo>
                    <a:pt x="38100" y="9906"/>
                    <a:pt x="42418" y="7747"/>
                    <a:pt x="46990" y="5842"/>
                  </a:cubicBezTo>
                  <a:cubicBezTo>
                    <a:pt x="51562" y="3937"/>
                    <a:pt x="56388" y="2413"/>
                    <a:pt x="61341" y="1524"/>
                  </a:cubicBezTo>
                  <a:cubicBezTo>
                    <a:pt x="66294" y="635"/>
                    <a:pt x="71247" y="0"/>
                    <a:pt x="76200" y="0"/>
                  </a:cubicBezTo>
                  <a:cubicBezTo>
                    <a:pt x="81153" y="0"/>
                    <a:pt x="86106" y="508"/>
                    <a:pt x="91059" y="1524"/>
                  </a:cubicBezTo>
                  <a:cubicBezTo>
                    <a:pt x="96012" y="2540"/>
                    <a:pt x="100711" y="3937"/>
                    <a:pt x="105410" y="5842"/>
                  </a:cubicBezTo>
                  <a:cubicBezTo>
                    <a:pt x="110109" y="7747"/>
                    <a:pt x="114427" y="10160"/>
                    <a:pt x="118618" y="12827"/>
                  </a:cubicBezTo>
                  <a:cubicBezTo>
                    <a:pt x="122809" y="15494"/>
                    <a:pt x="126619" y="18796"/>
                    <a:pt x="130175" y="22352"/>
                  </a:cubicBezTo>
                  <a:cubicBezTo>
                    <a:pt x="133731" y="25908"/>
                    <a:pt x="136906" y="29718"/>
                    <a:pt x="139700" y="33909"/>
                  </a:cubicBezTo>
                  <a:cubicBezTo>
                    <a:pt x="142494" y="38100"/>
                    <a:pt x="144780" y="42418"/>
                    <a:pt x="146685" y="47117"/>
                  </a:cubicBezTo>
                  <a:cubicBezTo>
                    <a:pt x="148590" y="51816"/>
                    <a:pt x="149987" y="56515"/>
                    <a:pt x="151003" y="61468"/>
                  </a:cubicBezTo>
                  <a:cubicBezTo>
                    <a:pt x="152019" y="66421"/>
                    <a:pt x="152400" y="71247"/>
                    <a:pt x="152400" y="762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4841567" y="5670547"/>
            <a:ext cx="152400" cy="152400"/>
            <a:chOff x="0" y="0"/>
            <a:chExt cx="152400" cy="152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2400" cy="152400"/>
            </a:xfrm>
            <a:custGeom>
              <a:avLst/>
              <a:gdLst/>
              <a:ahLst/>
              <a:cxnLst/>
              <a:rect r="r" b="b" t="t" l="l"/>
              <a:pathLst>
                <a:path h="152400" w="152400">
                  <a:moveTo>
                    <a:pt x="152400" y="76200"/>
                  </a:moveTo>
                  <a:cubicBezTo>
                    <a:pt x="152400" y="81153"/>
                    <a:pt x="151892" y="86106"/>
                    <a:pt x="150876" y="91059"/>
                  </a:cubicBezTo>
                  <a:cubicBezTo>
                    <a:pt x="149860" y="96012"/>
                    <a:pt x="148463" y="100711"/>
                    <a:pt x="146558" y="105410"/>
                  </a:cubicBezTo>
                  <a:cubicBezTo>
                    <a:pt x="144653" y="110109"/>
                    <a:pt x="142240" y="114427"/>
                    <a:pt x="139573" y="118618"/>
                  </a:cubicBezTo>
                  <a:cubicBezTo>
                    <a:pt x="136906" y="122809"/>
                    <a:pt x="133604" y="126619"/>
                    <a:pt x="130048" y="130175"/>
                  </a:cubicBezTo>
                  <a:cubicBezTo>
                    <a:pt x="126492" y="133731"/>
                    <a:pt x="122682" y="136906"/>
                    <a:pt x="118491" y="139700"/>
                  </a:cubicBezTo>
                  <a:cubicBezTo>
                    <a:pt x="114300" y="142494"/>
                    <a:pt x="109982" y="144780"/>
                    <a:pt x="105283" y="146685"/>
                  </a:cubicBezTo>
                  <a:cubicBezTo>
                    <a:pt x="100584" y="148590"/>
                    <a:pt x="95885" y="149987"/>
                    <a:pt x="90932" y="151003"/>
                  </a:cubicBezTo>
                  <a:cubicBezTo>
                    <a:pt x="85979" y="152019"/>
                    <a:pt x="81153" y="152400"/>
                    <a:pt x="76200" y="152400"/>
                  </a:cubicBezTo>
                  <a:cubicBezTo>
                    <a:pt x="71247" y="152400"/>
                    <a:pt x="66294" y="151892"/>
                    <a:pt x="61341" y="150876"/>
                  </a:cubicBezTo>
                  <a:cubicBezTo>
                    <a:pt x="56388" y="149860"/>
                    <a:pt x="51689" y="148463"/>
                    <a:pt x="46990" y="146558"/>
                  </a:cubicBezTo>
                  <a:cubicBezTo>
                    <a:pt x="42291" y="144653"/>
                    <a:pt x="37973" y="142240"/>
                    <a:pt x="33782" y="139573"/>
                  </a:cubicBezTo>
                  <a:cubicBezTo>
                    <a:pt x="29591" y="136906"/>
                    <a:pt x="25781" y="133604"/>
                    <a:pt x="22225" y="130048"/>
                  </a:cubicBezTo>
                  <a:cubicBezTo>
                    <a:pt x="18669" y="126492"/>
                    <a:pt x="15494" y="122682"/>
                    <a:pt x="12700" y="118491"/>
                  </a:cubicBezTo>
                  <a:cubicBezTo>
                    <a:pt x="9906" y="114300"/>
                    <a:pt x="7747" y="109982"/>
                    <a:pt x="5842" y="105410"/>
                  </a:cubicBezTo>
                  <a:cubicBezTo>
                    <a:pt x="3937" y="100838"/>
                    <a:pt x="2413" y="96012"/>
                    <a:pt x="1524" y="91059"/>
                  </a:cubicBezTo>
                  <a:cubicBezTo>
                    <a:pt x="635" y="86106"/>
                    <a:pt x="0" y="81153"/>
                    <a:pt x="0" y="76200"/>
                  </a:cubicBezTo>
                  <a:cubicBezTo>
                    <a:pt x="0" y="71247"/>
                    <a:pt x="508" y="66294"/>
                    <a:pt x="1524" y="61341"/>
                  </a:cubicBezTo>
                  <a:cubicBezTo>
                    <a:pt x="2540" y="56388"/>
                    <a:pt x="3937" y="51689"/>
                    <a:pt x="5842" y="46990"/>
                  </a:cubicBezTo>
                  <a:cubicBezTo>
                    <a:pt x="7747" y="42291"/>
                    <a:pt x="10160" y="37973"/>
                    <a:pt x="12827" y="33782"/>
                  </a:cubicBezTo>
                  <a:cubicBezTo>
                    <a:pt x="15494" y="29591"/>
                    <a:pt x="18796" y="25781"/>
                    <a:pt x="22352" y="22225"/>
                  </a:cubicBezTo>
                  <a:cubicBezTo>
                    <a:pt x="25908" y="18669"/>
                    <a:pt x="29718" y="15494"/>
                    <a:pt x="33909" y="12700"/>
                  </a:cubicBezTo>
                  <a:cubicBezTo>
                    <a:pt x="38100" y="9906"/>
                    <a:pt x="42418" y="7747"/>
                    <a:pt x="46990" y="5842"/>
                  </a:cubicBezTo>
                  <a:cubicBezTo>
                    <a:pt x="51562" y="3937"/>
                    <a:pt x="56388" y="2413"/>
                    <a:pt x="61341" y="1524"/>
                  </a:cubicBezTo>
                  <a:cubicBezTo>
                    <a:pt x="66294" y="635"/>
                    <a:pt x="71247" y="0"/>
                    <a:pt x="76200" y="0"/>
                  </a:cubicBezTo>
                  <a:cubicBezTo>
                    <a:pt x="81153" y="0"/>
                    <a:pt x="86106" y="508"/>
                    <a:pt x="91059" y="1524"/>
                  </a:cubicBezTo>
                  <a:cubicBezTo>
                    <a:pt x="96012" y="2540"/>
                    <a:pt x="100711" y="3937"/>
                    <a:pt x="105410" y="5842"/>
                  </a:cubicBezTo>
                  <a:cubicBezTo>
                    <a:pt x="110109" y="7747"/>
                    <a:pt x="114427" y="10160"/>
                    <a:pt x="118618" y="12827"/>
                  </a:cubicBezTo>
                  <a:cubicBezTo>
                    <a:pt x="122809" y="15494"/>
                    <a:pt x="126619" y="18796"/>
                    <a:pt x="130175" y="22352"/>
                  </a:cubicBezTo>
                  <a:cubicBezTo>
                    <a:pt x="133731" y="25908"/>
                    <a:pt x="136906" y="29718"/>
                    <a:pt x="139700" y="33909"/>
                  </a:cubicBezTo>
                  <a:cubicBezTo>
                    <a:pt x="142494" y="38100"/>
                    <a:pt x="144780" y="42418"/>
                    <a:pt x="146685" y="47117"/>
                  </a:cubicBezTo>
                  <a:cubicBezTo>
                    <a:pt x="148590" y="51816"/>
                    <a:pt x="149987" y="56515"/>
                    <a:pt x="151003" y="61468"/>
                  </a:cubicBezTo>
                  <a:cubicBezTo>
                    <a:pt x="152019" y="66421"/>
                    <a:pt x="152400" y="71247"/>
                    <a:pt x="152400" y="762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4841567" y="6289672"/>
            <a:ext cx="152400" cy="152400"/>
            <a:chOff x="0" y="0"/>
            <a:chExt cx="152400" cy="152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52400" cy="152400"/>
            </a:xfrm>
            <a:custGeom>
              <a:avLst/>
              <a:gdLst/>
              <a:ahLst/>
              <a:cxnLst/>
              <a:rect r="r" b="b" t="t" l="l"/>
              <a:pathLst>
                <a:path h="152400" w="152400">
                  <a:moveTo>
                    <a:pt x="152400" y="76200"/>
                  </a:moveTo>
                  <a:cubicBezTo>
                    <a:pt x="152400" y="81153"/>
                    <a:pt x="151892" y="86106"/>
                    <a:pt x="150876" y="91059"/>
                  </a:cubicBezTo>
                  <a:cubicBezTo>
                    <a:pt x="149860" y="96012"/>
                    <a:pt x="148463" y="100711"/>
                    <a:pt x="146558" y="105410"/>
                  </a:cubicBezTo>
                  <a:cubicBezTo>
                    <a:pt x="144653" y="110109"/>
                    <a:pt x="142240" y="114427"/>
                    <a:pt x="139573" y="118618"/>
                  </a:cubicBezTo>
                  <a:cubicBezTo>
                    <a:pt x="136906" y="122809"/>
                    <a:pt x="133604" y="126619"/>
                    <a:pt x="130048" y="130175"/>
                  </a:cubicBezTo>
                  <a:cubicBezTo>
                    <a:pt x="126492" y="133731"/>
                    <a:pt x="122682" y="136906"/>
                    <a:pt x="118491" y="139700"/>
                  </a:cubicBezTo>
                  <a:cubicBezTo>
                    <a:pt x="114300" y="142494"/>
                    <a:pt x="109982" y="144780"/>
                    <a:pt x="105283" y="146685"/>
                  </a:cubicBezTo>
                  <a:cubicBezTo>
                    <a:pt x="100584" y="148590"/>
                    <a:pt x="95885" y="149987"/>
                    <a:pt x="90932" y="151003"/>
                  </a:cubicBezTo>
                  <a:cubicBezTo>
                    <a:pt x="85979" y="152019"/>
                    <a:pt x="81153" y="152400"/>
                    <a:pt x="76200" y="152400"/>
                  </a:cubicBezTo>
                  <a:cubicBezTo>
                    <a:pt x="71247" y="152400"/>
                    <a:pt x="66294" y="151892"/>
                    <a:pt x="61341" y="150876"/>
                  </a:cubicBezTo>
                  <a:cubicBezTo>
                    <a:pt x="56388" y="149860"/>
                    <a:pt x="51689" y="148463"/>
                    <a:pt x="46990" y="146558"/>
                  </a:cubicBezTo>
                  <a:cubicBezTo>
                    <a:pt x="42291" y="144653"/>
                    <a:pt x="37973" y="142240"/>
                    <a:pt x="33782" y="139573"/>
                  </a:cubicBezTo>
                  <a:cubicBezTo>
                    <a:pt x="29591" y="136906"/>
                    <a:pt x="25781" y="133604"/>
                    <a:pt x="22225" y="130048"/>
                  </a:cubicBezTo>
                  <a:cubicBezTo>
                    <a:pt x="18669" y="126492"/>
                    <a:pt x="15494" y="122682"/>
                    <a:pt x="12700" y="118491"/>
                  </a:cubicBezTo>
                  <a:cubicBezTo>
                    <a:pt x="9906" y="114300"/>
                    <a:pt x="7747" y="109982"/>
                    <a:pt x="5842" y="105410"/>
                  </a:cubicBezTo>
                  <a:cubicBezTo>
                    <a:pt x="3937" y="100838"/>
                    <a:pt x="2413" y="96012"/>
                    <a:pt x="1524" y="91059"/>
                  </a:cubicBezTo>
                  <a:cubicBezTo>
                    <a:pt x="635" y="86106"/>
                    <a:pt x="0" y="81153"/>
                    <a:pt x="0" y="76200"/>
                  </a:cubicBezTo>
                  <a:cubicBezTo>
                    <a:pt x="0" y="71247"/>
                    <a:pt x="508" y="66294"/>
                    <a:pt x="1524" y="61341"/>
                  </a:cubicBezTo>
                  <a:cubicBezTo>
                    <a:pt x="2540" y="56388"/>
                    <a:pt x="3937" y="51689"/>
                    <a:pt x="5842" y="46990"/>
                  </a:cubicBezTo>
                  <a:cubicBezTo>
                    <a:pt x="7747" y="42291"/>
                    <a:pt x="10160" y="37973"/>
                    <a:pt x="12827" y="33782"/>
                  </a:cubicBezTo>
                  <a:cubicBezTo>
                    <a:pt x="15494" y="29591"/>
                    <a:pt x="18796" y="25781"/>
                    <a:pt x="22352" y="22225"/>
                  </a:cubicBezTo>
                  <a:cubicBezTo>
                    <a:pt x="25908" y="18669"/>
                    <a:pt x="29718" y="15494"/>
                    <a:pt x="33909" y="12700"/>
                  </a:cubicBezTo>
                  <a:cubicBezTo>
                    <a:pt x="38100" y="9906"/>
                    <a:pt x="42418" y="7747"/>
                    <a:pt x="46990" y="5842"/>
                  </a:cubicBezTo>
                  <a:cubicBezTo>
                    <a:pt x="51562" y="3937"/>
                    <a:pt x="56388" y="2413"/>
                    <a:pt x="61341" y="1524"/>
                  </a:cubicBezTo>
                  <a:cubicBezTo>
                    <a:pt x="66294" y="635"/>
                    <a:pt x="71247" y="0"/>
                    <a:pt x="76200" y="0"/>
                  </a:cubicBezTo>
                  <a:cubicBezTo>
                    <a:pt x="81153" y="0"/>
                    <a:pt x="86106" y="508"/>
                    <a:pt x="91059" y="1524"/>
                  </a:cubicBezTo>
                  <a:cubicBezTo>
                    <a:pt x="96012" y="2540"/>
                    <a:pt x="100711" y="3937"/>
                    <a:pt x="105410" y="5842"/>
                  </a:cubicBezTo>
                  <a:cubicBezTo>
                    <a:pt x="110109" y="7747"/>
                    <a:pt x="114427" y="10160"/>
                    <a:pt x="118618" y="12827"/>
                  </a:cubicBezTo>
                  <a:cubicBezTo>
                    <a:pt x="122809" y="15494"/>
                    <a:pt x="126619" y="18796"/>
                    <a:pt x="130175" y="22352"/>
                  </a:cubicBezTo>
                  <a:cubicBezTo>
                    <a:pt x="133731" y="25908"/>
                    <a:pt x="136906" y="29718"/>
                    <a:pt x="139700" y="33909"/>
                  </a:cubicBezTo>
                  <a:cubicBezTo>
                    <a:pt x="142494" y="38100"/>
                    <a:pt x="144780" y="42418"/>
                    <a:pt x="146685" y="47117"/>
                  </a:cubicBezTo>
                  <a:cubicBezTo>
                    <a:pt x="148590" y="51816"/>
                    <a:pt x="149987" y="56515"/>
                    <a:pt x="151003" y="61468"/>
                  </a:cubicBezTo>
                  <a:cubicBezTo>
                    <a:pt x="152019" y="66421"/>
                    <a:pt x="152400" y="71247"/>
                    <a:pt x="152400" y="762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454924" y="9522209"/>
            <a:ext cx="231200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7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460567" y="2209086"/>
            <a:ext cx="11164948" cy="2490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Peygamberlerle ilgili doğru bilgi edinebileceğimiz temel kaynak Kur’an-ı Kerim’dir. Kur’an-ı Kerim’de bazı peygamberlerin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216166" y="4685586"/>
            <a:ext cx="4038352" cy="1871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hayatı, gönderiliş amacı, tevhit mücadelesi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460567" y="6542961"/>
            <a:ext cx="181327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704923" y="6542961"/>
            <a:ext cx="2856176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anlatılmıştır.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447592" y="3475339"/>
            <a:ext cx="3829050" cy="3333750"/>
          </a:xfrm>
          <a:custGeom>
            <a:avLst/>
            <a:gdLst/>
            <a:ahLst/>
            <a:cxnLst/>
            <a:rect r="r" b="b" t="t" l="l"/>
            <a:pathLst>
              <a:path h="3333750" w="3829050">
                <a:moveTo>
                  <a:pt x="0" y="0"/>
                </a:moveTo>
                <a:lnTo>
                  <a:pt x="3829050" y="0"/>
                </a:lnTo>
                <a:lnTo>
                  <a:pt x="3829050" y="3333750"/>
                </a:lnTo>
                <a:lnTo>
                  <a:pt x="0" y="3333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2447592" y="3475339"/>
            <a:ext cx="3829345" cy="3336312"/>
            <a:chOff x="0" y="0"/>
            <a:chExt cx="3829342" cy="333631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829304" cy="3336290"/>
            </a:xfrm>
            <a:custGeom>
              <a:avLst/>
              <a:gdLst/>
              <a:ahLst/>
              <a:cxnLst/>
              <a:rect r="r" b="b" t="t" l="l"/>
              <a:pathLst>
                <a:path h="3336290" w="3829304">
                  <a:moveTo>
                    <a:pt x="0" y="3336290"/>
                  </a:moveTo>
                  <a:lnTo>
                    <a:pt x="3829304" y="3336290"/>
                  </a:lnTo>
                  <a:lnTo>
                    <a:pt x="38293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454924" y="9522209"/>
            <a:ext cx="27697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8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158934" y="2897534"/>
            <a:ext cx="8967683" cy="3230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“Ant olsun, senden önce de peygamberler gönderdik. Onlardan sana kıssalarını anlattığımız kimseler de var, durumlarını sana bildirmediğimiz kimseler de var...”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289660" y="6174134"/>
            <a:ext cx="5068853" cy="77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(Mümin suresi 78. ayet)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52499" y="4207678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152499" y="4207678"/>
            <a:ext cx="1905676" cy="1522162"/>
            <a:chOff x="0" y="0"/>
            <a:chExt cx="1905673" cy="15221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454924" y="9522209"/>
            <a:ext cx="27924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9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547484" y="4242025"/>
            <a:ext cx="9705203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Kur’an-ı Kerim’de yer alan peygamberlerden hangilerinin isimlerini biliyorsunuz?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029817" y="2072145"/>
            <a:ext cx="11772900" cy="6362700"/>
          </a:xfrm>
          <a:custGeom>
            <a:avLst/>
            <a:gdLst/>
            <a:ahLst/>
            <a:cxnLst/>
            <a:rect r="r" b="b" t="t" l="l"/>
            <a:pathLst>
              <a:path h="6362700" w="11772900">
                <a:moveTo>
                  <a:pt x="0" y="0"/>
                </a:moveTo>
                <a:lnTo>
                  <a:pt x="11772900" y="0"/>
                </a:lnTo>
                <a:lnTo>
                  <a:pt x="11772900" y="6362700"/>
                </a:lnTo>
                <a:lnTo>
                  <a:pt x="0" y="63627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029817" y="2072145"/>
            <a:ext cx="11775443" cy="6363643"/>
            <a:chOff x="0" y="0"/>
            <a:chExt cx="11775440" cy="63636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775440" cy="6363589"/>
            </a:xfrm>
            <a:custGeom>
              <a:avLst/>
              <a:gdLst/>
              <a:ahLst/>
              <a:cxnLst/>
              <a:rect r="r" b="b" t="t" l="l"/>
              <a:pathLst>
                <a:path h="6363589" w="11775440">
                  <a:moveTo>
                    <a:pt x="0" y="6363589"/>
                  </a:moveTo>
                  <a:lnTo>
                    <a:pt x="11775440" y="6363589"/>
                  </a:lnTo>
                  <a:lnTo>
                    <a:pt x="1177544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97774" y="9522209"/>
            <a:ext cx="493652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10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069432" y="1464964"/>
            <a:ext cx="9898009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Kur’an-ı Kerim’de Adı Geçen Peygamberler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3373555" y="3130582"/>
            <a:ext cx="621478" cy="545954"/>
            <a:chOff x="0" y="0"/>
            <a:chExt cx="621474" cy="5459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3373555" y="4434107"/>
            <a:ext cx="621478" cy="545954"/>
            <a:chOff x="0" y="0"/>
            <a:chExt cx="621474" cy="5459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3373555" y="6249048"/>
            <a:ext cx="621478" cy="545954"/>
            <a:chOff x="0" y="0"/>
            <a:chExt cx="621474" cy="5459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397774" y="9522209"/>
            <a:ext cx="385315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11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154055" y="1253404"/>
            <a:ext cx="5946696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Peygamberlerin Görevleri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273534" y="2993346"/>
            <a:ext cx="9890303" cy="4348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İnsanları tevhit inancına davet etmek Allah’ın (cc) gönderdiği vahyi insanlara bildirmek ve açıklamak İnsanlara inanç, ibadet ve ahlak konusunda rehberlik etmek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595210" y="3218783"/>
            <a:ext cx="3276600" cy="2857500"/>
          </a:xfrm>
          <a:custGeom>
            <a:avLst/>
            <a:gdLst/>
            <a:ahLst/>
            <a:cxnLst/>
            <a:rect r="r" b="b" t="t" l="l"/>
            <a:pathLst>
              <a:path h="2857500" w="3276600">
                <a:moveTo>
                  <a:pt x="0" y="0"/>
                </a:moveTo>
                <a:lnTo>
                  <a:pt x="3276600" y="0"/>
                </a:lnTo>
                <a:lnTo>
                  <a:pt x="3276600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2595210" y="3218783"/>
            <a:ext cx="3276562" cy="2854709"/>
            <a:chOff x="0" y="0"/>
            <a:chExt cx="3276562" cy="285470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276600" cy="2854706"/>
            </a:xfrm>
            <a:custGeom>
              <a:avLst/>
              <a:gdLst/>
              <a:ahLst/>
              <a:cxnLst/>
              <a:rect r="r" b="b" t="t" l="l"/>
              <a:pathLst>
                <a:path h="2854706" w="3276600">
                  <a:moveTo>
                    <a:pt x="0" y="2854706"/>
                  </a:moveTo>
                  <a:lnTo>
                    <a:pt x="3276600" y="2854706"/>
                  </a:lnTo>
                  <a:lnTo>
                    <a:pt x="3276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97774" y="9522209"/>
            <a:ext cx="44288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12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942887" y="2483196"/>
            <a:ext cx="8898398" cy="3230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“Müjdeleyiciler ve uyarıcılar olarak peygamberler gönderdik ki peygamberlerden sonra insanların Allah’a karşı bir bahaneleri olmasın…”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956931" y="5759796"/>
            <a:ext cx="4830566" cy="77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(Nisa suresi 165. ayet)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706890" y="2963094"/>
            <a:ext cx="621478" cy="545954"/>
            <a:chOff x="0" y="0"/>
            <a:chExt cx="621474" cy="5459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706890" y="3991223"/>
            <a:ext cx="621478" cy="545954"/>
            <a:chOff x="0" y="0"/>
            <a:chExt cx="621474" cy="5459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706890" y="5549532"/>
            <a:ext cx="621478" cy="545954"/>
            <a:chOff x="0" y="0"/>
            <a:chExt cx="621474" cy="5459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706890" y="6568564"/>
            <a:ext cx="621478" cy="545954"/>
            <a:chOff x="0" y="0"/>
            <a:chExt cx="621474" cy="5459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1706890" y="7597121"/>
            <a:ext cx="621478" cy="545954"/>
            <a:chOff x="0" y="0"/>
            <a:chExt cx="621474" cy="54596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7397774" y="9522209"/>
            <a:ext cx="452399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13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437089" y="1253404"/>
            <a:ext cx="7282986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Peygamberlerin Bazı Özellikleri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818971" y="2905544"/>
            <a:ext cx="11591030" cy="5186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8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Aldıkları vahyi eksiksiz olarak insanlara iletirler. Söz ve davranışlarıyla yaşadığı toplumun güvenini kazanmışlardır. Özü sözü bir olan doğru kişilerdir. Günah işlemezler, günahsızdırlar. Zeki insanlardır.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00826" y="3923500"/>
            <a:ext cx="2809875" cy="2447925"/>
          </a:xfrm>
          <a:custGeom>
            <a:avLst/>
            <a:gdLst/>
            <a:ahLst/>
            <a:cxnLst/>
            <a:rect r="r" b="b" t="t" l="l"/>
            <a:pathLst>
              <a:path h="2447925" w="2809875">
                <a:moveTo>
                  <a:pt x="0" y="0"/>
                </a:moveTo>
                <a:lnTo>
                  <a:pt x="2809875" y="0"/>
                </a:lnTo>
                <a:lnTo>
                  <a:pt x="2809875" y="2447925"/>
                </a:lnTo>
                <a:lnTo>
                  <a:pt x="0" y="24479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100826" y="3923500"/>
            <a:ext cx="2811504" cy="2449525"/>
            <a:chOff x="0" y="0"/>
            <a:chExt cx="2811501" cy="244952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811526" cy="2449576"/>
            </a:xfrm>
            <a:custGeom>
              <a:avLst/>
              <a:gdLst/>
              <a:ahLst/>
              <a:cxnLst/>
              <a:rect r="r" b="b" t="t" l="l"/>
              <a:pathLst>
                <a:path h="2449576" w="2811526">
                  <a:moveTo>
                    <a:pt x="0" y="2449576"/>
                  </a:moveTo>
                  <a:lnTo>
                    <a:pt x="2811526" y="2449576"/>
                  </a:lnTo>
                  <a:lnTo>
                    <a:pt x="28115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97774" y="9522209"/>
            <a:ext cx="466001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14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711078" y="3716684"/>
            <a:ext cx="7565831" cy="1592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“Kitap’ta İdris’i de an. Şüphesiz o, doğru sözlü bir kimse, bir nebî idi.”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791368" y="5354984"/>
            <a:ext cx="5362308" cy="77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(Meryem suresi 56. ayet)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041725" y="1995840"/>
            <a:ext cx="8204549" cy="6295768"/>
          </a:xfrm>
          <a:custGeom>
            <a:avLst/>
            <a:gdLst/>
            <a:ahLst/>
            <a:cxnLst/>
            <a:rect r="r" b="b" t="t" l="l"/>
            <a:pathLst>
              <a:path h="6295768" w="8204549">
                <a:moveTo>
                  <a:pt x="0" y="0"/>
                </a:moveTo>
                <a:lnTo>
                  <a:pt x="8204550" y="0"/>
                </a:lnTo>
                <a:lnTo>
                  <a:pt x="8204550" y="6295768"/>
                </a:lnTo>
                <a:lnTo>
                  <a:pt x="0" y="62957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397774" y="9522209"/>
            <a:ext cx="437445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593674" y="2871092"/>
            <a:ext cx="1653064" cy="77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Mucize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13117" y="3690242"/>
            <a:ext cx="6658089" cy="4049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Peygamberlerin peygamberliklerini ispat etmek için Allah’ın (cc) izniyle gösterdikleri olağanüstü olaylardır.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52499" y="4207678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152499" y="4207678"/>
            <a:ext cx="1905676" cy="1522162"/>
            <a:chOff x="0" y="0"/>
            <a:chExt cx="1905673" cy="15221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97774" y="9522209"/>
            <a:ext cx="47189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16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547484" y="4242025"/>
            <a:ext cx="9617507" cy="1754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Kur’an-ı Kerim’de adı geçen peygamberlerin gösterdiği mucizelerden hangilerini biliyorsunuz?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20164" y="1306830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77202" y="3455327"/>
            <a:ext cx="7734300" cy="5800725"/>
          </a:xfrm>
          <a:custGeom>
            <a:avLst/>
            <a:gdLst/>
            <a:ahLst/>
            <a:cxnLst/>
            <a:rect r="r" b="b" t="t" l="l"/>
            <a:pathLst>
              <a:path h="5800725" w="7734300">
                <a:moveTo>
                  <a:pt x="0" y="0"/>
                </a:moveTo>
                <a:lnTo>
                  <a:pt x="7734300" y="0"/>
                </a:lnTo>
                <a:lnTo>
                  <a:pt x="7734300" y="5800725"/>
                </a:lnTo>
                <a:lnTo>
                  <a:pt x="0" y="5800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3220164" y="1306830"/>
            <a:ext cx="1905676" cy="1522162"/>
            <a:chOff x="0" y="0"/>
            <a:chExt cx="1905673" cy="152215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5277202" y="3455327"/>
            <a:ext cx="7733595" cy="5802973"/>
            <a:chOff x="0" y="0"/>
            <a:chExt cx="7733602" cy="580297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733538" cy="5803011"/>
            </a:xfrm>
            <a:custGeom>
              <a:avLst/>
              <a:gdLst/>
              <a:ahLst/>
              <a:cxnLst/>
              <a:rect r="r" b="b" t="t" l="l"/>
              <a:pathLst>
                <a:path h="5803011" w="7733538">
                  <a:moveTo>
                    <a:pt x="0" y="5803011"/>
                  </a:moveTo>
                  <a:lnTo>
                    <a:pt x="7733538" y="5803011"/>
                  </a:lnTo>
                  <a:lnTo>
                    <a:pt x="7733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7397774" y="9522209"/>
            <a:ext cx="423843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17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479809" y="1330366"/>
            <a:ext cx="8857336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Aşağıdaki görsel size hangi peygamberin mucizesini çağrıştırıyor?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98953" y="132998"/>
            <a:ext cx="3973725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1.1. İnsanlara Rehber: Peygamber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041725" y="2889466"/>
            <a:ext cx="8204549" cy="6295768"/>
          </a:xfrm>
          <a:custGeom>
            <a:avLst/>
            <a:gdLst/>
            <a:ahLst/>
            <a:cxnLst/>
            <a:rect r="r" b="b" t="t" l="l"/>
            <a:pathLst>
              <a:path h="6295768" w="8204549">
                <a:moveTo>
                  <a:pt x="0" y="0"/>
                </a:moveTo>
                <a:lnTo>
                  <a:pt x="8204550" y="0"/>
                </a:lnTo>
                <a:lnTo>
                  <a:pt x="8204550" y="6295768"/>
                </a:lnTo>
                <a:lnTo>
                  <a:pt x="0" y="62957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98953" y="132998"/>
            <a:ext cx="4730820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1.2. Peygamberlerin İlettiği Mesaj: Vahiy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397774" y="9522209"/>
            <a:ext cx="469630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18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07987" y="3764709"/>
            <a:ext cx="1215819" cy="77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Vahiy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13117" y="4583859"/>
            <a:ext cx="5889355" cy="2411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Yüce Allah’ın, emir ve hükümlerini peygamberlere bildirmesine denir.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819954" y="1524972"/>
            <a:ext cx="10860796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1.2. PEYGAMBERLERİN İLETTİĞİ MESAJ: VAHİY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67767" y="3407254"/>
            <a:ext cx="3009900" cy="2619375"/>
          </a:xfrm>
          <a:custGeom>
            <a:avLst/>
            <a:gdLst/>
            <a:ahLst/>
            <a:cxnLst/>
            <a:rect r="r" b="b" t="t" l="l"/>
            <a:pathLst>
              <a:path h="2619375" w="3009900">
                <a:moveTo>
                  <a:pt x="0" y="0"/>
                </a:moveTo>
                <a:lnTo>
                  <a:pt x="3009900" y="0"/>
                </a:lnTo>
                <a:lnTo>
                  <a:pt x="3009900" y="2619375"/>
                </a:lnTo>
                <a:lnTo>
                  <a:pt x="0" y="26193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167767" y="3407254"/>
            <a:ext cx="3008205" cy="2620899"/>
            <a:chOff x="0" y="0"/>
            <a:chExt cx="3008198" cy="26208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008249" cy="2620899"/>
            </a:xfrm>
            <a:custGeom>
              <a:avLst/>
              <a:gdLst/>
              <a:ahLst/>
              <a:cxnLst/>
              <a:rect r="r" b="b" t="t" l="l"/>
              <a:pathLst>
                <a:path h="2620899" w="3008249">
                  <a:moveTo>
                    <a:pt x="0" y="2620899"/>
                  </a:moveTo>
                  <a:lnTo>
                    <a:pt x="3008249" y="2620899"/>
                  </a:lnTo>
                  <a:lnTo>
                    <a:pt x="300824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4730820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1.2. Peygamberlerin İlettiği Mesaj: Vahiy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97774" y="9522209"/>
            <a:ext cx="47189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19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720689" y="2750058"/>
            <a:ext cx="8938612" cy="3230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“Bu Kur’an; kendisiyle uyarılsınlar, Allah’ın ancak tek ilâh olduğunu bilsinler ve akıl sahipleri düşünüp öğüt alsınlar diye insanlara bir bildiridir.”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772681" y="6026658"/>
            <a:ext cx="5285308" cy="77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(İbrahim suresi 52. ayet)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63148" y="3854386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163148" y="3854386"/>
            <a:ext cx="1905676" cy="1522162"/>
            <a:chOff x="0" y="0"/>
            <a:chExt cx="1905673" cy="15221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4730820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1.2. Peygamberlerin İlettiği Mesaj: Vahiy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50149" y="9522209"/>
            <a:ext cx="551221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20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547484" y="4232500"/>
            <a:ext cx="8511302" cy="601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Yüce Allah neden vahiy göndermiştir?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727502" y="3519411"/>
            <a:ext cx="621478" cy="545954"/>
            <a:chOff x="0" y="0"/>
            <a:chExt cx="621474" cy="5459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727502" y="4709893"/>
            <a:ext cx="621478" cy="545954"/>
            <a:chOff x="0" y="0"/>
            <a:chExt cx="621474" cy="5459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727502" y="5814651"/>
            <a:ext cx="621478" cy="545954"/>
            <a:chOff x="0" y="0"/>
            <a:chExt cx="621474" cy="5459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8953" y="132998"/>
            <a:ext cx="4730820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1.2. Peygamberlerin İlettiği Mesaj: Vahiy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397774" y="9522209"/>
            <a:ext cx="44287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21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488304" y="1870129"/>
            <a:ext cx="9497425" cy="944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57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Allah’ın (cc) Vahiy Göndermesinin Sebepleri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729008" y="3032179"/>
            <a:ext cx="12636094" cy="3268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57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İnsanlara kendisini tanıtmak, varlığını ve birliğini bildirmek İyiliği emredip onları kötülükten sakındırmak İnsanlara bilemeyecekleri konularda bilgi vermek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727502" y="3088367"/>
            <a:ext cx="621478" cy="545954"/>
            <a:chOff x="0" y="0"/>
            <a:chExt cx="621474" cy="5459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727502" y="4252693"/>
            <a:ext cx="621478" cy="545954"/>
            <a:chOff x="0" y="0"/>
            <a:chExt cx="621474" cy="5459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727502" y="6043251"/>
            <a:ext cx="621478" cy="545954"/>
            <a:chOff x="0" y="0"/>
            <a:chExt cx="621474" cy="5459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3152" y="71247"/>
              <a:ext cx="484632" cy="404241"/>
            </a:xfrm>
            <a:custGeom>
              <a:avLst/>
              <a:gdLst/>
              <a:ahLst/>
              <a:cxnLst/>
              <a:rect r="r" b="b" t="t" l="l"/>
              <a:pathLst>
                <a:path h="404241" w="484632">
                  <a:moveTo>
                    <a:pt x="137287" y="210439"/>
                  </a:moveTo>
                  <a:cubicBezTo>
                    <a:pt x="137414" y="210439"/>
                    <a:pt x="137414" y="210947"/>
                    <a:pt x="136525" y="212217"/>
                  </a:cubicBezTo>
                  <a:cubicBezTo>
                    <a:pt x="136525" y="211201"/>
                    <a:pt x="137033" y="210439"/>
                    <a:pt x="137287" y="210439"/>
                  </a:cubicBezTo>
                  <a:close/>
                  <a:moveTo>
                    <a:pt x="451612" y="220345"/>
                  </a:moveTo>
                  <a:cubicBezTo>
                    <a:pt x="451612" y="220345"/>
                    <a:pt x="451612" y="220345"/>
                    <a:pt x="451612" y="220345"/>
                  </a:cubicBezTo>
                  <a:cubicBezTo>
                    <a:pt x="451612" y="220345"/>
                    <a:pt x="451612" y="220345"/>
                    <a:pt x="451612" y="220345"/>
                  </a:cubicBezTo>
                  <a:close/>
                  <a:moveTo>
                    <a:pt x="55626" y="50419"/>
                  </a:moveTo>
                  <a:cubicBezTo>
                    <a:pt x="56769" y="51054"/>
                    <a:pt x="58039" y="51562"/>
                    <a:pt x="59182" y="52197"/>
                  </a:cubicBezTo>
                  <a:cubicBezTo>
                    <a:pt x="89916" y="66929"/>
                    <a:pt x="120777" y="81534"/>
                    <a:pt x="151511" y="96266"/>
                  </a:cubicBezTo>
                  <a:cubicBezTo>
                    <a:pt x="225679" y="131572"/>
                    <a:pt x="299720" y="167005"/>
                    <a:pt x="373888" y="202311"/>
                  </a:cubicBezTo>
                  <a:cubicBezTo>
                    <a:pt x="392430" y="211201"/>
                    <a:pt x="410972" y="219964"/>
                    <a:pt x="429514" y="228854"/>
                  </a:cubicBezTo>
                  <a:cubicBezTo>
                    <a:pt x="365506" y="253365"/>
                    <a:pt x="301371" y="277876"/>
                    <a:pt x="237363" y="302387"/>
                  </a:cubicBezTo>
                  <a:cubicBezTo>
                    <a:pt x="200660" y="316484"/>
                    <a:pt x="163830" y="330454"/>
                    <a:pt x="127127" y="344551"/>
                  </a:cubicBezTo>
                  <a:cubicBezTo>
                    <a:pt x="114681" y="349377"/>
                    <a:pt x="101346" y="353441"/>
                    <a:pt x="88392" y="358267"/>
                  </a:cubicBezTo>
                  <a:cubicBezTo>
                    <a:pt x="92329" y="351790"/>
                    <a:pt x="96393" y="345440"/>
                    <a:pt x="100330" y="338963"/>
                  </a:cubicBezTo>
                  <a:cubicBezTo>
                    <a:pt x="116586" y="312928"/>
                    <a:pt x="132715" y="286766"/>
                    <a:pt x="148844" y="260858"/>
                  </a:cubicBezTo>
                  <a:cubicBezTo>
                    <a:pt x="158242" y="245618"/>
                    <a:pt x="178943" y="222758"/>
                    <a:pt x="170180" y="203708"/>
                  </a:cubicBezTo>
                  <a:cubicBezTo>
                    <a:pt x="165227" y="193040"/>
                    <a:pt x="155448" y="183515"/>
                    <a:pt x="148590" y="174244"/>
                  </a:cubicBezTo>
                  <a:cubicBezTo>
                    <a:pt x="137287" y="159385"/>
                    <a:pt x="125984" y="144653"/>
                    <a:pt x="114935" y="129794"/>
                  </a:cubicBezTo>
                  <a:cubicBezTo>
                    <a:pt x="94996" y="103505"/>
                    <a:pt x="75057" y="77216"/>
                    <a:pt x="55626" y="50546"/>
                  </a:cubicBezTo>
                  <a:close/>
                  <a:moveTo>
                    <a:pt x="88519" y="358140"/>
                  </a:moveTo>
                  <a:cubicBezTo>
                    <a:pt x="88519" y="358140"/>
                    <a:pt x="88519" y="358140"/>
                    <a:pt x="88519" y="358140"/>
                  </a:cubicBezTo>
                  <a:lnTo>
                    <a:pt x="88519" y="358140"/>
                  </a:lnTo>
                  <a:cubicBezTo>
                    <a:pt x="88519" y="358140"/>
                    <a:pt x="88519" y="358140"/>
                    <a:pt x="88519" y="358140"/>
                  </a:cubicBezTo>
                  <a:close/>
                  <a:moveTo>
                    <a:pt x="78486" y="374650"/>
                  </a:moveTo>
                  <a:cubicBezTo>
                    <a:pt x="91313" y="382016"/>
                    <a:pt x="84963" y="384556"/>
                    <a:pt x="79121" y="384556"/>
                  </a:cubicBezTo>
                  <a:cubicBezTo>
                    <a:pt x="75438" y="384556"/>
                    <a:pt x="72009" y="383540"/>
                    <a:pt x="73660" y="382270"/>
                  </a:cubicBezTo>
                  <a:cubicBezTo>
                    <a:pt x="74295" y="381762"/>
                    <a:pt x="74549" y="380365"/>
                    <a:pt x="75184" y="379857"/>
                  </a:cubicBezTo>
                  <a:cubicBezTo>
                    <a:pt x="76454" y="378333"/>
                    <a:pt x="77470" y="376555"/>
                    <a:pt x="78486" y="374777"/>
                  </a:cubicBezTo>
                  <a:close/>
                  <a:moveTo>
                    <a:pt x="25527" y="0"/>
                  </a:moveTo>
                  <a:cubicBezTo>
                    <a:pt x="10541" y="0"/>
                    <a:pt x="0" y="13335"/>
                    <a:pt x="762" y="28067"/>
                  </a:cubicBezTo>
                  <a:cubicBezTo>
                    <a:pt x="127" y="31623"/>
                    <a:pt x="889" y="35687"/>
                    <a:pt x="3810" y="39751"/>
                  </a:cubicBezTo>
                  <a:cubicBezTo>
                    <a:pt x="3810" y="39751"/>
                    <a:pt x="3810" y="39751"/>
                    <a:pt x="3810" y="39751"/>
                  </a:cubicBezTo>
                  <a:cubicBezTo>
                    <a:pt x="4826" y="41910"/>
                    <a:pt x="6096" y="43561"/>
                    <a:pt x="7493" y="44958"/>
                  </a:cubicBezTo>
                  <a:cubicBezTo>
                    <a:pt x="30480" y="77089"/>
                    <a:pt x="54356" y="108585"/>
                    <a:pt x="78105" y="140081"/>
                  </a:cubicBezTo>
                  <a:cubicBezTo>
                    <a:pt x="90170" y="156083"/>
                    <a:pt x="102362" y="172085"/>
                    <a:pt x="114554" y="188087"/>
                  </a:cubicBezTo>
                  <a:cubicBezTo>
                    <a:pt x="121031" y="196469"/>
                    <a:pt x="129286" y="205105"/>
                    <a:pt x="135255" y="214503"/>
                  </a:cubicBezTo>
                  <a:cubicBezTo>
                    <a:pt x="134112" y="216408"/>
                    <a:pt x="132969" y="218313"/>
                    <a:pt x="131699" y="220218"/>
                  </a:cubicBezTo>
                  <a:cubicBezTo>
                    <a:pt x="126238" y="228854"/>
                    <a:pt x="121031" y="237490"/>
                    <a:pt x="115697" y="245999"/>
                  </a:cubicBezTo>
                  <a:cubicBezTo>
                    <a:pt x="101600" y="268732"/>
                    <a:pt x="87376" y="291338"/>
                    <a:pt x="73406" y="314198"/>
                  </a:cubicBezTo>
                  <a:cubicBezTo>
                    <a:pt x="63373" y="330200"/>
                    <a:pt x="52705" y="345948"/>
                    <a:pt x="43434" y="362331"/>
                  </a:cubicBezTo>
                  <a:cubicBezTo>
                    <a:pt x="32512" y="381508"/>
                    <a:pt x="43942" y="404241"/>
                    <a:pt x="64262" y="404241"/>
                  </a:cubicBezTo>
                  <a:cubicBezTo>
                    <a:pt x="67310" y="404241"/>
                    <a:pt x="70485" y="403733"/>
                    <a:pt x="73787" y="402717"/>
                  </a:cubicBezTo>
                  <a:cubicBezTo>
                    <a:pt x="103124" y="393319"/>
                    <a:pt x="131826" y="380492"/>
                    <a:pt x="160782" y="369570"/>
                  </a:cubicBezTo>
                  <a:cubicBezTo>
                    <a:pt x="211582" y="350139"/>
                    <a:pt x="262255" y="330835"/>
                    <a:pt x="313055" y="311404"/>
                  </a:cubicBezTo>
                  <a:cubicBezTo>
                    <a:pt x="354584" y="295529"/>
                    <a:pt x="396240" y="279654"/>
                    <a:pt x="437769" y="263652"/>
                  </a:cubicBezTo>
                  <a:cubicBezTo>
                    <a:pt x="445516" y="260731"/>
                    <a:pt x="453263" y="257937"/>
                    <a:pt x="460756" y="254889"/>
                  </a:cubicBezTo>
                  <a:cubicBezTo>
                    <a:pt x="484378" y="245491"/>
                    <a:pt x="484632" y="216408"/>
                    <a:pt x="462788" y="205359"/>
                  </a:cubicBezTo>
                  <a:cubicBezTo>
                    <a:pt x="388366" y="167386"/>
                    <a:pt x="311658" y="133223"/>
                    <a:pt x="236220" y="97282"/>
                  </a:cubicBezTo>
                  <a:cubicBezTo>
                    <a:pt x="190500" y="75565"/>
                    <a:pt x="144780" y="53721"/>
                    <a:pt x="99060" y="32004"/>
                  </a:cubicBezTo>
                  <a:cubicBezTo>
                    <a:pt x="78359" y="22098"/>
                    <a:pt x="57785" y="10795"/>
                    <a:pt x="36576" y="2413"/>
                  </a:cubicBezTo>
                  <a:cubicBezTo>
                    <a:pt x="32766" y="889"/>
                    <a:pt x="29083" y="127"/>
                    <a:pt x="25654" y="127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8953" y="132998"/>
            <a:ext cx="4730820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1.2. Peygamberlerin İlettiği Mesaj: Vahiy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378724" y="9522209"/>
            <a:ext cx="500453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729008" y="2964209"/>
            <a:ext cx="13086483" cy="4078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Namaz, oruç, hac, kurban, zekât gibi ibadetleri bildirmek Ahlak kuralları ile huzurlu ve mutlu bir toplumun oluşmasına katkı sağlamak İnsanların çevresine, ailelerine ve kendilerine karşı görev ve sorumluluklarını hatırlatmak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63148" y="3854386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163148" y="3854386"/>
            <a:ext cx="1905676" cy="1522162"/>
            <a:chOff x="0" y="0"/>
            <a:chExt cx="1905673" cy="15221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4730820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1.2. Peygamberlerin İlettiği Mesaj: Vahiy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88249" y="9522209"/>
            <a:ext cx="509968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381225" y="3888734"/>
            <a:ext cx="9104138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Vahyin gönderiliş amaçlarına başka hangi maddeler eklenebilir? 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041725" y="2889466"/>
            <a:ext cx="8204549" cy="6295768"/>
          </a:xfrm>
          <a:custGeom>
            <a:avLst/>
            <a:gdLst/>
            <a:ahLst/>
            <a:cxnLst/>
            <a:rect r="r" b="b" t="t" l="l"/>
            <a:pathLst>
              <a:path h="6295768" w="8204549">
                <a:moveTo>
                  <a:pt x="0" y="0"/>
                </a:moveTo>
                <a:lnTo>
                  <a:pt x="8204550" y="0"/>
                </a:lnTo>
                <a:lnTo>
                  <a:pt x="8204550" y="6295768"/>
                </a:lnTo>
                <a:lnTo>
                  <a:pt x="0" y="62957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98953" y="132998"/>
            <a:ext cx="200843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1.3. İlahi Kitaplar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369199" y="9522209"/>
            <a:ext cx="523570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24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294084" y="3764709"/>
            <a:ext cx="2264321" cy="77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İlahi Kitap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13117" y="4583859"/>
            <a:ext cx="2244623" cy="77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İnsanların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412404" y="4583859"/>
            <a:ext cx="1481880" cy="77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dünya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63902" y="4583859"/>
            <a:ext cx="678932" cy="77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ve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813117" y="4583859"/>
            <a:ext cx="7325535" cy="3230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450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ahirette mutlu olabilmeleri için Allah’ın (cc) peygamberleri aracılığıyla gönderdiği kitaplardır.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868544" y="1524972"/>
            <a:ext cx="4641694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1.3. İLAHİ KİTAPLAR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727502" y="2680021"/>
            <a:ext cx="621478" cy="545954"/>
            <a:chOff x="0" y="0"/>
            <a:chExt cx="621474" cy="5459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727502" y="5380644"/>
            <a:ext cx="621478" cy="545954"/>
            <a:chOff x="0" y="0"/>
            <a:chExt cx="621474" cy="5459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1837184" y="2124808"/>
            <a:ext cx="4356659" cy="5482180"/>
            <a:chOff x="0" y="0"/>
            <a:chExt cx="4356659" cy="548217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3875786" y="4204081"/>
              <a:ext cx="416306" cy="1212469"/>
            </a:xfrm>
            <a:custGeom>
              <a:avLst/>
              <a:gdLst/>
              <a:ahLst/>
              <a:cxnLst/>
              <a:rect r="r" b="b" t="t" l="l"/>
              <a:pathLst>
                <a:path h="1212469" w="416306">
                  <a:moveTo>
                    <a:pt x="291338" y="0"/>
                  </a:moveTo>
                  <a:lnTo>
                    <a:pt x="0" y="607314"/>
                  </a:lnTo>
                  <a:lnTo>
                    <a:pt x="290322" y="1212469"/>
                  </a:lnTo>
                  <a:lnTo>
                    <a:pt x="415671" y="1212469"/>
                  </a:lnTo>
                  <a:lnTo>
                    <a:pt x="124333" y="607314"/>
                  </a:lnTo>
                  <a:lnTo>
                    <a:pt x="416306" y="762"/>
                  </a:lnTo>
                  <a:lnTo>
                    <a:pt x="416306" y="0"/>
                  </a:lnTo>
                  <a:close/>
                </a:path>
              </a:pathLst>
            </a:custGeom>
            <a:solidFill>
              <a:srgbClr val="0069B5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69263" y="4204081"/>
              <a:ext cx="2696718" cy="1212469"/>
            </a:xfrm>
            <a:custGeom>
              <a:avLst/>
              <a:gdLst/>
              <a:ahLst/>
              <a:cxnLst/>
              <a:rect r="r" b="b" t="t" l="l"/>
              <a:pathLst>
                <a:path h="1212469" w="2696718">
                  <a:moveTo>
                    <a:pt x="291338" y="0"/>
                  </a:moveTo>
                  <a:lnTo>
                    <a:pt x="0" y="607314"/>
                  </a:lnTo>
                  <a:lnTo>
                    <a:pt x="290322" y="1212469"/>
                  </a:lnTo>
                  <a:lnTo>
                    <a:pt x="2694686" y="1212469"/>
                  </a:lnTo>
                  <a:lnTo>
                    <a:pt x="2404364" y="607314"/>
                  </a:lnTo>
                  <a:lnTo>
                    <a:pt x="2696718" y="0"/>
                  </a:lnTo>
                  <a:close/>
                </a:path>
              </a:pathLst>
            </a:custGeom>
            <a:solidFill>
              <a:srgbClr val="009F50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506343" y="2823464"/>
              <a:ext cx="417703" cy="1214628"/>
            </a:xfrm>
            <a:custGeom>
              <a:avLst/>
              <a:gdLst/>
              <a:ahLst/>
              <a:cxnLst/>
              <a:rect r="r" b="b" t="t" l="l"/>
              <a:pathLst>
                <a:path h="1214628" w="417703">
                  <a:moveTo>
                    <a:pt x="126365" y="607314"/>
                  </a:moveTo>
                  <a:lnTo>
                    <a:pt x="417703" y="1214628"/>
                  </a:lnTo>
                  <a:lnTo>
                    <a:pt x="292354" y="1214628"/>
                  </a:lnTo>
                  <a:lnTo>
                    <a:pt x="0" y="607314"/>
                  </a:lnTo>
                  <a:lnTo>
                    <a:pt x="292354" y="0"/>
                  </a:lnTo>
                  <a:lnTo>
                    <a:pt x="417703" y="0"/>
                  </a:lnTo>
                  <a:lnTo>
                    <a:pt x="126365" y="607314"/>
                  </a:lnTo>
                  <a:close/>
                </a:path>
              </a:pathLst>
            </a:custGeom>
            <a:solidFill>
              <a:srgbClr val="0069B5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101852" y="2823464"/>
              <a:ext cx="2697861" cy="1214628"/>
            </a:xfrm>
            <a:custGeom>
              <a:avLst/>
              <a:gdLst/>
              <a:ahLst/>
              <a:cxnLst/>
              <a:rect r="r" b="b" t="t" l="l"/>
              <a:pathLst>
                <a:path h="1214628" w="2697861">
                  <a:moveTo>
                    <a:pt x="2405507" y="607314"/>
                  </a:moveTo>
                  <a:lnTo>
                    <a:pt x="2697861" y="1214628"/>
                  </a:lnTo>
                  <a:lnTo>
                    <a:pt x="291338" y="1214628"/>
                  </a:lnTo>
                  <a:lnTo>
                    <a:pt x="0" y="607314"/>
                  </a:lnTo>
                  <a:lnTo>
                    <a:pt x="291338" y="0"/>
                  </a:lnTo>
                  <a:lnTo>
                    <a:pt x="2696845" y="0"/>
                  </a:lnTo>
                  <a:lnTo>
                    <a:pt x="2405507" y="607314"/>
                  </a:lnTo>
                  <a:close/>
                </a:path>
              </a:pathLst>
            </a:custGeom>
            <a:solidFill>
              <a:srgbClr val="E31E36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3139948" y="1443990"/>
              <a:ext cx="416687" cy="1214628"/>
            </a:xfrm>
            <a:custGeom>
              <a:avLst/>
              <a:gdLst/>
              <a:ahLst/>
              <a:cxnLst/>
              <a:rect r="r" b="b" t="t" l="l"/>
              <a:pathLst>
                <a:path h="1214628" w="416687">
                  <a:moveTo>
                    <a:pt x="125349" y="607314"/>
                  </a:moveTo>
                  <a:lnTo>
                    <a:pt x="416687" y="1214628"/>
                  </a:lnTo>
                  <a:lnTo>
                    <a:pt x="291338" y="1214628"/>
                  </a:lnTo>
                  <a:lnTo>
                    <a:pt x="0" y="607314"/>
                  </a:lnTo>
                  <a:lnTo>
                    <a:pt x="291338" y="0"/>
                  </a:lnTo>
                  <a:lnTo>
                    <a:pt x="416687" y="0"/>
                  </a:lnTo>
                  <a:lnTo>
                    <a:pt x="125349" y="607314"/>
                  </a:lnTo>
                  <a:close/>
                </a:path>
              </a:pathLst>
            </a:custGeom>
            <a:solidFill>
              <a:srgbClr val="0069B5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734441" y="1443990"/>
              <a:ext cx="2697988" cy="1214628"/>
            </a:xfrm>
            <a:custGeom>
              <a:avLst/>
              <a:gdLst/>
              <a:ahLst/>
              <a:cxnLst/>
              <a:rect r="r" b="b" t="t" l="l"/>
              <a:pathLst>
                <a:path h="1214628" w="2697988">
                  <a:moveTo>
                    <a:pt x="2405634" y="607314"/>
                  </a:moveTo>
                  <a:lnTo>
                    <a:pt x="2696972" y="1214628"/>
                  </a:lnTo>
                  <a:lnTo>
                    <a:pt x="292481" y="1214628"/>
                  </a:lnTo>
                  <a:lnTo>
                    <a:pt x="0" y="607314"/>
                  </a:lnTo>
                  <a:lnTo>
                    <a:pt x="292354" y="0"/>
                  </a:lnTo>
                  <a:lnTo>
                    <a:pt x="2697988" y="0"/>
                  </a:lnTo>
                  <a:lnTo>
                    <a:pt x="2405634" y="607314"/>
                  </a:lnTo>
                  <a:close/>
                </a:path>
              </a:pathLst>
            </a:custGeom>
            <a:solidFill>
              <a:srgbClr val="0098DA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2773680" y="63500"/>
              <a:ext cx="416687" cy="1214628"/>
            </a:xfrm>
            <a:custGeom>
              <a:avLst/>
              <a:gdLst/>
              <a:ahLst/>
              <a:cxnLst/>
              <a:rect r="r" b="b" t="t" l="l"/>
              <a:pathLst>
                <a:path h="1214628" w="416687">
                  <a:moveTo>
                    <a:pt x="124333" y="607314"/>
                  </a:moveTo>
                  <a:lnTo>
                    <a:pt x="416687" y="1214628"/>
                  </a:lnTo>
                  <a:lnTo>
                    <a:pt x="291338" y="1214628"/>
                  </a:lnTo>
                  <a:lnTo>
                    <a:pt x="0" y="607314"/>
                  </a:lnTo>
                  <a:lnTo>
                    <a:pt x="290322" y="0"/>
                  </a:lnTo>
                  <a:lnTo>
                    <a:pt x="415671" y="0"/>
                  </a:lnTo>
                  <a:lnTo>
                    <a:pt x="124333" y="607314"/>
                  </a:lnTo>
                  <a:close/>
                </a:path>
              </a:pathLst>
            </a:custGeom>
            <a:solidFill>
              <a:srgbClr val="0069B5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67157" y="63500"/>
              <a:ext cx="2697861" cy="1214628"/>
            </a:xfrm>
            <a:custGeom>
              <a:avLst/>
              <a:gdLst/>
              <a:ahLst/>
              <a:cxnLst/>
              <a:rect r="r" b="b" t="t" l="l"/>
              <a:pathLst>
                <a:path h="1214628" w="2697861">
                  <a:moveTo>
                    <a:pt x="2405507" y="607314"/>
                  </a:moveTo>
                  <a:lnTo>
                    <a:pt x="2696845" y="1214628"/>
                  </a:lnTo>
                  <a:lnTo>
                    <a:pt x="292354" y="1214628"/>
                  </a:lnTo>
                  <a:lnTo>
                    <a:pt x="0" y="607314"/>
                  </a:lnTo>
                  <a:lnTo>
                    <a:pt x="292354" y="0"/>
                  </a:lnTo>
                  <a:lnTo>
                    <a:pt x="2697861" y="0"/>
                  </a:lnTo>
                  <a:lnTo>
                    <a:pt x="2405507" y="607314"/>
                  </a:lnTo>
                  <a:close/>
                </a:path>
              </a:pathLst>
            </a:custGeom>
            <a:solidFill>
              <a:srgbClr val="B21E8E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02006" y="605536"/>
              <a:ext cx="1232535" cy="4271137"/>
            </a:xfrm>
            <a:custGeom>
              <a:avLst/>
              <a:gdLst/>
              <a:ahLst/>
              <a:cxnLst/>
              <a:rect r="r" b="b" t="t" l="l"/>
              <a:pathLst>
                <a:path h="4271137" w="1232535">
                  <a:moveTo>
                    <a:pt x="1232535" y="4205859"/>
                  </a:moveTo>
                  <a:cubicBezTo>
                    <a:pt x="1232535" y="4242308"/>
                    <a:pt x="1203579" y="4271137"/>
                    <a:pt x="1167257" y="4271137"/>
                  </a:cubicBezTo>
                  <a:cubicBezTo>
                    <a:pt x="1135126" y="4271137"/>
                    <a:pt x="1107313" y="4247515"/>
                    <a:pt x="1102995" y="4216527"/>
                  </a:cubicBezTo>
                  <a:cubicBezTo>
                    <a:pt x="922020" y="4185412"/>
                    <a:pt x="784860" y="4028059"/>
                    <a:pt x="783844" y="3838449"/>
                  </a:cubicBezTo>
                  <a:lnTo>
                    <a:pt x="783844" y="2889504"/>
                  </a:lnTo>
                  <a:cubicBezTo>
                    <a:pt x="759206" y="2883027"/>
                    <a:pt x="739902" y="2862707"/>
                    <a:pt x="735711" y="2837053"/>
                  </a:cubicBezTo>
                  <a:cubicBezTo>
                    <a:pt x="553593" y="2805938"/>
                    <a:pt x="417576" y="2648585"/>
                    <a:pt x="416560" y="2458974"/>
                  </a:cubicBezTo>
                  <a:lnTo>
                    <a:pt x="416560" y="1510030"/>
                  </a:lnTo>
                  <a:cubicBezTo>
                    <a:pt x="391922" y="1503553"/>
                    <a:pt x="372618" y="1483233"/>
                    <a:pt x="368427" y="1457579"/>
                  </a:cubicBezTo>
                  <a:cubicBezTo>
                    <a:pt x="186309" y="1426464"/>
                    <a:pt x="50292" y="1269111"/>
                    <a:pt x="49276" y="1079500"/>
                  </a:cubicBezTo>
                  <a:lnTo>
                    <a:pt x="49276" y="129540"/>
                  </a:lnTo>
                  <a:cubicBezTo>
                    <a:pt x="21463" y="122047"/>
                    <a:pt x="0" y="96393"/>
                    <a:pt x="0" y="65278"/>
                  </a:cubicBezTo>
                  <a:cubicBezTo>
                    <a:pt x="0" y="28829"/>
                    <a:pt x="28956" y="0"/>
                    <a:pt x="65278" y="0"/>
                  </a:cubicBezTo>
                  <a:cubicBezTo>
                    <a:pt x="101600" y="0"/>
                    <a:pt x="130556" y="28956"/>
                    <a:pt x="130556" y="65278"/>
                  </a:cubicBezTo>
                  <a:cubicBezTo>
                    <a:pt x="130556" y="96393"/>
                    <a:pt x="109093" y="122047"/>
                    <a:pt x="81280" y="128524"/>
                  </a:cubicBezTo>
                  <a:lnTo>
                    <a:pt x="81280" y="1077468"/>
                  </a:lnTo>
                  <a:cubicBezTo>
                    <a:pt x="81280" y="1249934"/>
                    <a:pt x="206629" y="1393444"/>
                    <a:pt x="370459" y="1422400"/>
                  </a:cubicBezTo>
                  <a:cubicBezTo>
                    <a:pt x="378968" y="1396746"/>
                    <a:pt x="403606" y="1378458"/>
                    <a:pt x="432562" y="1378458"/>
                  </a:cubicBezTo>
                  <a:cubicBezTo>
                    <a:pt x="469011" y="1378458"/>
                    <a:pt x="497840" y="1407414"/>
                    <a:pt x="497840" y="1443736"/>
                  </a:cubicBezTo>
                  <a:cubicBezTo>
                    <a:pt x="497840" y="1474851"/>
                    <a:pt x="476377" y="1500505"/>
                    <a:pt x="448564" y="1506982"/>
                  </a:cubicBezTo>
                  <a:lnTo>
                    <a:pt x="448564" y="2455926"/>
                  </a:lnTo>
                  <a:cubicBezTo>
                    <a:pt x="448564" y="2628392"/>
                    <a:pt x="573913" y="2771902"/>
                    <a:pt x="737743" y="2800858"/>
                  </a:cubicBezTo>
                  <a:cubicBezTo>
                    <a:pt x="746252" y="2775204"/>
                    <a:pt x="770890" y="2756916"/>
                    <a:pt x="799846" y="2756916"/>
                  </a:cubicBezTo>
                  <a:cubicBezTo>
                    <a:pt x="836295" y="2756916"/>
                    <a:pt x="865124" y="2785872"/>
                    <a:pt x="865124" y="2822194"/>
                  </a:cubicBezTo>
                  <a:cubicBezTo>
                    <a:pt x="865124" y="2853309"/>
                    <a:pt x="843661" y="2878963"/>
                    <a:pt x="815848" y="2885440"/>
                  </a:cubicBezTo>
                  <a:lnTo>
                    <a:pt x="815848" y="3838702"/>
                  </a:lnTo>
                  <a:cubicBezTo>
                    <a:pt x="815848" y="4011168"/>
                    <a:pt x="940054" y="4154678"/>
                    <a:pt x="1105027" y="4183634"/>
                  </a:cubicBezTo>
                  <a:cubicBezTo>
                    <a:pt x="1113536" y="4157981"/>
                    <a:pt x="1138174" y="4139693"/>
                    <a:pt x="1167130" y="4139693"/>
                  </a:cubicBezTo>
                  <a:cubicBezTo>
                    <a:pt x="1203579" y="4139693"/>
                    <a:pt x="1232408" y="4169664"/>
                    <a:pt x="1232408" y="4206114"/>
                  </a:cubicBezTo>
                  <a:close/>
                </a:path>
              </a:pathLst>
            </a:custGeom>
            <a:solidFill>
              <a:srgbClr val="0069B5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63500" y="1287653"/>
              <a:ext cx="608457" cy="407035"/>
            </a:xfrm>
            <a:custGeom>
              <a:avLst/>
              <a:gdLst/>
              <a:ahLst/>
              <a:cxnLst/>
              <a:rect r="r" b="b" t="t" l="l"/>
              <a:pathLst>
                <a:path h="407035" w="608457">
                  <a:moveTo>
                    <a:pt x="299974" y="407035"/>
                  </a:moveTo>
                  <a:lnTo>
                    <a:pt x="558546" y="151003"/>
                  </a:lnTo>
                  <a:cubicBezTo>
                    <a:pt x="608457" y="101600"/>
                    <a:pt x="516128" y="0"/>
                    <a:pt x="457962" y="59563"/>
                  </a:cubicBezTo>
                  <a:lnTo>
                    <a:pt x="299974" y="221488"/>
                  </a:lnTo>
                  <a:lnTo>
                    <a:pt x="144526" y="54356"/>
                  </a:lnTo>
                  <a:cubicBezTo>
                    <a:pt x="97155" y="3429"/>
                    <a:pt x="0" y="97790"/>
                    <a:pt x="49149" y="148463"/>
                  </a:cubicBezTo>
                  <a:lnTo>
                    <a:pt x="299974" y="407035"/>
                  </a:lnTo>
                  <a:close/>
                </a:path>
              </a:pathLst>
            </a:custGeom>
            <a:solidFill>
              <a:srgbClr val="408CC5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415417" y="2611628"/>
              <a:ext cx="608457" cy="407035"/>
            </a:xfrm>
            <a:custGeom>
              <a:avLst/>
              <a:gdLst/>
              <a:ahLst/>
              <a:cxnLst/>
              <a:rect r="r" b="b" t="t" l="l"/>
              <a:pathLst>
                <a:path h="407035" w="608457">
                  <a:moveTo>
                    <a:pt x="299974" y="407035"/>
                  </a:moveTo>
                  <a:lnTo>
                    <a:pt x="558546" y="151003"/>
                  </a:lnTo>
                  <a:cubicBezTo>
                    <a:pt x="608457" y="101600"/>
                    <a:pt x="516128" y="0"/>
                    <a:pt x="457962" y="59563"/>
                  </a:cubicBezTo>
                  <a:lnTo>
                    <a:pt x="299974" y="221488"/>
                  </a:lnTo>
                  <a:lnTo>
                    <a:pt x="144526" y="54356"/>
                  </a:lnTo>
                  <a:cubicBezTo>
                    <a:pt x="97155" y="3429"/>
                    <a:pt x="0" y="97790"/>
                    <a:pt x="49149" y="148463"/>
                  </a:cubicBezTo>
                  <a:lnTo>
                    <a:pt x="299974" y="407035"/>
                  </a:lnTo>
                  <a:close/>
                </a:path>
              </a:pathLst>
            </a:custGeom>
            <a:solidFill>
              <a:srgbClr val="408CC5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820293" y="4010914"/>
              <a:ext cx="608457" cy="407035"/>
            </a:xfrm>
            <a:custGeom>
              <a:avLst/>
              <a:gdLst/>
              <a:ahLst/>
              <a:cxnLst/>
              <a:rect r="r" b="b" t="t" l="l"/>
              <a:pathLst>
                <a:path h="407035" w="608457">
                  <a:moveTo>
                    <a:pt x="299974" y="407035"/>
                  </a:moveTo>
                  <a:lnTo>
                    <a:pt x="558546" y="151003"/>
                  </a:lnTo>
                  <a:cubicBezTo>
                    <a:pt x="608457" y="101600"/>
                    <a:pt x="516128" y="0"/>
                    <a:pt x="457962" y="59563"/>
                  </a:cubicBezTo>
                  <a:lnTo>
                    <a:pt x="299974" y="221615"/>
                  </a:lnTo>
                  <a:lnTo>
                    <a:pt x="144526" y="54356"/>
                  </a:lnTo>
                  <a:cubicBezTo>
                    <a:pt x="97155" y="3429"/>
                    <a:pt x="0" y="97790"/>
                    <a:pt x="49149" y="148463"/>
                  </a:cubicBezTo>
                  <a:lnTo>
                    <a:pt x="299974" y="407035"/>
                  </a:lnTo>
                  <a:close/>
                </a:path>
              </a:pathLst>
            </a:custGeom>
            <a:solidFill>
              <a:srgbClr val="408CC5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301117" y="63500"/>
              <a:ext cx="3991991" cy="5355209"/>
            </a:xfrm>
            <a:custGeom>
              <a:avLst/>
              <a:gdLst/>
              <a:ahLst/>
              <a:cxnLst/>
              <a:rect r="r" b="b" t="t" l="l"/>
              <a:pathLst>
                <a:path h="5355209" w="3991991">
                  <a:moveTo>
                    <a:pt x="0" y="5355209"/>
                  </a:moveTo>
                  <a:lnTo>
                    <a:pt x="3991991" y="5355209"/>
                  </a:lnTo>
                  <a:lnTo>
                    <a:pt x="39919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415417" y="2611628"/>
              <a:ext cx="608584" cy="407035"/>
            </a:xfrm>
            <a:custGeom>
              <a:avLst/>
              <a:gdLst/>
              <a:ahLst/>
              <a:cxnLst/>
              <a:rect r="r" b="b" t="t" l="l"/>
              <a:pathLst>
                <a:path h="407035" w="608584">
                  <a:moveTo>
                    <a:pt x="0" y="407035"/>
                  </a:moveTo>
                  <a:lnTo>
                    <a:pt x="608584" y="407035"/>
                  </a:lnTo>
                  <a:lnTo>
                    <a:pt x="6085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820420" y="4010914"/>
              <a:ext cx="608584" cy="407035"/>
            </a:xfrm>
            <a:custGeom>
              <a:avLst/>
              <a:gdLst/>
              <a:ahLst/>
              <a:cxnLst/>
              <a:rect r="r" b="b" t="t" l="l"/>
              <a:pathLst>
                <a:path h="407035" w="608584">
                  <a:moveTo>
                    <a:pt x="0" y="407035"/>
                  </a:moveTo>
                  <a:lnTo>
                    <a:pt x="608584" y="407035"/>
                  </a:lnTo>
                  <a:lnTo>
                    <a:pt x="6085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63500" y="1287653"/>
              <a:ext cx="608584" cy="407035"/>
            </a:xfrm>
            <a:custGeom>
              <a:avLst/>
              <a:gdLst/>
              <a:ahLst/>
              <a:cxnLst/>
              <a:rect r="r" b="b" t="t" l="l"/>
              <a:pathLst>
                <a:path h="407035" w="608584">
                  <a:moveTo>
                    <a:pt x="0" y="407035"/>
                  </a:moveTo>
                  <a:lnTo>
                    <a:pt x="608584" y="407035"/>
                  </a:lnTo>
                  <a:lnTo>
                    <a:pt x="6085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34" id="34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298953" y="132998"/>
            <a:ext cx="200843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1.3. İlahi Kitaplar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2521191" y="5288309"/>
            <a:ext cx="3512210" cy="1754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Tevrat, Zebur, olmak üzere gönderilmiştir.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6134910" y="5288309"/>
            <a:ext cx="3835737" cy="591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İncil ve Kur’an-ı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6620494" y="5869334"/>
            <a:ext cx="1089603" cy="591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dört 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8344691" y="5869334"/>
            <a:ext cx="1296238" cy="591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büyük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0253043" y="5288309"/>
            <a:ext cx="1257348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Kerim kitap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2521191" y="2383184"/>
            <a:ext cx="9143752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3302" spc="6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İlahi kitaplar, peygamberlere vahiy meleği Cebrail aracılığıyla gönderilmiştir.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7388249" y="9522209"/>
            <a:ext cx="49501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25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2373051" y="1898799"/>
            <a:ext cx="2297659" cy="1085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01"/>
              </a:lnSpc>
            </a:pPr>
            <a:r>
              <a:rPr lang="en-US" b="true" sz="3760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Allah (cc)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2961868" y="3318891"/>
            <a:ext cx="1759534" cy="1085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01"/>
              </a:lnSpc>
            </a:pPr>
            <a:r>
              <a:rPr lang="en-US" b="true" sz="3760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Cebrail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3747347" y="6510633"/>
            <a:ext cx="1961169" cy="685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4"/>
              </a:lnSpc>
            </a:pPr>
            <a:r>
              <a:rPr lang="en-US" b="true" sz="3760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İnsanlar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3093484" y="5193973"/>
            <a:ext cx="2415978" cy="487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4"/>
              </a:lnSpc>
            </a:pPr>
            <a:r>
              <a:rPr lang="en-US" b="true" sz="2660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Peygamberler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610062" y="6570545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4610062" y="6570545"/>
            <a:ext cx="1905676" cy="1522162"/>
            <a:chOff x="0" y="0"/>
            <a:chExt cx="1905673" cy="152215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5945953" y="1789728"/>
            <a:ext cx="6396085" cy="4241797"/>
          </a:xfrm>
          <a:custGeom>
            <a:avLst/>
            <a:gdLst/>
            <a:ahLst/>
            <a:cxnLst/>
            <a:rect r="r" b="b" t="t" l="l"/>
            <a:pathLst>
              <a:path h="4241797" w="6396085">
                <a:moveTo>
                  <a:pt x="0" y="0"/>
                </a:moveTo>
                <a:lnTo>
                  <a:pt x="6396085" y="0"/>
                </a:lnTo>
                <a:lnTo>
                  <a:pt x="6396085" y="4241797"/>
                </a:lnTo>
                <a:lnTo>
                  <a:pt x="0" y="42417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200843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1.3. İlahi Kitaplar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69199" y="9522209"/>
            <a:ext cx="529466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26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706458" y="2371439"/>
            <a:ext cx="3436610" cy="2495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8"/>
              </a:lnSpc>
            </a:pPr>
            <a:r>
              <a:rPr lang="en-US" b="true" sz="3522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Tevrat Zebur İncil Kur’an-ı Kerim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900539" y="6604892"/>
            <a:ext cx="9225201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İlahi kitapların gönderildiği peygamberleri söyleyiniz.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982467" y="2269360"/>
            <a:ext cx="3143250" cy="2743200"/>
          </a:xfrm>
          <a:custGeom>
            <a:avLst/>
            <a:gdLst/>
            <a:ahLst/>
            <a:cxnLst/>
            <a:rect r="r" b="b" t="t" l="l"/>
            <a:pathLst>
              <a:path h="2743200" w="3143250">
                <a:moveTo>
                  <a:pt x="0" y="0"/>
                </a:moveTo>
                <a:lnTo>
                  <a:pt x="3143250" y="0"/>
                </a:lnTo>
                <a:lnTo>
                  <a:pt x="3143250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046215" y="6552486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982467" y="2269360"/>
            <a:ext cx="3147346" cy="2742124"/>
            <a:chOff x="0" y="0"/>
            <a:chExt cx="3147339" cy="27421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147314" cy="2742184"/>
            </a:xfrm>
            <a:custGeom>
              <a:avLst/>
              <a:gdLst/>
              <a:ahLst/>
              <a:cxnLst/>
              <a:rect r="r" b="b" t="t" l="l"/>
              <a:pathLst>
                <a:path h="2742184" w="3147314">
                  <a:moveTo>
                    <a:pt x="0" y="2742184"/>
                  </a:moveTo>
                  <a:lnTo>
                    <a:pt x="3147314" y="2742184"/>
                  </a:lnTo>
                  <a:lnTo>
                    <a:pt x="31473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8046215" y="6552486"/>
            <a:ext cx="1905676" cy="1522162"/>
            <a:chOff x="0" y="0"/>
            <a:chExt cx="1905673" cy="152215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4" id="24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1298953" y="132998"/>
            <a:ext cx="200843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1.3. İlahi Kitaplar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7378724" y="9522209"/>
            <a:ext cx="481413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27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448530" y="2446401"/>
            <a:ext cx="980942" cy="591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“Biz 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890805" y="2446401"/>
            <a:ext cx="872290" cy="591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her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226563" y="2446401"/>
            <a:ext cx="2817847" cy="591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peygamberi,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469730" y="2446401"/>
            <a:ext cx="1419854" cy="591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ancak 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448530" y="2446401"/>
            <a:ext cx="9171327" cy="1754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kendi kavminin diliyle gönderdik ki onlara (Allah’ın emirlerini) iyice açıklasın...”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526716" y="4189476"/>
            <a:ext cx="5011522" cy="591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(İbrahim suresi 4. ayet)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238346" y="6402915"/>
            <a:ext cx="5305749" cy="1754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Dört ilahi kitabın hangi dillerde gönderildiğini biliyor musunuz?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492796" y="2525078"/>
            <a:ext cx="5246370" cy="5246370"/>
            <a:chOff x="0" y="0"/>
            <a:chExt cx="6995160" cy="69951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995160" cy="6995160"/>
            </a:xfrm>
            <a:custGeom>
              <a:avLst/>
              <a:gdLst/>
              <a:ahLst/>
              <a:cxnLst/>
              <a:rect r="r" b="b" t="t" l="l"/>
              <a:pathLst>
                <a:path h="6995160" w="6995160">
                  <a:moveTo>
                    <a:pt x="3497580" y="0"/>
                  </a:moveTo>
                  <a:cubicBezTo>
                    <a:pt x="1565910" y="0"/>
                    <a:pt x="0" y="1565910"/>
                    <a:pt x="0" y="3497580"/>
                  </a:cubicBezTo>
                  <a:cubicBezTo>
                    <a:pt x="0" y="5429250"/>
                    <a:pt x="1565910" y="6995160"/>
                    <a:pt x="3497580" y="6995160"/>
                  </a:cubicBezTo>
                  <a:cubicBezTo>
                    <a:pt x="5429250" y="6995160"/>
                    <a:pt x="6995160" y="5429250"/>
                    <a:pt x="6995160" y="3497580"/>
                  </a:cubicBezTo>
                  <a:cubicBezTo>
                    <a:pt x="6995160" y="1565910"/>
                    <a:pt x="5429250" y="0"/>
                    <a:pt x="3497580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25046" r="0" b="-24953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492796" y="2525078"/>
            <a:ext cx="5246370" cy="5246370"/>
            <a:chOff x="0" y="0"/>
            <a:chExt cx="5246370" cy="524637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246370" cy="5246370"/>
            </a:xfrm>
            <a:custGeom>
              <a:avLst/>
              <a:gdLst/>
              <a:ahLst/>
              <a:cxnLst/>
              <a:rect r="r" b="b" t="t" l="l"/>
              <a:pathLst>
                <a:path h="5246370" w="5246370">
                  <a:moveTo>
                    <a:pt x="0" y="5246370"/>
                  </a:moveTo>
                  <a:lnTo>
                    <a:pt x="5246370" y="5246370"/>
                  </a:lnTo>
                  <a:lnTo>
                    <a:pt x="52463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200843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1.3. İlahi Kitaplar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69199" y="9522209"/>
            <a:ext cx="527199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28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634040" y="3735334"/>
            <a:ext cx="7387114" cy="2438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369"/>
              </a:lnSpc>
            </a:pPr>
            <a:r>
              <a:rPr lang="en-US" sz="4598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Değişmeden günümüze kadar gelmiş son ilahi kitap Kur’an-ı Kerim’dir.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4357059" y="1621107"/>
            <a:ext cx="9573892" cy="6327591"/>
            <a:chOff x="0" y="0"/>
            <a:chExt cx="9573895" cy="63275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346454" y="162814"/>
              <a:ext cx="6872986" cy="5628259"/>
            </a:xfrm>
            <a:custGeom>
              <a:avLst/>
              <a:gdLst/>
              <a:ahLst/>
              <a:cxnLst/>
              <a:rect r="r" b="b" t="t" l="l"/>
              <a:pathLst>
                <a:path h="5628259" w="6872986">
                  <a:moveTo>
                    <a:pt x="6566535" y="19177"/>
                  </a:moveTo>
                  <a:lnTo>
                    <a:pt x="259715" y="755777"/>
                  </a:lnTo>
                  <a:cubicBezTo>
                    <a:pt x="107442" y="773557"/>
                    <a:pt x="0" y="914019"/>
                    <a:pt x="22860" y="1065784"/>
                  </a:cubicBezTo>
                  <a:lnTo>
                    <a:pt x="676910" y="5390134"/>
                  </a:lnTo>
                  <a:cubicBezTo>
                    <a:pt x="697992" y="5528437"/>
                    <a:pt x="820674" y="5628259"/>
                    <a:pt x="960501" y="5620385"/>
                  </a:cubicBezTo>
                  <a:lnTo>
                    <a:pt x="6506337" y="5304663"/>
                  </a:lnTo>
                  <a:cubicBezTo>
                    <a:pt x="6647561" y="5296662"/>
                    <a:pt x="6758940" y="5181473"/>
                    <a:pt x="6762115" y="5039995"/>
                  </a:cubicBezTo>
                  <a:lnTo>
                    <a:pt x="6869176" y="294894"/>
                  </a:lnTo>
                  <a:cubicBezTo>
                    <a:pt x="6872986" y="130048"/>
                    <a:pt x="6730238" y="0"/>
                    <a:pt x="6566662" y="19177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59511" y="306578"/>
              <a:ext cx="8566531" cy="5957824"/>
            </a:xfrm>
            <a:custGeom>
              <a:avLst/>
              <a:gdLst/>
              <a:ahLst/>
              <a:cxnLst/>
              <a:rect r="r" b="b" t="t" l="l"/>
              <a:pathLst>
                <a:path h="5957824" w="8566531">
                  <a:moveTo>
                    <a:pt x="8560562" y="691515"/>
                  </a:moveTo>
                  <a:cubicBezTo>
                    <a:pt x="8560562" y="694055"/>
                    <a:pt x="8560308" y="696722"/>
                    <a:pt x="8560181" y="699135"/>
                  </a:cubicBezTo>
                  <a:lnTo>
                    <a:pt x="8534146" y="1006602"/>
                  </a:lnTo>
                  <a:lnTo>
                    <a:pt x="8283194" y="3968115"/>
                  </a:lnTo>
                  <a:lnTo>
                    <a:pt x="8253602" y="4318508"/>
                  </a:lnTo>
                  <a:lnTo>
                    <a:pt x="8235060" y="4536567"/>
                  </a:lnTo>
                  <a:cubicBezTo>
                    <a:pt x="8218423" y="4731639"/>
                    <a:pt x="8061578" y="4885309"/>
                    <a:pt x="7866252" y="4897501"/>
                  </a:cubicBezTo>
                  <a:lnTo>
                    <a:pt x="4754245" y="5094224"/>
                  </a:lnTo>
                  <a:lnTo>
                    <a:pt x="4396613" y="5842762"/>
                  </a:lnTo>
                  <a:cubicBezTo>
                    <a:pt x="4347464" y="5945124"/>
                    <a:pt x="4206621" y="5957824"/>
                    <a:pt x="4140327" y="5865495"/>
                  </a:cubicBezTo>
                  <a:cubicBezTo>
                    <a:pt x="4001770" y="5672455"/>
                    <a:pt x="3792347" y="5381498"/>
                    <a:pt x="3633470" y="5164963"/>
                  </a:cubicBezTo>
                  <a:lnTo>
                    <a:pt x="1383030" y="5307076"/>
                  </a:lnTo>
                  <a:lnTo>
                    <a:pt x="1382776" y="5307076"/>
                  </a:lnTo>
                  <a:lnTo>
                    <a:pt x="820674" y="5342636"/>
                  </a:lnTo>
                  <a:lnTo>
                    <a:pt x="648462" y="5353558"/>
                  </a:lnTo>
                  <a:cubicBezTo>
                    <a:pt x="518287" y="5361813"/>
                    <a:pt x="399034" y="5305933"/>
                    <a:pt x="321310" y="5213477"/>
                  </a:cubicBezTo>
                  <a:cubicBezTo>
                    <a:pt x="267589" y="5149850"/>
                    <a:pt x="233553" y="5068570"/>
                    <a:pt x="228981" y="4979035"/>
                  </a:cubicBezTo>
                  <a:lnTo>
                    <a:pt x="212979" y="4658233"/>
                  </a:lnTo>
                  <a:lnTo>
                    <a:pt x="24130" y="875538"/>
                  </a:lnTo>
                  <a:lnTo>
                    <a:pt x="1397" y="421513"/>
                  </a:lnTo>
                  <a:cubicBezTo>
                    <a:pt x="0" y="393827"/>
                    <a:pt x="1651" y="366649"/>
                    <a:pt x="5588" y="340360"/>
                  </a:cubicBezTo>
                  <a:cubicBezTo>
                    <a:pt x="35814" y="147574"/>
                    <a:pt x="206121" y="0"/>
                    <a:pt x="409448" y="6858"/>
                  </a:cubicBezTo>
                  <a:lnTo>
                    <a:pt x="417830" y="7112"/>
                  </a:lnTo>
                  <a:lnTo>
                    <a:pt x="418084" y="7112"/>
                  </a:lnTo>
                  <a:lnTo>
                    <a:pt x="895477" y="23368"/>
                  </a:lnTo>
                  <a:lnTo>
                    <a:pt x="895731" y="23368"/>
                  </a:lnTo>
                  <a:lnTo>
                    <a:pt x="8179943" y="271018"/>
                  </a:lnTo>
                  <a:cubicBezTo>
                    <a:pt x="8212582" y="272161"/>
                    <a:pt x="8244332" y="277114"/>
                    <a:pt x="8274304" y="285750"/>
                  </a:cubicBezTo>
                  <a:cubicBezTo>
                    <a:pt x="8367522" y="312166"/>
                    <a:pt x="8446262" y="371729"/>
                    <a:pt x="8497570" y="450215"/>
                  </a:cubicBezTo>
                  <a:cubicBezTo>
                    <a:pt x="8542655" y="519176"/>
                    <a:pt x="8566531" y="602869"/>
                    <a:pt x="8560689" y="691515"/>
                  </a:cubicBezTo>
                  <a:close/>
                </a:path>
              </a:pathLst>
            </a:custGeom>
            <a:solidFill>
              <a:srgbClr val="00B5C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8853423" y="4274566"/>
              <a:ext cx="89535" cy="350520"/>
            </a:xfrm>
            <a:custGeom>
              <a:avLst/>
              <a:gdLst/>
              <a:ahLst/>
              <a:cxnLst/>
              <a:rect r="r" b="b" t="t" l="l"/>
              <a:pathLst>
                <a:path h="350520" w="89535">
                  <a:moveTo>
                    <a:pt x="89409" y="127"/>
                  </a:moveTo>
                  <a:lnTo>
                    <a:pt x="59817" y="350520"/>
                  </a:lnTo>
                  <a:cubicBezTo>
                    <a:pt x="509" y="258064"/>
                    <a:pt x="0" y="125857"/>
                    <a:pt x="63500" y="33274"/>
                  </a:cubicBezTo>
                  <a:cubicBezTo>
                    <a:pt x="71755" y="21209"/>
                    <a:pt x="80264" y="10160"/>
                    <a:pt x="89535" y="0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8106029" y="4163187"/>
              <a:ext cx="712850" cy="1053084"/>
            </a:xfrm>
            <a:custGeom>
              <a:avLst/>
              <a:gdLst/>
              <a:ahLst/>
              <a:cxnLst/>
              <a:rect r="r" b="b" t="t" l="l"/>
              <a:pathLst>
                <a:path h="1053084" w="712850">
                  <a:moveTo>
                    <a:pt x="68834" y="166497"/>
                  </a:moveTo>
                  <a:cubicBezTo>
                    <a:pt x="0" y="275971"/>
                    <a:pt x="20701" y="433070"/>
                    <a:pt x="115316" y="521208"/>
                  </a:cubicBezTo>
                  <a:cubicBezTo>
                    <a:pt x="209930" y="609346"/>
                    <a:pt x="368172" y="618490"/>
                    <a:pt x="472313" y="542036"/>
                  </a:cubicBezTo>
                  <a:cubicBezTo>
                    <a:pt x="494538" y="666877"/>
                    <a:pt x="399288" y="800354"/>
                    <a:pt x="274066" y="820293"/>
                  </a:cubicBezTo>
                  <a:cubicBezTo>
                    <a:pt x="235458" y="826389"/>
                    <a:pt x="195580" y="823214"/>
                    <a:pt x="157353" y="831215"/>
                  </a:cubicBezTo>
                  <a:cubicBezTo>
                    <a:pt x="118998" y="839216"/>
                    <a:pt x="80009" y="862965"/>
                    <a:pt x="70739" y="900938"/>
                  </a:cubicBezTo>
                  <a:cubicBezTo>
                    <a:pt x="57149" y="956564"/>
                    <a:pt x="113410" y="1005332"/>
                    <a:pt x="168020" y="1022858"/>
                  </a:cubicBezTo>
                  <a:cubicBezTo>
                    <a:pt x="261619" y="1053084"/>
                    <a:pt x="367410" y="1036066"/>
                    <a:pt x="452373" y="986409"/>
                  </a:cubicBezTo>
                  <a:cubicBezTo>
                    <a:pt x="537336" y="936752"/>
                    <a:pt x="602233" y="856615"/>
                    <a:pt x="643128" y="767080"/>
                  </a:cubicBezTo>
                  <a:cubicBezTo>
                    <a:pt x="703960" y="633857"/>
                    <a:pt x="712851" y="478028"/>
                    <a:pt x="667639" y="338836"/>
                  </a:cubicBezTo>
                  <a:cubicBezTo>
                    <a:pt x="631570" y="227838"/>
                    <a:pt x="536574" y="59055"/>
                    <a:pt x="412749" y="28702"/>
                  </a:cubicBezTo>
                  <a:cubicBezTo>
                    <a:pt x="296164" y="0"/>
                    <a:pt x="131826" y="66548"/>
                    <a:pt x="68960" y="166624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59511" y="646938"/>
              <a:ext cx="231775" cy="535178"/>
            </a:xfrm>
            <a:custGeom>
              <a:avLst/>
              <a:gdLst/>
              <a:ahLst/>
              <a:cxnLst/>
              <a:rect r="r" b="b" t="t" l="l"/>
              <a:pathLst>
                <a:path h="535178" w="231775">
                  <a:moveTo>
                    <a:pt x="160020" y="426212"/>
                  </a:moveTo>
                  <a:cubicBezTo>
                    <a:pt x="122047" y="481838"/>
                    <a:pt x="75184" y="516763"/>
                    <a:pt x="24130" y="535178"/>
                  </a:cubicBezTo>
                  <a:lnTo>
                    <a:pt x="1397" y="81153"/>
                  </a:lnTo>
                  <a:cubicBezTo>
                    <a:pt x="0" y="53467"/>
                    <a:pt x="1651" y="26289"/>
                    <a:pt x="5588" y="0"/>
                  </a:cubicBezTo>
                  <a:cubicBezTo>
                    <a:pt x="55245" y="11303"/>
                    <a:pt x="101854" y="36068"/>
                    <a:pt x="137033" y="74295"/>
                  </a:cubicBezTo>
                  <a:cubicBezTo>
                    <a:pt x="221488" y="165481"/>
                    <a:pt x="231775" y="321310"/>
                    <a:pt x="160020" y="426339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917575" y="313563"/>
              <a:ext cx="712597" cy="904240"/>
            </a:xfrm>
            <a:custGeom>
              <a:avLst/>
              <a:gdLst/>
              <a:ahLst/>
              <a:cxnLst/>
              <a:rect r="r" b="b" t="t" l="l"/>
              <a:pathLst>
                <a:path h="904240" w="712597">
                  <a:moveTo>
                    <a:pt x="643890" y="737870"/>
                  </a:moveTo>
                  <a:cubicBezTo>
                    <a:pt x="581025" y="837946"/>
                    <a:pt x="416687" y="904240"/>
                    <a:pt x="300101" y="875792"/>
                  </a:cubicBezTo>
                  <a:cubicBezTo>
                    <a:pt x="176403" y="845693"/>
                    <a:pt x="81280" y="676656"/>
                    <a:pt x="45085" y="565658"/>
                  </a:cubicBezTo>
                  <a:cubicBezTo>
                    <a:pt x="0" y="426593"/>
                    <a:pt x="8763" y="270637"/>
                    <a:pt x="69596" y="137414"/>
                  </a:cubicBezTo>
                  <a:cubicBezTo>
                    <a:pt x="92329" y="87376"/>
                    <a:pt x="122682" y="40386"/>
                    <a:pt x="159766" y="0"/>
                  </a:cubicBezTo>
                  <a:lnTo>
                    <a:pt x="160020" y="0"/>
                  </a:lnTo>
                  <a:lnTo>
                    <a:pt x="637413" y="16256"/>
                  </a:lnTo>
                  <a:cubicBezTo>
                    <a:pt x="623697" y="46863"/>
                    <a:pt x="589280" y="66167"/>
                    <a:pt x="555371" y="73406"/>
                  </a:cubicBezTo>
                  <a:cubicBezTo>
                    <a:pt x="517017" y="81407"/>
                    <a:pt x="477266" y="77978"/>
                    <a:pt x="438404" y="84074"/>
                  </a:cubicBezTo>
                  <a:cubicBezTo>
                    <a:pt x="313309" y="104267"/>
                    <a:pt x="218313" y="237617"/>
                    <a:pt x="240411" y="362585"/>
                  </a:cubicBezTo>
                  <a:cubicBezTo>
                    <a:pt x="344551" y="286131"/>
                    <a:pt x="502793" y="295275"/>
                    <a:pt x="597408" y="383413"/>
                  </a:cubicBezTo>
                  <a:cubicBezTo>
                    <a:pt x="692023" y="471297"/>
                    <a:pt x="712597" y="628396"/>
                    <a:pt x="643890" y="737870"/>
                  </a:cubicBezTo>
                  <a:close/>
                </a:path>
              </a:pathLst>
            </a:custGeom>
            <a:solidFill>
              <a:srgbClr val="636363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8764905" y="3942969"/>
              <a:ext cx="743965" cy="1172718"/>
            </a:xfrm>
            <a:custGeom>
              <a:avLst/>
              <a:gdLst/>
              <a:ahLst/>
              <a:cxnLst/>
              <a:rect r="r" b="b" t="t" l="l"/>
              <a:pathLst>
                <a:path h="1172718" w="743965">
                  <a:moveTo>
                    <a:pt x="71628" y="264414"/>
                  </a:moveTo>
                  <a:cubicBezTo>
                    <a:pt x="0" y="369316"/>
                    <a:pt x="10033" y="525018"/>
                    <a:pt x="94615" y="616458"/>
                  </a:cubicBezTo>
                  <a:cubicBezTo>
                    <a:pt x="179070" y="707644"/>
                    <a:pt x="328676" y="724281"/>
                    <a:pt x="432562" y="653923"/>
                  </a:cubicBezTo>
                  <a:cubicBezTo>
                    <a:pt x="450468" y="641858"/>
                    <a:pt x="472313" y="626745"/>
                    <a:pt x="490981" y="636905"/>
                  </a:cubicBezTo>
                  <a:cubicBezTo>
                    <a:pt x="503046" y="643636"/>
                    <a:pt x="508380" y="658495"/>
                    <a:pt x="511301" y="672465"/>
                  </a:cubicBezTo>
                  <a:cubicBezTo>
                    <a:pt x="527557" y="749046"/>
                    <a:pt x="504062" y="834136"/>
                    <a:pt x="450722" y="891286"/>
                  </a:cubicBezTo>
                  <a:cubicBezTo>
                    <a:pt x="397381" y="948182"/>
                    <a:pt x="316228" y="975360"/>
                    <a:pt x="241806" y="961009"/>
                  </a:cubicBezTo>
                  <a:cubicBezTo>
                    <a:pt x="182751" y="949579"/>
                    <a:pt x="110362" y="918337"/>
                    <a:pt x="70611" y="966216"/>
                  </a:cubicBezTo>
                  <a:cubicBezTo>
                    <a:pt x="30479" y="1014730"/>
                    <a:pt x="75817" y="1089279"/>
                    <a:pt x="129539" y="1118870"/>
                  </a:cubicBezTo>
                  <a:cubicBezTo>
                    <a:pt x="227202" y="1172718"/>
                    <a:pt x="351662" y="1161288"/>
                    <a:pt x="449833" y="1104900"/>
                  </a:cubicBezTo>
                  <a:cubicBezTo>
                    <a:pt x="547876" y="1048512"/>
                    <a:pt x="621028" y="952246"/>
                    <a:pt x="667891" y="846709"/>
                  </a:cubicBezTo>
                  <a:cubicBezTo>
                    <a:pt x="723136" y="722122"/>
                    <a:pt x="743964" y="578104"/>
                    <a:pt x="706118" y="448310"/>
                  </a:cubicBezTo>
                  <a:cubicBezTo>
                    <a:pt x="633855" y="201422"/>
                    <a:pt x="252601" y="0"/>
                    <a:pt x="71753" y="264541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25765" y="4062730"/>
              <a:ext cx="712850" cy="1052830"/>
            </a:xfrm>
            <a:custGeom>
              <a:avLst/>
              <a:gdLst/>
              <a:ahLst/>
              <a:cxnLst/>
              <a:rect r="r" b="b" t="t" l="l"/>
              <a:pathLst>
                <a:path h="1052830" w="712850">
                  <a:moveTo>
                    <a:pt x="68834" y="166243"/>
                  </a:moveTo>
                  <a:cubicBezTo>
                    <a:pt x="0" y="275717"/>
                    <a:pt x="20701" y="432816"/>
                    <a:pt x="115316" y="520954"/>
                  </a:cubicBezTo>
                  <a:cubicBezTo>
                    <a:pt x="209930" y="609092"/>
                    <a:pt x="368172" y="618236"/>
                    <a:pt x="472312" y="541782"/>
                  </a:cubicBezTo>
                  <a:cubicBezTo>
                    <a:pt x="494537" y="666623"/>
                    <a:pt x="399287" y="800100"/>
                    <a:pt x="274066" y="820039"/>
                  </a:cubicBezTo>
                  <a:cubicBezTo>
                    <a:pt x="235458" y="826135"/>
                    <a:pt x="195580" y="822960"/>
                    <a:pt x="157353" y="830961"/>
                  </a:cubicBezTo>
                  <a:cubicBezTo>
                    <a:pt x="118998" y="838962"/>
                    <a:pt x="80009" y="862711"/>
                    <a:pt x="70738" y="900684"/>
                  </a:cubicBezTo>
                  <a:cubicBezTo>
                    <a:pt x="57149" y="956310"/>
                    <a:pt x="113410" y="1005078"/>
                    <a:pt x="168020" y="1022604"/>
                  </a:cubicBezTo>
                  <a:cubicBezTo>
                    <a:pt x="261619" y="1052830"/>
                    <a:pt x="367410" y="1035812"/>
                    <a:pt x="452373" y="986155"/>
                  </a:cubicBezTo>
                  <a:cubicBezTo>
                    <a:pt x="537336" y="936498"/>
                    <a:pt x="602233" y="856361"/>
                    <a:pt x="643128" y="766826"/>
                  </a:cubicBezTo>
                  <a:cubicBezTo>
                    <a:pt x="703960" y="633603"/>
                    <a:pt x="712850" y="477774"/>
                    <a:pt x="667638" y="338582"/>
                  </a:cubicBezTo>
                  <a:cubicBezTo>
                    <a:pt x="631570" y="227584"/>
                    <a:pt x="536574" y="58801"/>
                    <a:pt x="412749" y="28448"/>
                  </a:cubicBezTo>
                  <a:cubicBezTo>
                    <a:pt x="296418" y="0"/>
                    <a:pt x="131825" y="66294"/>
                    <a:pt x="68960" y="166370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7310" y="64135"/>
              <a:ext cx="743839" cy="1172591"/>
            </a:xfrm>
            <a:custGeom>
              <a:avLst/>
              <a:gdLst/>
              <a:ahLst/>
              <a:cxnLst/>
              <a:rect r="r" b="b" t="t" l="l"/>
              <a:pathLst>
                <a:path h="1172591" w="743839">
                  <a:moveTo>
                    <a:pt x="672211" y="908304"/>
                  </a:moveTo>
                  <a:cubicBezTo>
                    <a:pt x="743839" y="803402"/>
                    <a:pt x="733806" y="647700"/>
                    <a:pt x="649224" y="556260"/>
                  </a:cubicBezTo>
                  <a:cubicBezTo>
                    <a:pt x="564642" y="464820"/>
                    <a:pt x="415163" y="448437"/>
                    <a:pt x="311277" y="518795"/>
                  </a:cubicBezTo>
                  <a:cubicBezTo>
                    <a:pt x="293370" y="530860"/>
                    <a:pt x="271526" y="545973"/>
                    <a:pt x="252857" y="535813"/>
                  </a:cubicBezTo>
                  <a:cubicBezTo>
                    <a:pt x="240792" y="529082"/>
                    <a:pt x="235458" y="514223"/>
                    <a:pt x="232537" y="500253"/>
                  </a:cubicBezTo>
                  <a:cubicBezTo>
                    <a:pt x="216281" y="423672"/>
                    <a:pt x="239776" y="338582"/>
                    <a:pt x="293116" y="281432"/>
                  </a:cubicBezTo>
                  <a:cubicBezTo>
                    <a:pt x="346456" y="224536"/>
                    <a:pt x="427609" y="197358"/>
                    <a:pt x="502031" y="211709"/>
                  </a:cubicBezTo>
                  <a:cubicBezTo>
                    <a:pt x="561086" y="223139"/>
                    <a:pt x="633476" y="254381"/>
                    <a:pt x="673227" y="206502"/>
                  </a:cubicBezTo>
                  <a:cubicBezTo>
                    <a:pt x="713359" y="157988"/>
                    <a:pt x="668020" y="83439"/>
                    <a:pt x="614426" y="53848"/>
                  </a:cubicBezTo>
                  <a:cubicBezTo>
                    <a:pt x="516763" y="0"/>
                    <a:pt x="392303" y="11430"/>
                    <a:pt x="294132" y="67818"/>
                  </a:cubicBezTo>
                  <a:cubicBezTo>
                    <a:pt x="195961" y="124206"/>
                    <a:pt x="122936" y="220599"/>
                    <a:pt x="76073" y="326136"/>
                  </a:cubicBezTo>
                  <a:cubicBezTo>
                    <a:pt x="20828" y="450723"/>
                    <a:pt x="0" y="594741"/>
                    <a:pt x="37846" y="724535"/>
                  </a:cubicBezTo>
                  <a:cubicBezTo>
                    <a:pt x="110109" y="971423"/>
                    <a:pt x="491363" y="1172591"/>
                    <a:pt x="672211" y="908304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37311" y="64135"/>
              <a:ext cx="712851" cy="1053211"/>
            </a:xfrm>
            <a:custGeom>
              <a:avLst/>
              <a:gdLst/>
              <a:ahLst/>
              <a:cxnLst/>
              <a:rect r="r" b="b" t="t" l="l"/>
              <a:pathLst>
                <a:path h="1053211" w="712851">
                  <a:moveTo>
                    <a:pt x="644017" y="886587"/>
                  </a:moveTo>
                  <a:cubicBezTo>
                    <a:pt x="712851" y="777113"/>
                    <a:pt x="692150" y="620014"/>
                    <a:pt x="597535" y="531876"/>
                  </a:cubicBezTo>
                  <a:cubicBezTo>
                    <a:pt x="502920" y="443738"/>
                    <a:pt x="344678" y="434594"/>
                    <a:pt x="240538" y="511048"/>
                  </a:cubicBezTo>
                  <a:cubicBezTo>
                    <a:pt x="218313" y="386207"/>
                    <a:pt x="313563" y="252730"/>
                    <a:pt x="438785" y="232791"/>
                  </a:cubicBezTo>
                  <a:cubicBezTo>
                    <a:pt x="477393" y="226695"/>
                    <a:pt x="517271" y="229870"/>
                    <a:pt x="555498" y="221869"/>
                  </a:cubicBezTo>
                  <a:cubicBezTo>
                    <a:pt x="593725" y="213868"/>
                    <a:pt x="632841" y="190119"/>
                    <a:pt x="642112" y="152146"/>
                  </a:cubicBezTo>
                  <a:cubicBezTo>
                    <a:pt x="655701" y="96520"/>
                    <a:pt x="599440" y="47752"/>
                    <a:pt x="544830" y="30226"/>
                  </a:cubicBezTo>
                  <a:cubicBezTo>
                    <a:pt x="451231" y="0"/>
                    <a:pt x="345440" y="17018"/>
                    <a:pt x="260477" y="66675"/>
                  </a:cubicBezTo>
                  <a:cubicBezTo>
                    <a:pt x="175514" y="116332"/>
                    <a:pt x="110617" y="196596"/>
                    <a:pt x="69723" y="286131"/>
                  </a:cubicBezTo>
                  <a:cubicBezTo>
                    <a:pt x="9017" y="419354"/>
                    <a:pt x="0" y="575310"/>
                    <a:pt x="45339" y="714375"/>
                  </a:cubicBezTo>
                  <a:cubicBezTo>
                    <a:pt x="81407" y="825373"/>
                    <a:pt x="176403" y="994156"/>
                    <a:pt x="300228" y="1024509"/>
                  </a:cubicBezTo>
                  <a:cubicBezTo>
                    <a:pt x="416560" y="1053211"/>
                    <a:pt x="581152" y="986663"/>
                    <a:pt x="644017" y="886587"/>
                  </a:cubicBezTo>
                  <a:close/>
                </a:path>
              </a:pathLst>
            </a:custGeom>
            <a:solidFill>
              <a:srgbClr val="FCE34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9446895" cy="6200648"/>
            </a:xfrm>
            <a:custGeom>
              <a:avLst/>
              <a:gdLst/>
              <a:ahLst/>
              <a:cxnLst/>
              <a:rect r="r" b="b" t="t" l="l"/>
              <a:pathLst>
                <a:path h="6200648" w="9446895">
                  <a:moveTo>
                    <a:pt x="0" y="6200648"/>
                  </a:moveTo>
                  <a:lnTo>
                    <a:pt x="9446895" y="6200648"/>
                  </a:lnTo>
                  <a:lnTo>
                    <a:pt x="94468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98953" y="132998"/>
            <a:ext cx="200843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1.3. İlahi Kitaplar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69199" y="9522209"/>
            <a:ext cx="529466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29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500871" y="2582418"/>
            <a:ext cx="3832317" cy="6882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2"/>
              </a:lnSpc>
            </a:pPr>
            <a:r>
              <a:rPr lang="en-US" b="true" sz="3838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Hatemülenbiya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518109" y="3257074"/>
            <a:ext cx="7588539" cy="2712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2"/>
              </a:lnSpc>
            </a:pPr>
            <a:r>
              <a:rPr lang="en-US" sz="3838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Peygamberlerin sonuncusu anlamına gelir. Kur’an-ı Kerim’de Hz. Muhammed (sav) için kullanılmıştır.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839679" y="4192010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2839679" y="4192010"/>
            <a:ext cx="1905676" cy="1522162"/>
            <a:chOff x="0" y="0"/>
            <a:chExt cx="1905673" cy="15221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4683033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1.4. Bir Sure Öğreniyorum: Felak Suresi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40624" y="9522209"/>
            <a:ext cx="56073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30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941618" y="4507344"/>
            <a:ext cx="8992219" cy="601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Felak suresi hakkında neler biliyorsunuz?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930577" y="1345273"/>
            <a:ext cx="10013613" cy="601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1.4. BİR SURE ÖĞRENİYORUM: FELAK SURESİ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2024586" y="2216829"/>
            <a:ext cx="621478" cy="545954"/>
            <a:chOff x="0" y="0"/>
            <a:chExt cx="621474" cy="5459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2024586" y="3382804"/>
            <a:ext cx="621478" cy="545954"/>
            <a:chOff x="0" y="0"/>
            <a:chExt cx="621474" cy="5459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2024586" y="4544711"/>
            <a:ext cx="621478" cy="545954"/>
            <a:chOff x="0" y="0"/>
            <a:chExt cx="621474" cy="5459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627" y="63500"/>
              <a:ext cx="494411" cy="418846"/>
            </a:xfrm>
            <a:custGeom>
              <a:avLst/>
              <a:gdLst/>
              <a:ahLst/>
              <a:cxnLst/>
              <a:rect r="r" b="b" t="t" l="l"/>
              <a:pathLst>
                <a:path h="418846" w="494411">
                  <a:moveTo>
                    <a:pt x="13335" y="47625"/>
                  </a:moveTo>
                  <a:cubicBezTo>
                    <a:pt x="37465" y="81661"/>
                    <a:pt x="62611" y="114808"/>
                    <a:pt x="87630" y="147955"/>
                  </a:cubicBezTo>
                  <a:cubicBezTo>
                    <a:pt x="99695" y="163957"/>
                    <a:pt x="111887" y="179959"/>
                    <a:pt x="124079" y="195961"/>
                  </a:cubicBezTo>
                  <a:cubicBezTo>
                    <a:pt x="132080" y="206502"/>
                    <a:pt x="142875" y="217297"/>
                    <a:pt x="148590" y="229362"/>
                  </a:cubicBezTo>
                  <a:cubicBezTo>
                    <a:pt x="147828" y="226441"/>
                    <a:pt x="146939" y="223393"/>
                    <a:pt x="146177" y="220345"/>
                  </a:cubicBezTo>
                  <a:cubicBezTo>
                    <a:pt x="146050" y="218059"/>
                    <a:pt x="148209" y="216916"/>
                    <a:pt x="145923" y="220472"/>
                  </a:cubicBezTo>
                  <a:cubicBezTo>
                    <a:pt x="144399" y="222885"/>
                    <a:pt x="142875" y="225425"/>
                    <a:pt x="141351" y="228092"/>
                  </a:cubicBezTo>
                  <a:cubicBezTo>
                    <a:pt x="135890" y="236728"/>
                    <a:pt x="130683" y="245364"/>
                    <a:pt x="125349" y="253873"/>
                  </a:cubicBezTo>
                  <a:cubicBezTo>
                    <a:pt x="111252" y="276606"/>
                    <a:pt x="97028" y="299212"/>
                    <a:pt x="83058" y="322072"/>
                  </a:cubicBezTo>
                  <a:cubicBezTo>
                    <a:pt x="73025" y="338074"/>
                    <a:pt x="62357" y="353822"/>
                    <a:pt x="53086" y="370205"/>
                  </a:cubicBezTo>
                  <a:cubicBezTo>
                    <a:pt x="40640" y="392176"/>
                    <a:pt x="57404" y="418846"/>
                    <a:pt x="83566" y="410464"/>
                  </a:cubicBezTo>
                  <a:cubicBezTo>
                    <a:pt x="112903" y="401066"/>
                    <a:pt x="141605" y="388239"/>
                    <a:pt x="170561" y="377317"/>
                  </a:cubicBezTo>
                  <a:cubicBezTo>
                    <a:pt x="221361" y="357886"/>
                    <a:pt x="272034" y="338582"/>
                    <a:pt x="322834" y="319151"/>
                  </a:cubicBezTo>
                  <a:cubicBezTo>
                    <a:pt x="364363" y="303276"/>
                    <a:pt x="406019" y="287401"/>
                    <a:pt x="447548" y="271399"/>
                  </a:cubicBezTo>
                  <a:cubicBezTo>
                    <a:pt x="455295" y="268478"/>
                    <a:pt x="463042" y="265684"/>
                    <a:pt x="470535" y="262636"/>
                  </a:cubicBezTo>
                  <a:cubicBezTo>
                    <a:pt x="494157" y="253238"/>
                    <a:pt x="494411" y="224155"/>
                    <a:pt x="472567" y="213106"/>
                  </a:cubicBezTo>
                  <a:cubicBezTo>
                    <a:pt x="398145" y="175133"/>
                    <a:pt x="321437" y="140970"/>
                    <a:pt x="245999" y="105029"/>
                  </a:cubicBezTo>
                  <a:cubicBezTo>
                    <a:pt x="200279" y="83312"/>
                    <a:pt x="154559" y="61468"/>
                    <a:pt x="108839" y="39751"/>
                  </a:cubicBezTo>
                  <a:cubicBezTo>
                    <a:pt x="88138" y="29845"/>
                    <a:pt x="67564" y="18542"/>
                    <a:pt x="46355" y="10160"/>
                  </a:cubicBezTo>
                  <a:cubicBezTo>
                    <a:pt x="21209" y="0"/>
                    <a:pt x="2667" y="25527"/>
                    <a:pt x="13335" y="47625"/>
                  </a:cubicBezTo>
                  <a:cubicBezTo>
                    <a:pt x="23368" y="68326"/>
                    <a:pt x="54229" y="50292"/>
                    <a:pt x="44196" y="29591"/>
                  </a:cubicBezTo>
                  <a:cubicBezTo>
                    <a:pt x="43688" y="28702"/>
                    <a:pt x="43307" y="27686"/>
                    <a:pt x="42926" y="26924"/>
                  </a:cubicBezTo>
                  <a:cubicBezTo>
                    <a:pt x="43688" y="29845"/>
                    <a:pt x="44577" y="32893"/>
                    <a:pt x="45339" y="35941"/>
                  </a:cubicBezTo>
                  <a:cubicBezTo>
                    <a:pt x="44450" y="37592"/>
                    <a:pt x="43434" y="39370"/>
                    <a:pt x="42545" y="41021"/>
                  </a:cubicBezTo>
                  <a:cubicBezTo>
                    <a:pt x="39624" y="41783"/>
                    <a:pt x="36576" y="42672"/>
                    <a:pt x="33528" y="43434"/>
                  </a:cubicBezTo>
                  <a:cubicBezTo>
                    <a:pt x="31496" y="43561"/>
                    <a:pt x="28321" y="40767"/>
                    <a:pt x="32893" y="42926"/>
                  </a:cubicBezTo>
                  <a:cubicBezTo>
                    <a:pt x="35306" y="44069"/>
                    <a:pt x="37846" y="45212"/>
                    <a:pt x="40513" y="46482"/>
                  </a:cubicBezTo>
                  <a:cubicBezTo>
                    <a:pt x="49911" y="50927"/>
                    <a:pt x="59182" y="55499"/>
                    <a:pt x="68580" y="59944"/>
                  </a:cubicBezTo>
                  <a:cubicBezTo>
                    <a:pt x="99314" y="74676"/>
                    <a:pt x="130175" y="89281"/>
                    <a:pt x="160909" y="104013"/>
                  </a:cubicBezTo>
                  <a:cubicBezTo>
                    <a:pt x="235077" y="139319"/>
                    <a:pt x="309118" y="174752"/>
                    <a:pt x="383286" y="210058"/>
                  </a:cubicBezTo>
                  <a:cubicBezTo>
                    <a:pt x="405257" y="220599"/>
                    <a:pt x="427355" y="231013"/>
                    <a:pt x="449199" y="241554"/>
                  </a:cubicBezTo>
                  <a:cubicBezTo>
                    <a:pt x="451104" y="242443"/>
                    <a:pt x="453771" y="244475"/>
                    <a:pt x="455803" y="244602"/>
                  </a:cubicBezTo>
                  <a:cubicBezTo>
                    <a:pt x="462788" y="245364"/>
                    <a:pt x="457454" y="227203"/>
                    <a:pt x="460883" y="228092"/>
                  </a:cubicBezTo>
                  <a:cubicBezTo>
                    <a:pt x="457962" y="227330"/>
                    <a:pt x="449199" y="232537"/>
                    <a:pt x="446532" y="233680"/>
                  </a:cubicBezTo>
                  <a:cubicBezTo>
                    <a:pt x="379984" y="259207"/>
                    <a:pt x="313309" y="284607"/>
                    <a:pt x="246761" y="310134"/>
                  </a:cubicBezTo>
                  <a:cubicBezTo>
                    <a:pt x="210058" y="324231"/>
                    <a:pt x="173228" y="338201"/>
                    <a:pt x="136525" y="352298"/>
                  </a:cubicBezTo>
                  <a:cubicBezTo>
                    <a:pt x="116459" y="360045"/>
                    <a:pt x="94107" y="366014"/>
                    <a:pt x="74930" y="375793"/>
                  </a:cubicBezTo>
                  <a:cubicBezTo>
                    <a:pt x="73533" y="376428"/>
                    <a:pt x="72898" y="376555"/>
                    <a:pt x="71882" y="376428"/>
                  </a:cubicBezTo>
                  <a:cubicBezTo>
                    <a:pt x="74803" y="377190"/>
                    <a:pt x="77851" y="378079"/>
                    <a:pt x="80899" y="378841"/>
                  </a:cubicBezTo>
                  <a:cubicBezTo>
                    <a:pt x="114427" y="394589"/>
                    <a:pt x="78486" y="393827"/>
                    <a:pt x="83058" y="390017"/>
                  </a:cubicBezTo>
                  <a:cubicBezTo>
                    <a:pt x="83693" y="389509"/>
                    <a:pt x="83947" y="388112"/>
                    <a:pt x="84582" y="387604"/>
                  </a:cubicBezTo>
                  <a:cubicBezTo>
                    <a:pt x="86868" y="384683"/>
                    <a:pt x="88646" y="381127"/>
                    <a:pt x="90551" y="377825"/>
                  </a:cubicBezTo>
                  <a:cubicBezTo>
                    <a:pt x="97028" y="367538"/>
                    <a:pt x="103378" y="357124"/>
                    <a:pt x="109855" y="346837"/>
                  </a:cubicBezTo>
                  <a:cubicBezTo>
                    <a:pt x="126111" y="320802"/>
                    <a:pt x="142240" y="294640"/>
                    <a:pt x="158369" y="268732"/>
                  </a:cubicBezTo>
                  <a:cubicBezTo>
                    <a:pt x="167767" y="253492"/>
                    <a:pt x="188468" y="230632"/>
                    <a:pt x="179705" y="211582"/>
                  </a:cubicBezTo>
                  <a:cubicBezTo>
                    <a:pt x="174752" y="200914"/>
                    <a:pt x="164973" y="191389"/>
                    <a:pt x="158115" y="182118"/>
                  </a:cubicBezTo>
                  <a:cubicBezTo>
                    <a:pt x="146812" y="167259"/>
                    <a:pt x="135509" y="152527"/>
                    <a:pt x="124460" y="137668"/>
                  </a:cubicBezTo>
                  <a:cubicBezTo>
                    <a:pt x="97409" y="101981"/>
                    <a:pt x="70358" y="66294"/>
                    <a:pt x="44450" y="29845"/>
                  </a:cubicBezTo>
                  <a:cubicBezTo>
                    <a:pt x="30988" y="11176"/>
                    <a:pt x="0" y="28956"/>
                    <a:pt x="13208" y="47752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2024586" y="6211443"/>
            <a:ext cx="621478" cy="545954"/>
            <a:chOff x="0" y="0"/>
            <a:chExt cx="621474" cy="5459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73152" y="71247"/>
              <a:ext cx="484632" cy="404241"/>
            </a:xfrm>
            <a:custGeom>
              <a:avLst/>
              <a:gdLst/>
              <a:ahLst/>
              <a:cxnLst/>
              <a:rect r="r" b="b" t="t" l="l"/>
              <a:pathLst>
                <a:path h="404241" w="484632">
                  <a:moveTo>
                    <a:pt x="137287" y="210439"/>
                  </a:moveTo>
                  <a:cubicBezTo>
                    <a:pt x="137414" y="210439"/>
                    <a:pt x="137414" y="210947"/>
                    <a:pt x="136525" y="212217"/>
                  </a:cubicBezTo>
                  <a:cubicBezTo>
                    <a:pt x="136525" y="211201"/>
                    <a:pt x="137033" y="210439"/>
                    <a:pt x="137287" y="210439"/>
                  </a:cubicBezTo>
                  <a:close/>
                  <a:moveTo>
                    <a:pt x="451612" y="220345"/>
                  </a:moveTo>
                  <a:cubicBezTo>
                    <a:pt x="451612" y="220345"/>
                    <a:pt x="451612" y="220345"/>
                    <a:pt x="451612" y="220345"/>
                  </a:cubicBezTo>
                  <a:cubicBezTo>
                    <a:pt x="451612" y="220345"/>
                    <a:pt x="451612" y="220345"/>
                    <a:pt x="451612" y="220345"/>
                  </a:cubicBezTo>
                  <a:close/>
                  <a:moveTo>
                    <a:pt x="55626" y="50419"/>
                  </a:moveTo>
                  <a:cubicBezTo>
                    <a:pt x="56769" y="51054"/>
                    <a:pt x="58039" y="51562"/>
                    <a:pt x="59182" y="52197"/>
                  </a:cubicBezTo>
                  <a:cubicBezTo>
                    <a:pt x="89916" y="66929"/>
                    <a:pt x="120777" y="81534"/>
                    <a:pt x="151511" y="96266"/>
                  </a:cubicBezTo>
                  <a:cubicBezTo>
                    <a:pt x="225679" y="131572"/>
                    <a:pt x="299720" y="167005"/>
                    <a:pt x="373888" y="202311"/>
                  </a:cubicBezTo>
                  <a:cubicBezTo>
                    <a:pt x="392430" y="211201"/>
                    <a:pt x="410972" y="219964"/>
                    <a:pt x="429514" y="228854"/>
                  </a:cubicBezTo>
                  <a:cubicBezTo>
                    <a:pt x="365506" y="253365"/>
                    <a:pt x="301371" y="277876"/>
                    <a:pt x="237363" y="302387"/>
                  </a:cubicBezTo>
                  <a:cubicBezTo>
                    <a:pt x="200660" y="316484"/>
                    <a:pt x="163830" y="330454"/>
                    <a:pt x="127127" y="344551"/>
                  </a:cubicBezTo>
                  <a:cubicBezTo>
                    <a:pt x="114681" y="349377"/>
                    <a:pt x="101346" y="353441"/>
                    <a:pt x="88392" y="358267"/>
                  </a:cubicBezTo>
                  <a:cubicBezTo>
                    <a:pt x="92329" y="351790"/>
                    <a:pt x="96393" y="345440"/>
                    <a:pt x="100330" y="338963"/>
                  </a:cubicBezTo>
                  <a:cubicBezTo>
                    <a:pt x="116586" y="312928"/>
                    <a:pt x="132715" y="286766"/>
                    <a:pt x="148844" y="260858"/>
                  </a:cubicBezTo>
                  <a:cubicBezTo>
                    <a:pt x="158242" y="245618"/>
                    <a:pt x="178943" y="222758"/>
                    <a:pt x="170180" y="203708"/>
                  </a:cubicBezTo>
                  <a:cubicBezTo>
                    <a:pt x="165227" y="193040"/>
                    <a:pt x="155448" y="183515"/>
                    <a:pt x="148590" y="174244"/>
                  </a:cubicBezTo>
                  <a:cubicBezTo>
                    <a:pt x="137287" y="159385"/>
                    <a:pt x="125984" y="144653"/>
                    <a:pt x="114935" y="129794"/>
                  </a:cubicBezTo>
                  <a:cubicBezTo>
                    <a:pt x="94996" y="103505"/>
                    <a:pt x="75057" y="77216"/>
                    <a:pt x="55626" y="50546"/>
                  </a:cubicBezTo>
                  <a:close/>
                  <a:moveTo>
                    <a:pt x="88519" y="358140"/>
                  </a:moveTo>
                  <a:cubicBezTo>
                    <a:pt x="88519" y="358140"/>
                    <a:pt x="88519" y="358140"/>
                    <a:pt x="88519" y="358140"/>
                  </a:cubicBezTo>
                  <a:lnTo>
                    <a:pt x="88519" y="358140"/>
                  </a:lnTo>
                  <a:cubicBezTo>
                    <a:pt x="88519" y="358140"/>
                    <a:pt x="88519" y="358140"/>
                    <a:pt x="88519" y="358140"/>
                  </a:cubicBezTo>
                  <a:close/>
                  <a:moveTo>
                    <a:pt x="78486" y="374650"/>
                  </a:moveTo>
                  <a:cubicBezTo>
                    <a:pt x="91313" y="382016"/>
                    <a:pt x="84963" y="384556"/>
                    <a:pt x="79121" y="384556"/>
                  </a:cubicBezTo>
                  <a:cubicBezTo>
                    <a:pt x="75438" y="384556"/>
                    <a:pt x="72009" y="383540"/>
                    <a:pt x="73660" y="382270"/>
                  </a:cubicBezTo>
                  <a:cubicBezTo>
                    <a:pt x="74295" y="381762"/>
                    <a:pt x="74549" y="380365"/>
                    <a:pt x="75184" y="379857"/>
                  </a:cubicBezTo>
                  <a:cubicBezTo>
                    <a:pt x="76454" y="378333"/>
                    <a:pt x="77470" y="376555"/>
                    <a:pt x="78486" y="374777"/>
                  </a:cubicBezTo>
                  <a:close/>
                  <a:moveTo>
                    <a:pt x="25527" y="0"/>
                  </a:moveTo>
                  <a:cubicBezTo>
                    <a:pt x="10541" y="0"/>
                    <a:pt x="0" y="13335"/>
                    <a:pt x="762" y="28067"/>
                  </a:cubicBezTo>
                  <a:cubicBezTo>
                    <a:pt x="127" y="31623"/>
                    <a:pt x="889" y="35687"/>
                    <a:pt x="3810" y="39751"/>
                  </a:cubicBezTo>
                  <a:cubicBezTo>
                    <a:pt x="3810" y="39751"/>
                    <a:pt x="3810" y="39751"/>
                    <a:pt x="3810" y="39751"/>
                  </a:cubicBezTo>
                  <a:cubicBezTo>
                    <a:pt x="4826" y="41910"/>
                    <a:pt x="6096" y="43561"/>
                    <a:pt x="7493" y="44958"/>
                  </a:cubicBezTo>
                  <a:cubicBezTo>
                    <a:pt x="30480" y="77089"/>
                    <a:pt x="54356" y="108585"/>
                    <a:pt x="78105" y="140081"/>
                  </a:cubicBezTo>
                  <a:cubicBezTo>
                    <a:pt x="90170" y="156083"/>
                    <a:pt x="102362" y="172085"/>
                    <a:pt x="114554" y="188087"/>
                  </a:cubicBezTo>
                  <a:cubicBezTo>
                    <a:pt x="121031" y="196469"/>
                    <a:pt x="129286" y="205105"/>
                    <a:pt x="135255" y="214503"/>
                  </a:cubicBezTo>
                  <a:cubicBezTo>
                    <a:pt x="134112" y="216408"/>
                    <a:pt x="132969" y="218313"/>
                    <a:pt x="131699" y="220218"/>
                  </a:cubicBezTo>
                  <a:cubicBezTo>
                    <a:pt x="126238" y="228854"/>
                    <a:pt x="121031" y="237490"/>
                    <a:pt x="115697" y="245999"/>
                  </a:cubicBezTo>
                  <a:cubicBezTo>
                    <a:pt x="101600" y="268732"/>
                    <a:pt x="87376" y="291338"/>
                    <a:pt x="73406" y="314198"/>
                  </a:cubicBezTo>
                  <a:cubicBezTo>
                    <a:pt x="63373" y="330200"/>
                    <a:pt x="52705" y="345948"/>
                    <a:pt x="43434" y="362331"/>
                  </a:cubicBezTo>
                  <a:cubicBezTo>
                    <a:pt x="32512" y="381508"/>
                    <a:pt x="43942" y="404241"/>
                    <a:pt x="64262" y="404241"/>
                  </a:cubicBezTo>
                  <a:cubicBezTo>
                    <a:pt x="67310" y="404241"/>
                    <a:pt x="70485" y="403733"/>
                    <a:pt x="73787" y="402717"/>
                  </a:cubicBezTo>
                  <a:cubicBezTo>
                    <a:pt x="103124" y="393319"/>
                    <a:pt x="131826" y="380492"/>
                    <a:pt x="160782" y="369570"/>
                  </a:cubicBezTo>
                  <a:cubicBezTo>
                    <a:pt x="211582" y="350139"/>
                    <a:pt x="262255" y="330835"/>
                    <a:pt x="313055" y="311404"/>
                  </a:cubicBezTo>
                  <a:cubicBezTo>
                    <a:pt x="354584" y="295529"/>
                    <a:pt x="396240" y="279654"/>
                    <a:pt x="437769" y="263652"/>
                  </a:cubicBezTo>
                  <a:cubicBezTo>
                    <a:pt x="445516" y="260731"/>
                    <a:pt x="453263" y="257937"/>
                    <a:pt x="460756" y="254889"/>
                  </a:cubicBezTo>
                  <a:cubicBezTo>
                    <a:pt x="484378" y="245491"/>
                    <a:pt x="484632" y="216408"/>
                    <a:pt x="462788" y="205359"/>
                  </a:cubicBezTo>
                  <a:cubicBezTo>
                    <a:pt x="388366" y="167386"/>
                    <a:pt x="311658" y="133223"/>
                    <a:pt x="236220" y="97282"/>
                  </a:cubicBezTo>
                  <a:cubicBezTo>
                    <a:pt x="190500" y="75565"/>
                    <a:pt x="144780" y="53721"/>
                    <a:pt x="99060" y="32004"/>
                  </a:cubicBezTo>
                  <a:cubicBezTo>
                    <a:pt x="78359" y="22098"/>
                    <a:pt x="57785" y="10795"/>
                    <a:pt x="36576" y="2413"/>
                  </a:cubicBezTo>
                  <a:cubicBezTo>
                    <a:pt x="32766" y="889"/>
                    <a:pt x="29083" y="127"/>
                    <a:pt x="25654" y="127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494538" cy="418973"/>
            </a:xfrm>
            <a:custGeom>
              <a:avLst/>
              <a:gdLst/>
              <a:ahLst/>
              <a:cxnLst/>
              <a:rect r="r" b="b" t="t" l="l"/>
              <a:pathLst>
                <a:path h="418973" w="494538">
                  <a:moveTo>
                    <a:pt x="0" y="418973"/>
                  </a:moveTo>
                  <a:lnTo>
                    <a:pt x="494538" y="418973"/>
                  </a:lnTo>
                  <a:lnTo>
                    <a:pt x="4945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98953" y="132998"/>
            <a:ext cx="4683033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1.4. Bir Sure Öğreniyorum: Felak Suresi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452399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31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829630" y="2092671"/>
            <a:ext cx="12494781" cy="5240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Felak, sabah aydınlığı demektir. Surede beş ayet vardır. Felak suresi, namazlarda Fatiha suresinden sonra okunabilir. Surede bazı kötülükler sıralanarak bunlardan Yüce Allah’a sığınılması gerektiği belirtilir. 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6" y="9842173"/>
            <a:ext cx="10028463" cy="427415"/>
          </a:xfrm>
          <a:custGeom>
            <a:avLst/>
            <a:gdLst/>
            <a:ahLst/>
            <a:cxnLst/>
            <a:rect r="r" b="b" t="t" l="l"/>
            <a:pathLst>
              <a:path h="427415" w="10028463">
                <a:moveTo>
                  <a:pt x="0" y="0"/>
                </a:moveTo>
                <a:lnTo>
                  <a:pt x="10028463" y="0"/>
                </a:lnTo>
                <a:lnTo>
                  <a:pt x="10028463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505991" y="3075270"/>
            <a:ext cx="11277600" cy="5324475"/>
          </a:xfrm>
          <a:custGeom>
            <a:avLst/>
            <a:gdLst/>
            <a:ahLst/>
            <a:cxnLst/>
            <a:rect r="r" b="b" t="t" l="l"/>
            <a:pathLst>
              <a:path h="5324475" w="11277600">
                <a:moveTo>
                  <a:pt x="0" y="0"/>
                </a:moveTo>
                <a:lnTo>
                  <a:pt x="11277600" y="0"/>
                </a:lnTo>
                <a:lnTo>
                  <a:pt x="11277600" y="5324475"/>
                </a:lnTo>
                <a:lnTo>
                  <a:pt x="0" y="53244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10078241" cy="427415"/>
            <a:chOff x="0" y="0"/>
            <a:chExt cx="10078237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9836912" cy="38100"/>
            </a:xfrm>
            <a:custGeom>
              <a:avLst/>
              <a:gdLst/>
              <a:ahLst/>
              <a:cxnLst/>
              <a:rect r="r" b="b" t="t" l="l"/>
              <a:pathLst>
                <a:path h="38100" w="9836912">
                  <a:moveTo>
                    <a:pt x="0" y="38100"/>
                  </a:moveTo>
                  <a:lnTo>
                    <a:pt x="9836912" y="38100"/>
                  </a:lnTo>
                  <a:lnTo>
                    <a:pt x="98369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505991" y="3075270"/>
            <a:ext cx="11276019" cy="5324789"/>
            <a:chOff x="0" y="0"/>
            <a:chExt cx="11276012" cy="53247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276076" cy="5324729"/>
            </a:xfrm>
            <a:custGeom>
              <a:avLst/>
              <a:gdLst/>
              <a:ahLst/>
              <a:cxnLst/>
              <a:rect r="r" b="b" t="t" l="l"/>
              <a:pathLst>
                <a:path h="5324729" w="11276076">
                  <a:moveTo>
                    <a:pt x="0" y="5324729"/>
                  </a:moveTo>
                  <a:lnTo>
                    <a:pt x="11276076" y="5324729"/>
                  </a:lnTo>
                  <a:lnTo>
                    <a:pt x="112760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4683033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1.4. Bir Sure Öğreniyorum: Felak Suresi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59674" y="9522209"/>
            <a:ext cx="509968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32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556725" y="1248004"/>
            <a:ext cx="3021168" cy="692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4"/>
              </a:lnSpc>
            </a:pPr>
            <a:r>
              <a:rPr lang="en-US" b="true" sz="3803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Felak Suresi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98953" y="132998"/>
            <a:ext cx="4683033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1.4. Bir Sure Öğreniyorum: Felak Suresi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369199" y="9522209"/>
            <a:ext cx="51948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33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045098" y="813016"/>
            <a:ext cx="6133967" cy="1092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08"/>
              </a:lnSpc>
            </a:pPr>
            <a:r>
              <a:rPr lang="en-US" b="true" sz="3803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Felak Suresinin Okunuşu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809401" y="2286114"/>
            <a:ext cx="8512759" cy="5183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08"/>
              </a:lnSpc>
            </a:pPr>
            <a:r>
              <a:rPr lang="en-US" sz="3803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Bismillâhirraḥmânirraḥîm 1. Ḳuleûzübirabbil felaḳ</a:t>
            </a:r>
          </a:p>
          <a:p>
            <a:pPr algn="l">
              <a:lnSpc>
                <a:spcPts val="1901"/>
              </a:lnSpc>
            </a:pPr>
            <a:r>
              <a:rPr lang="en-US" sz="3803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 Min şerri mâ ḫalaḳ</a:t>
            </a:r>
          </a:p>
          <a:p>
            <a:pPr algn="l">
              <a:lnSpc>
                <a:spcPts val="8599"/>
              </a:lnSpc>
            </a:pPr>
            <a:r>
              <a:rPr lang="en-US" sz="3803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3. Ve min şerri ğâsiḳin iẕâ veḳab</a:t>
            </a:r>
          </a:p>
          <a:p>
            <a:pPr algn="l">
              <a:lnSpc>
                <a:spcPts val="1901"/>
              </a:lnSpc>
            </a:pPr>
            <a:r>
              <a:rPr lang="en-US" sz="3803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4. Ve min şerrin neffâsâti fil uḳad</a:t>
            </a:r>
          </a:p>
          <a:p>
            <a:pPr algn="l">
              <a:lnSpc>
                <a:spcPts val="8599"/>
              </a:lnSpc>
            </a:pPr>
            <a:r>
              <a:rPr lang="en-US" sz="3803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5. Ve min şerri ḥâsidin iẕâ ḥased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9842173"/>
            <a:ext cx="10078241" cy="427415"/>
          </a:xfrm>
          <a:custGeom>
            <a:avLst/>
            <a:gdLst/>
            <a:ahLst/>
            <a:cxnLst/>
            <a:rect r="r" b="b" t="t" l="l"/>
            <a:pathLst>
              <a:path h="427415" w="10078241">
                <a:moveTo>
                  <a:pt x="0" y="0"/>
                </a:moveTo>
                <a:lnTo>
                  <a:pt x="10078240" y="0"/>
                </a:lnTo>
                <a:lnTo>
                  <a:pt x="10078240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ED1B39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8798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98953" y="132998"/>
            <a:ext cx="4683033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1.4. Bir Sure Öğreniyorum: Felak Suresi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31619" y="9870338"/>
            <a:ext cx="8267986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1. Ünite: Peygamber Ve İlahi Kitap İnancı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350149" y="9522209"/>
            <a:ext cx="533086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34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348860" y="1213066"/>
            <a:ext cx="5701932" cy="692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4"/>
              </a:lnSpc>
            </a:pPr>
            <a:r>
              <a:rPr lang="en-US" b="true" sz="3803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Felak Suresinin Anlamı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857005" y="3016968"/>
            <a:ext cx="11938311" cy="4683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8"/>
              </a:lnSpc>
            </a:pPr>
            <a:r>
              <a:rPr lang="en-US" sz="3803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Rahman ve rahîm olan Allah’ın adıyla 1. De ki: “Sabahın Rabb’ine sığınırım; 2. Yarattığı şeylerden gelebilecek kötülüklerden, 3. Karanlığı çöktüğü zaman gecenin şerrinden, 4. Düğümlere üfürenlerin şerrinden, 5. Kıskandığı vakit kıskanç kişinin şerrinden!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DAGywE3nbjo</dc:identifier>
  <dcterms:modified xsi:type="dcterms:W3CDTF">2011-08-01T06:04:30Z</dcterms:modified>
  <cp:revision>1</cp:revision>
  <dc:title>6.Sınıf 1.ünite sunu powerpoint MEB salimdurmus.com</dc:title>
</cp:coreProperties>
</file>