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2192000" cy="6858000"/>
  <p:notesSz cx="6858000" cy="9144000"/>
  <p:embeddedFontLst>
    <p:embeddedFont>
      <p:font typeface="Calibri (MS) Bold" charset="1" panose="020F0702030404030204"/>
      <p:regular r:id="rId37"/>
    </p:embeddedFont>
    <p:embeddedFont>
      <p:font typeface="Calibri (MS)" charset="1" panose="020F0502020204030204"/>
      <p:regular r:id="rId38"/>
    </p:embeddedFont>
    <p:embeddedFont>
      <p:font typeface="Arial" charset="1" panose="020B0604020202020204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2" Target="../media/image24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svg" Type="http://schemas.openxmlformats.org/officeDocument/2006/relationships/image"/><Relationship Id="rId11" Target="../media/image41.png" Type="http://schemas.openxmlformats.org/officeDocument/2006/relationships/image"/><Relationship Id="rId12" Target="../media/image42.svg" Type="http://schemas.openxmlformats.org/officeDocument/2006/relationships/image"/><Relationship Id="rId13" Target="../media/image43.png" Type="http://schemas.openxmlformats.org/officeDocument/2006/relationships/image"/><Relationship Id="rId14" Target="../media/image44.svg" Type="http://schemas.openxmlformats.org/officeDocument/2006/relationships/image"/><Relationship Id="rId15" Target="../media/image45.png" Type="http://schemas.openxmlformats.org/officeDocument/2006/relationships/image"/><Relationship Id="rId16" Target="../media/image46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2" Target="../media/image34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Relationship Id="rId7" Target="../media/image37.png" Type="http://schemas.openxmlformats.org/officeDocument/2006/relationships/image"/><Relationship Id="rId8" Target="../media/image38.sv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5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8.png" Type="http://schemas.openxmlformats.org/officeDocument/2006/relationships/image"/><Relationship Id="rId3" Target="../media/image59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60.png" Type="http://schemas.openxmlformats.org/officeDocument/2006/relationships/image"/><Relationship Id="rId5" Target="../media/image61.svg" Type="http://schemas.openxmlformats.org/officeDocument/2006/relationships/image"/><Relationship Id="rId6" Target="../media/image62.pn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65.png" Type="http://schemas.openxmlformats.org/officeDocument/2006/relationships/image"/><Relationship Id="rId7" Target="../media/image66.sv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svg" Type="http://schemas.openxmlformats.org/officeDocument/2006/relationships/image"/><Relationship Id="rId2" Target="../media/image67.png" Type="http://schemas.openxmlformats.org/officeDocument/2006/relationships/image"/><Relationship Id="rId3" Target="../media/image68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69.png" Type="http://schemas.openxmlformats.org/officeDocument/2006/relationships/image"/><Relationship Id="rId9" Target="../media/image70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2.png" Type="http://schemas.openxmlformats.org/officeDocument/2006/relationships/image"/><Relationship Id="rId6" Target="../media/image73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0.svg" Type="http://schemas.openxmlformats.org/officeDocument/2006/relationships/image"/><Relationship Id="rId11" Target="../media/image81.png" Type="http://schemas.openxmlformats.org/officeDocument/2006/relationships/image"/><Relationship Id="rId12" Target="../media/image82.svg" Type="http://schemas.openxmlformats.org/officeDocument/2006/relationships/image"/><Relationship Id="rId13" Target="../media/image83.svg" Type="http://schemas.openxmlformats.org/officeDocument/2006/relationships/image"/><Relationship Id="rId14" Target="../media/image16.png" Type="http://schemas.openxmlformats.org/officeDocument/2006/relationships/image"/><Relationship Id="rId15" Target="../media/image17.svg" Type="http://schemas.openxmlformats.org/officeDocument/2006/relationships/image"/><Relationship Id="rId2" Target="../media/image74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5.png" Type="http://schemas.openxmlformats.org/officeDocument/2006/relationships/image"/><Relationship Id="rId6" Target="../media/image76.png" Type="http://schemas.openxmlformats.org/officeDocument/2006/relationships/image"/><Relationship Id="rId7" Target="../media/image77.svg" Type="http://schemas.openxmlformats.org/officeDocument/2006/relationships/image"/><Relationship Id="rId8" Target="../media/image78.png" Type="http://schemas.openxmlformats.org/officeDocument/2006/relationships/image"/><Relationship Id="rId9" Target="../media/image7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11" Target="../media/image16.png" Type="http://schemas.openxmlformats.org/officeDocument/2006/relationships/image"/><Relationship Id="rId12" Target="../media/image17.svg" Type="http://schemas.openxmlformats.org/officeDocument/2006/relationships/image"/><Relationship Id="rId2" Target="../media/image84.png" Type="http://schemas.openxmlformats.org/officeDocument/2006/relationships/image"/><Relationship Id="rId3" Target="../media/image85.svg" Type="http://schemas.openxmlformats.org/officeDocument/2006/relationships/image"/><Relationship Id="rId4" Target="../media/image86.png" Type="http://schemas.openxmlformats.org/officeDocument/2006/relationships/image"/><Relationship Id="rId5" Target="../media/image87.png" Type="http://schemas.openxmlformats.org/officeDocument/2006/relationships/image"/><Relationship Id="rId6" Target="../media/image88.pn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9.jpeg" Type="http://schemas.openxmlformats.org/officeDocument/2006/relationships/image"/><Relationship Id="rId3" Target="../media/image90.png" Type="http://schemas.openxmlformats.org/officeDocument/2006/relationships/image"/><Relationship Id="rId4" Target="../media/image91.png" Type="http://schemas.openxmlformats.org/officeDocument/2006/relationships/image"/><Relationship Id="rId5" Target="../media/image59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2.png" Type="http://schemas.openxmlformats.org/officeDocument/2006/relationships/image"/><Relationship Id="rId3" Target="../media/image93.jpeg" Type="http://schemas.openxmlformats.org/officeDocument/2006/relationships/image"/><Relationship Id="rId4" Target="../media/image94.jpeg" Type="http://schemas.openxmlformats.org/officeDocument/2006/relationships/image"/><Relationship Id="rId5" Target="../media/image95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6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7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8.png" Type="http://schemas.openxmlformats.org/officeDocument/2006/relationships/image"/><Relationship Id="rId3" Target="../media/image19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9.png" Type="http://schemas.openxmlformats.org/officeDocument/2006/relationships/image"/><Relationship Id="rId3" Target="../media/image100.svg" Type="http://schemas.openxmlformats.org/officeDocument/2006/relationships/image"/><Relationship Id="rId4" Target="../media/image101.pn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8.png" Type="http://schemas.openxmlformats.org/officeDocument/2006/relationships/image"/><Relationship Id="rId11" Target="../media/image109.png" Type="http://schemas.openxmlformats.org/officeDocument/2006/relationships/image"/><Relationship Id="rId12" Target="../media/image110.png" Type="http://schemas.openxmlformats.org/officeDocument/2006/relationships/image"/><Relationship Id="rId13" Target="../media/image2.png" Type="http://schemas.openxmlformats.org/officeDocument/2006/relationships/image"/><Relationship Id="rId14" Target="../media/image3.svg" Type="http://schemas.openxmlformats.org/officeDocument/2006/relationships/image"/><Relationship Id="rId15" Target="../media/image16.png" Type="http://schemas.openxmlformats.org/officeDocument/2006/relationships/image"/><Relationship Id="rId16" Target="../media/image111.svg" Type="http://schemas.openxmlformats.org/officeDocument/2006/relationships/image"/><Relationship Id="rId2" Target="../media/image102.png" Type="http://schemas.openxmlformats.org/officeDocument/2006/relationships/image"/><Relationship Id="rId3" Target="../media/image92.png" Type="http://schemas.openxmlformats.org/officeDocument/2006/relationships/image"/><Relationship Id="rId4" Target="../media/image103.png" Type="http://schemas.openxmlformats.org/officeDocument/2006/relationships/image"/><Relationship Id="rId5" Target="../media/image59.png" Type="http://schemas.openxmlformats.org/officeDocument/2006/relationships/image"/><Relationship Id="rId6" Target="../media/image104.png" Type="http://schemas.openxmlformats.org/officeDocument/2006/relationships/image"/><Relationship Id="rId7" Target="../media/image105.png" Type="http://schemas.openxmlformats.org/officeDocument/2006/relationships/image"/><Relationship Id="rId8" Target="../media/image106.png" Type="http://schemas.openxmlformats.org/officeDocument/2006/relationships/image"/><Relationship Id="rId9" Target="../media/image107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2.jpeg" Type="http://schemas.openxmlformats.org/officeDocument/2006/relationships/image"/><Relationship Id="rId3" Target="../media/image113.png" Type="http://schemas.openxmlformats.org/officeDocument/2006/relationships/image"/><Relationship Id="rId4" Target="../media/image114.png" Type="http://schemas.openxmlformats.org/officeDocument/2006/relationships/image"/><Relationship Id="rId5" Target="../media/image115.png" Type="http://schemas.openxmlformats.org/officeDocument/2006/relationships/image"/><Relationship Id="rId6" Target="../media/image2.png" Type="http://schemas.openxmlformats.org/officeDocument/2006/relationships/image"/><Relationship Id="rId7" Target="../media/image116.sv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17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4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59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8.png" Type="http://schemas.openxmlformats.org/officeDocument/2006/relationships/image"/><Relationship Id="rId3" Target="../media/image119.svg" Type="http://schemas.openxmlformats.org/officeDocument/2006/relationships/image"/><Relationship Id="rId4" Target="../media/image120.png" Type="http://schemas.openxmlformats.org/officeDocument/2006/relationships/image"/><Relationship Id="rId5" Target="../media/image2.png" Type="http://schemas.openxmlformats.org/officeDocument/2006/relationships/image"/><Relationship Id="rId6" Target="../media/image121.svg" Type="http://schemas.openxmlformats.org/officeDocument/2006/relationships/image"/><Relationship Id="rId7" Target="../media/image16.png" Type="http://schemas.openxmlformats.org/officeDocument/2006/relationships/image"/><Relationship Id="rId8" Target="../media/image12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2667000" y="-2667000"/>
            <a:ext cx="6858000" cy="12192000"/>
            <a:chOff x="0" y="0"/>
            <a:chExt cx="9144000" cy="1625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44000" cy="16256000"/>
            </a:xfrm>
            <a:custGeom>
              <a:avLst/>
              <a:gdLst/>
              <a:ahLst/>
              <a:cxnLst/>
              <a:rect r="r" b="b" t="t" l="l"/>
              <a:pathLst>
                <a:path h="16256000" w="9144000">
                  <a:moveTo>
                    <a:pt x="0" y="16256000"/>
                  </a:moveTo>
                  <a:lnTo>
                    <a:pt x="9144000" y="16256000"/>
                  </a:lnTo>
                  <a:lnTo>
                    <a:pt x="9144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441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78792" y="3616195"/>
            <a:ext cx="3636083" cy="720471"/>
          </a:xfrm>
          <a:custGeom>
            <a:avLst/>
            <a:gdLst/>
            <a:ahLst/>
            <a:cxnLst/>
            <a:rect r="r" b="b" t="t" l="l"/>
            <a:pathLst>
              <a:path h="720471" w="3636083">
                <a:moveTo>
                  <a:pt x="0" y="0"/>
                </a:moveTo>
                <a:lnTo>
                  <a:pt x="3636083" y="0"/>
                </a:lnTo>
                <a:lnTo>
                  <a:pt x="3636083" y="720471"/>
                </a:lnTo>
                <a:lnTo>
                  <a:pt x="0" y="7204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218046" y="705993"/>
            <a:ext cx="3973954" cy="5315969"/>
          </a:xfrm>
          <a:custGeom>
            <a:avLst/>
            <a:gdLst/>
            <a:ahLst/>
            <a:cxnLst/>
            <a:rect r="r" b="b" t="t" l="l"/>
            <a:pathLst>
              <a:path h="5315969" w="3973954">
                <a:moveTo>
                  <a:pt x="0" y="0"/>
                </a:moveTo>
                <a:lnTo>
                  <a:pt x="3973954" y="0"/>
                </a:lnTo>
                <a:lnTo>
                  <a:pt x="3973954" y="5315969"/>
                </a:lnTo>
                <a:lnTo>
                  <a:pt x="0" y="53159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892803" y="1040197"/>
            <a:ext cx="4583430" cy="4583430"/>
            <a:chOff x="0" y="0"/>
            <a:chExt cx="6111240" cy="61112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111240" cy="6111240"/>
            </a:xfrm>
            <a:custGeom>
              <a:avLst/>
              <a:gdLst/>
              <a:ahLst/>
              <a:cxnLst/>
              <a:rect r="r" b="b" t="t" l="l"/>
              <a:pathLst>
                <a:path h="6111240" w="6111240">
                  <a:moveTo>
                    <a:pt x="3032633" y="0"/>
                  </a:moveTo>
                  <a:cubicBezTo>
                    <a:pt x="1355598" y="12319"/>
                    <a:pt x="0" y="1375664"/>
                    <a:pt x="0" y="3055493"/>
                  </a:cubicBezTo>
                  <a:cubicBezTo>
                    <a:pt x="0" y="4743069"/>
                    <a:pt x="1368044" y="6111240"/>
                    <a:pt x="3055620" y="6111240"/>
                  </a:cubicBezTo>
                  <a:cubicBezTo>
                    <a:pt x="4742561" y="6111240"/>
                    <a:pt x="6110224" y="4744085"/>
                    <a:pt x="6111240" y="3057271"/>
                  </a:cubicBezTo>
                  <a:lnTo>
                    <a:pt x="6111240" y="3054858"/>
                  </a:lnTo>
                  <a:cubicBezTo>
                    <a:pt x="6110859" y="1375283"/>
                    <a:pt x="4755388" y="12319"/>
                    <a:pt x="3078607" y="0"/>
                  </a:cubicBez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5816594" y="963930"/>
            <a:ext cx="4735840" cy="4735916"/>
          </a:xfrm>
          <a:custGeom>
            <a:avLst/>
            <a:gdLst/>
            <a:ahLst/>
            <a:cxnLst/>
            <a:rect r="r" b="b" t="t" l="l"/>
            <a:pathLst>
              <a:path h="4735916" w="4735840">
                <a:moveTo>
                  <a:pt x="0" y="0"/>
                </a:moveTo>
                <a:lnTo>
                  <a:pt x="4735839" y="0"/>
                </a:lnTo>
                <a:lnTo>
                  <a:pt x="4735839" y="4735916"/>
                </a:lnTo>
                <a:lnTo>
                  <a:pt x="0" y="47359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679050" y="6208766"/>
            <a:ext cx="576453" cy="585930"/>
          </a:xfrm>
          <a:custGeom>
            <a:avLst/>
            <a:gdLst/>
            <a:ahLst/>
            <a:cxnLst/>
            <a:rect r="r" b="b" t="t" l="l"/>
            <a:pathLst>
              <a:path h="585930" w="576453">
                <a:moveTo>
                  <a:pt x="0" y="0"/>
                </a:moveTo>
                <a:lnTo>
                  <a:pt x="576453" y="0"/>
                </a:lnTo>
                <a:lnTo>
                  <a:pt x="576453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92073" y="2339807"/>
            <a:ext cx="2355799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DİN KÜLTÜRÜ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92073" y="2549871"/>
            <a:ext cx="2992650" cy="811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0"/>
              </a:lnSpc>
            </a:pPr>
            <a:r>
              <a:rPr lang="en-US" b="true" sz="32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 AHLAK BİLGİSİ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60294" y="3423761"/>
            <a:ext cx="2867206" cy="811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0"/>
              </a:lnSpc>
            </a:pPr>
            <a:r>
              <a:rPr lang="en-US" b="true" sz="3206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SINIF 1. ÜNİTE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56716" y="4510792"/>
            <a:ext cx="3949770" cy="1208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b="true" sz="360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GÜNLÜK HAYATTAKİ DİNÎ</a:t>
            </a:r>
            <a:r>
              <a:rPr lang="en-US" b="true" sz="360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360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İFADELER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28091" y="6358395"/>
            <a:ext cx="92212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58937" y="365503"/>
            <a:ext cx="3933063" cy="2458212"/>
          </a:xfrm>
          <a:custGeom>
            <a:avLst/>
            <a:gdLst/>
            <a:ahLst/>
            <a:cxnLst/>
            <a:rect r="r" b="b" t="t" l="l"/>
            <a:pathLst>
              <a:path h="2458212" w="3933063">
                <a:moveTo>
                  <a:pt x="0" y="0"/>
                </a:moveTo>
                <a:lnTo>
                  <a:pt x="3933063" y="0"/>
                </a:lnTo>
                <a:lnTo>
                  <a:pt x="3933063" y="2458212"/>
                </a:lnTo>
                <a:lnTo>
                  <a:pt x="0" y="24582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51382" y="1404109"/>
            <a:ext cx="5139947" cy="936374"/>
          </a:xfrm>
          <a:custGeom>
            <a:avLst/>
            <a:gdLst/>
            <a:ahLst/>
            <a:cxnLst/>
            <a:rect r="r" b="b" t="t" l="l"/>
            <a:pathLst>
              <a:path h="936374" w="5139947">
                <a:moveTo>
                  <a:pt x="0" y="0"/>
                </a:moveTo>
                <a:lnTo>
                  <a:pt x="5139947" y="0"/>
                </a:lnTo>
                <a:lnTo>
                  <a:pt x="5139947" y="936374"/>
                </a:lnTo>
                <a:lnTo>
                  <a:pt x="0" y="9363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42974" y="2661504"/>
            <a:ext cx="8607285" cy="17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7"/>
              </a:lnSpc>
            </a:pPr>
            <a:r>
              <a:rPr lang="en-US" b="true" sz="320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1.Günlük Konuşmalarda Dinî İfadeler 2.Dilek ve Dualarda Geçen Dinî İfadeler 3.Bir Dua Tanıyorum: Sübhaneke Duası ve Anlamı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83664" y="1548641"/>
            <a:ext cx="374614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Neler Öğreneceğiz?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98808" y="6358395"/>
            <a:ext cx="92212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47559" y="1920878"/>
            <a:ext cx="4977641" cy="3473320"/>
          </a:xfrm>
          <a:custGeom>
            <a:avLst/>
            <a:gdLst/>
            <a:ahLst/>
            <a:cxnLst/>
            <a:rect r="r" b="b" t="t" l="l"/>
            <a:pathLst>
              <a:path h="3473320" w="4977641">
                <a:moveTo>
                  <a:pt x="0" y="0"/>
                </a:moveTo>
                <a:lnTo>
                  <a:pt x="4977641" y="0"/>
                </a:lnTo>
                <a:lnTo>
                  <a:pt x="4977641" y="3473320"/>
                </a:lnTo>
                <a:lnTo>
                  <a:pt x="0" y="347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19532" y="1630461"/>
            <a:ext cx="3854577" cy="4013711"/>
          </a:xfrm>
          <a:custGeom>
            <a:avLst/>
            <a:gdLst/>
            <a:ahLst/>
            <a:cxnLst/>
            <a:rect r="r" b="b" t="t" l="l"/>
            <a:pathLst>
              <a:path h="4013711" w="3854577">
                <a:moveTo>
                  <a:pt x="0" y="0"/>
                </a:moveTo>
                <a:lnTo>
                  <a:pt x="3854577" y="0"/>
                </a:lnTo>
                <a:lnTo>
                  <a:pt x="3854577" y="4013711"/>
                </a:lnTo>
                <a:lnTo>
                  <a:pt x="0" y="40137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32002" y="668617"/>
            <a:ext cx="6411097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Günlük Konuşmalarda Dinî İfadeler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847470" y="3324987"/>
            <a:ext cx="1328766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Din nedir?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798307" y="2491235"/>
            <a:ext cx="3718941" cy="220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 (cc) tarafından peygamberler aracılığıyla akıl sahibi insanlara gönderilen, insanları iyiye ve doğruya yönelten ilahi kurallardır.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798808" y="6358395"/>
            <a:ext cx="92212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83026" y="4620"/>
            <a:ext cx="4278630" cy="6417945"/>
          </a:xfrm>
          <a:custGeom>
            <a:avLst/>
            <a:gdLst/>
            <a:ahLst/>
            <a:cxnLst/>
            <a:rect r="r" b="b" t="t" l="l"/>
            <a:pathLst>
              <a:path h="6417945" w="4278630">
                <a:moveTo>
                  <a:pt x="0" y="0"/>
                </a:moveTo>
                <a:lnTo>
                  <a:pt x="4278630" y="0"/>
                </a:lnTo>
                <a:lnTo>
                  <a:pt x="4278630" y="6417945"/>
                </a:lnTo>
                <a:lnTo>
                  <a:pt x="0" y="64179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45771" y="5982033"/>
            <a:ext cx="1611373" cy="440541"/>
          </a:xfrm>
          <a:custGeom>
            <a:avLst/>
            <a:gdLst/>
            <a:ahLst/>
            <a:cxnLst/>
            <a:rect r="r" b="b" t="t" l="l"/>
            <a:pathLst>
              <a:path h="440541" w="1611373">
                <a:moveTo>
                  <a:pt x="0" y="0"/>
                </a:moveTo>
                <a:lnTo>
                  <a:pt x="1611373" y="0"/>
                </a:lnTo>
                <a:lnTo>
                  <a:pt x="1611373" y="440541"/>
                </a:lnTo>
                <a:lnTo>
                  <a:pt x="0" y="44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878068" y="1898047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418938" y="3650237"/>
            <a:ext cx="70333" cy="446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1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220968" y="4089654"/>
            <a:ext cx="4213879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8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gibi ifadeler bunlardan bazılarıdır.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220968" y="1646806"/>
            <a:ext cx="5128689" cy="157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Günlük hayatta konuşurken kaynağını </a:t>
            </a:r>
          </a:p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dindenalankelimeveifadelerkullanırız. </a:t>
            </a:r>
          </a:p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Bunlara dinî ifadeler denir.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220968" y="3659762"/>
            <a:ext cx="5360537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Selamünaleyküm,elhamdülillah,maşallah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78068" y="3653790"/>
            <a:ext cx="108918" cy="416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27914" y="6062434"/>
            <a:ext cx="864194" cy="290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b="true" sz="159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1.1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798808" y="6358395"/>
            <a:ext cx="92212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17521" y="920296"/>
            <a:ext cx="4830442" cy="4841624"/>
          </a:xfrm>
          <a:custGeom>
            <a:avLst/>
            <a:gdLst/>
            <a:ahLst/>
            <a:cxnLst/>
            <a:rect r="r" b="b" t="t" l="l"/>
            <a:pathLst>
              <a:path h="4841624" w="4830442">
                <a:moveTo>
                  <a:pt x="0" y="0"/>
                </a:moveTo>
                <a:lnTo>
                  <a:pt x="4830442" y="0"/>
                </a:lnTo>
                <a:lnTo>
                  <a:pt x="4830442" y="4841624"/>
                </a:lnTo>
                <a:lnTo>
                  <a:pt x="0" y="48416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1798808" y="6358395"/>
            <a:ext cx="92212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98850" y="2151421"/>
            <a:ext cx="1856603" cy="532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279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Sübhanallah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11250" y="586016"/>
            <a:ext cx="2726960" cy="532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279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Allah’a emanet ol.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34285" y="5724639"/>
            <a:ext cx="1750485" cy="532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279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Hayırlı işler.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555106" y="5724639"/>
            <a:ext cx="1370543" cy="532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279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Maşallah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966205" y="586016"/>
            <a:ext cx="2458345" cy="532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279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Allah şifa versin.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145524" y="2151421"/>
            <a:ext cx="2051104" cy="532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279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Elhamdülillah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423798" y="4006253"/>
            <a:ext cx="1371714" cy="532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b="true" sz="2798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Bismillah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197597" y="4058069"/>
            <a:ext cx="1867986" cy="532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b="true" sz="2798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Estağfirullah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524243" y="2497960"/>
            <a:ext cx="1977295" cy="132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Günlük hayatta kullandığımız bazı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722363" y="3815077"/>
            <a:ext cx="1501940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dinî ifadeler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81494" y="898398"/>
            <a:ext cx="4373375" cy="4373375"/>
            <a:chOff x="0" y="0"/>
            <a:chExt cx="5831167" cy="58311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831205" cy="5831205"/>
            </a:xfrm>
            <a:custGeom>
              <a:avLst/>
              <a:gdLst/>
              <a:ahLst/>
              <a:cxnLst/>
              <a:rect r="r" b="b" t="t" l="l"/>
              <a:pathLst>
                <a:path h="5831205" w="5831205">
                  <a:moveTo>
                    <a:pt x="0" y="0"/>
                  </a:moveTo>
                  <a:lnTo>
                    <a:pt x="0" y="5831205"/>
                  </a:lnTo>
                  <a:lnTo>
                    <a:pt x="5831205" y="5831205"/>
                  </a:lnTo>
                  <a:lnTo>
                    <a:pt x="5831205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9643" y="489080"/>
            <a:ext cx="5895927" cy="840362"/>
          </a:xfrm>
          <a:custGeom>
            <a:avLst/>
            <a:gdLst/>
            <a:ahLst/>
            <a:cxnLst/>
            <a:rect r="r" b="b" t="t" l="l"/>
            <a:pathLst>
              <a:path h="840362" w="5895927">
                <a:moveTo>
                  <a:pt x="0" y="0"/>
                </a:moveTo>
                <a:lnTo>
                  <a:pt x="5895927" y="0"/>
                </a:lnTo>
                <a:lnTo>
                  <a:pt x="5895927" y="840362"/>
                </a:lnTo>
                <a:lnTo>
                  <a:pt x="0" y="8403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762495" y="4808601"/>
            <a:ext cx="1611373" cy="440560"/>
          </a:xfrm>
          <a:custGeom>
            <a:avLst/>
            <a:gdLst/>
            <a:ahLst/>
            <a:cxnLst/>
            <a:rect r="r" b="b" t="t" l="l"/>
            <a:pathLst>
              <a:path h="440560" w="1611373">
                <a:moveTo>
                  <a:pt x="0" y="0"/>
                </a:moveTo>
                <a:lnTo>
                  <a:pt x="1611373" y="0"/>
                </a:lnTo>
                <a:lnTo>
                  <a:pt x="1611373" y="440560"/>
                </a:lnTo>
                <a:lnTo>
                  <a:pt x="0" y="4405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972056" y="625307"/>
            <a:ext cx="4090159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Allah (cc) ve Peygamber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30173" y="2209324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30173" y="3526307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73025" y="3522726"/>
            <a:ext cx="5235254" cy="1323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Hayatımızın her anında Allah’ın yüceliğini hatırlar, günlük konuşmalarımızda O’nun ismini andığımız ifadeler kullanırız.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73025" y="2215258"/>
            <a:ext cx="5762454" cy="875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Allah (cc)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*;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kâinatı ve bütün varlıkları yaratan tek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varlığın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özel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ismidir.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30173" y="5291242"/>
            <a:ext cx="2450344" cy="290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*Cellecelalüh: Yüceler yücesi.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45524" y="4888649"/>
            <a:ext cx="864194" cy="290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b="true" sz="159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1.2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798808" y="6358395"/>
            <a:ext cx="92212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266460">
            <a:off x="1145572" y="414966"/>
            <a:ext cx="4582630" cy="5690673"/>
            <a:chOff x="0" y="0"/>
            <a:chExt cx="6110173" cy="75875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110097" cy="7587615"/>
            </a:xfrm>
            <a:custGeom>
              <a:avLst/>
              <a:gdLst/>
              <a:ahLst/>
              <a:cxnLst/>
              <a:rect r="r" b="b" t="t" l="l"/>
              <a:pathLst>
                <a:path h="7587615" w="6110097">
                  <a:moveTo>
                    <a:pt x="0" y="6477"/>
                  </a:moveTo>
                  <a:lnTo>
                    <a:pt x="8001" y="7587615"/>
                  </a:lnTo>
                  <a:lnTo>
                    <a:pt x="6110097" y="7581138"/>
                  </a:lnTo>
                  <a:lnTo>
                    <a:pt x="6102096" y="0"/>
                  </a:lnTo>
                  <a:lnTo>
                    <a:pt x="0" y="6477"/>
                  </a:lnTo>
                  <a:close/>
                </a:path>
              </a:pathLst>
            </a:custGeom>
            <a:blipFill>
              <a:blip r:embed="rId6"/>
              <a:stretch>
                <a:fillRect l="0" t="-1" r="-1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798808" y="6358395"/>
            <a:ext cx="92212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934213" y="2046503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886326" y="1916963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86326" y="3672869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77113" y="2042922"/>
            <a:ext cx="2597306" cy="2640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haberci ve elçi demektir. Peygamberler Yüce Allah’tan insanlara haber getiren elçilerdir.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229226" y="1913382"/>
            <a:ext cx="4073671" cy="1323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Peygamberler, nasıl ibadet edeceğimizi ve nasıl iyi bir insan olacağımızı öğretirler.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229226" y="3421637"/>
            <a:ext cx="4570790" cy="1132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Onların rehberlikleri sayesinde Yüce </a:t>
            </a:r>
          </a:p>
          <a:p>
            <a:pPr algn="l">
              <a:lnSpc>
                <a:spcPts val="12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 daha iyi tanırız.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9978" y="-63503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8" y="0"/>
                </a:lnTo>
                <a:lnTo>
                  <a:pt x="667008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9643" y="489080"/>
            <a:ext cx="5001720" cy="840362"/>
          </a:xfrm>
          <a:custGeom>
            <a:avLst/>
            <a:gdLst/>
            <a:ahLst/>
            <a:cxnLst/>
            <a:rect r="r" b="b" t="t" l="l"/>
            <a:pathLst>
              <a:path h="840362" w="5001720">
                <a:moveTo>
                  <a:pt x="0" y="0"/>
                </a:moveTo>
                <a:lnTo>
                  <a:pt x="5001720" y="0"/>
                </a:lnTo>
                <a:lnTo>
                  <a:pt x="5001720" y="840362"/>
                </a:lnTo>
                <a:lnTo>
                  <a:pt x="0" y="8403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14628" y="2176043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14628" y="3493037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57528" y="2181987"/>
            <a:ext cx="7034022" cy="875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“Rahman ve Rahîm olan Allah’ın adıyla” anlamına gelen Bismillâhirrahmânirrahîm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cümlesine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besmele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denir.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57528" y="3489455"/>
            <a:ext cx="9672333" cy="884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“Kovulmuş şeytanın şerrinden Allah’a sığınırım.” anlamına gelen Eûzü billâhi mine’ş-şeytâni’r-racîm ifadesiyle birlikte söylenirse buna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eûzü besmele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denir.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13047" y="625307"/>
            <a:ext cx="1464278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Besmele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798808" y="6358395"/>
            <a:ext cx="92212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0034" y="2060105"/>
            <a:ext cx="11541966" cy="4177408"/>
          </a:xfrm>
          <a:custGeom>
            <a:avLst/>
            <a:gdLst/>
            <a:ahLst/>
            <a:cxnLst/>
            <a:rect r="r" b="b" t="t" l="l"/>
            <a:pathLst>
              <a:path h="4177408" w="11541966">
                <a:moveTo>
                  <a:pt x="0" y="0"/>
                </a:moveTo>
                <a:lnTo>
                  <a:pt x="11541966" y="0"/>
                </a:lnTo>
                <a:lnTo>
                  <a:pt x="11541966" y="4177408"/>
                </a:lnTo>
                <a:lnTo>
                  <a:pt x="0" y="41774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386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15189" y="3423161"/>
            <a:ext cx="1275874" cy="843839"/>
          </a:xfrm>
          <a:custGeom>
            <a:avLst/>
            <a:gdLst/>
            <a:ahLst/>
            <a:cxnLst/>
            <a:rect r="r" b="b" t="t" l="l"/>
            <a:pathLst>
              <a:path h="843839" w="1275874">
                <a:moveTo>
                  <a:pt x="0" y="0"/>
                </a:moveTo>
                <a:lnTo>
                  <a:pt x="1275874" y="0"/>
                </a:lnTo>
                <a:lnTo>
                  <a:pt x="1275874" y="843839"/>
                </a:lnTo>
                <a:lnTo>
                  <a:pt x="0" y="8438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859387" y="3678012"/>
            <a:ext cx="1121254" cy="1002135"/>
          </a:xfrm>
          <a:custGeom>
            <a:avLst/>
            <a:gdLst/>
            <a:ahLst/>
            <a:cxnLst/>
            <a:rect r="r" b="b" t="t" l="l"/>
            <a:pathLst>
              <a:path h="1002135" w="1121254">
                <a:moveTo>
                  <a:pt x="0" y="0"/>
                </a:moveTo>
                <a:lnTo>
                  <a:pt x="1121255" y="0"/>
                </a:lnTo>
                <a:lnTo>
                  <a:pt x="1121255" y="1002135"/>
                </a:lnTo>
                <a:lnTo>
                  <a:pt x="0" y="10021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35396" y="4283326"/>
            <a:ext cx="1276807" cy="848163"/>
          </a:xfrm>
          <a:custGeom>
            <a:avLst/>
            <a:gdLst/>
            <a:ahLst/>
            <a:cxnLst/>
            <a:rect r="r" b="b" t="t" l="l"/>
            <a:pathLst>
              <a:path h="848163" w="1276807">
                <a:moveTo>
                  <a:pt x="0" y="0"/>
                </a:moveTo>
                <a:lnTo>
                  <a:pt x="1276807" y="0"/>
                </a:lnTo>
                <a:lnTo>
                  <a:pt x="1276807" y="848163"/>
                </a:lnTo>
                <a:lnTo>
                  <a:pt x="0" y="8481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6206109" y="3926500"/>
            <a:ext cx="682466" cy="247602"/>
            <a:chOff x="0" y="0"/>
            <a:chExt cx="682473" cy="24761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82752" cy="247650"/>
            </a:xfrm>
            <a:custGeom>
              <a:avLst/>
              <a:gdLst/>
              <a:ahLst/>
              <a:cxnLst/>
              <a:rect r="r" b="b" t="t" l="l"/>
              <a:pathLst>
                <a:path h="247650" w="682752">
                  <a:moveTo>
                    <a:pt x="125222" y="198120"/>
                  </a:moveTo>
                  <a:cubicBezTo>
                    <a:pt x="125095" y="198882"/>
                    <a:pt x="124968" y="199644"/>
                    <a:pt x="124460" y="200279"/>
                  </a:cubicBezTo>
                  <a:cubicBezTo>
                    <a:pt x="124079" y="200914"/>
                    <a:pt x="123444" y="201295"/>
                    <a:pt x="122428" y="201676"/>
                  </a:cubicBezTo>
                  <a:cubicBezTo>
                    <a:pt x="121412" y="202057"/>
                    <a:pt x="120015" y="202184"/>
                    <a:pt x="118364" y="202311"/>
                  </a:cubicBezTo>
                  <a:cubicBezTo>
                    <a:pt x="116713" y="202438"/>
                    <a:pt x="114427" y="202311"/>
                    <a:pt x="111760" y="202057"/>
                  </a:cubicBezTo>
                  <a:cubicBezTo>
                    <a:pt x="108331" y="201803"/>
                    <a:pt x="105537" y="201422"/>
                    <a:pt x="103378" y="200914"/>
                  </a:cubicBezTo>
                  <a:cubicBezTo>
                    <a:pt x="101219" y="200406"/>
                    <a:pt x="99568" y="199771"/>
                    <a:pt x="98552" y="198882"/>
                  </a:cubicBezTo>
                  <a:cubicBezTo>
                    <a:pt x="97536" y="197993"/>
                    <a:pt x="96774" y="197104"/>
                    <a:pt x="96139" y="196088"/>
                  </a:cubicBezTo>
                  <a:lnTo>
                    <a:pt x="33401" y="94234"/>
                  </a:lnTo>
                  <a:lnTo>
                    <a:pt x="25527" y="190246"/>
                  </a:lnTo>
                  <a:cubicBezTo>
                    <a:pt x="25400" y="190881"/>
                    <a:pt x="25146" y="191516"/>
                    <a:pt x="24765" y="192151"/>
                  </a:cubicBezTo>
                  <a:cubicBezTo>
                    <a:pt x="24257" y="192786"/>
                    <a:pt x="23622" y="193294"/>
                    <a:pt x="22606" y="193548"/>
                  </a:cubicBezTo>
                  <a:cubicBezTo>
                    <a:pt x="21590" y="193802"/>
                    <a:pt x="20193" y="193929"/>
                    <a:pt x="18542" y="194056"/>
                  </a:cubicBezTo>
                  <a:cubicBezTo>
                    <a:pt x="16891" y="194183"/>
                    <a:pt x="14859" y="194183"/>
                    <a:pt x="12319" y="193929"/>
                  </a:cubicBezTo>
                  <a:cubicBezTo>
                    <a:pt x="10033" y="193675"/>
                    <a:pt x="8001" y="193421"/>
                    <a:pt x="6350" y="193040"/>
                  </a:cubicBezTo>
                  <a:cubicBezTo>
                    <a:pt x="4699" y="192659"/>
                    <a:pt x="3302" y="192278"/>
                    <a:pt x="2413" y="191897"/>
                  </a:cubicBezTo>
                  <a:cubicBezTo>
                    <a:pt x="1524" y="191516"/>
                    <a:pt x="762" y="190881"/>
                    <a:pt x="381" y="190119"/>
                  </a:cubicBezTo>
                  <a:cubicBezTo>
                    <a:pt x="0" y="189357"/>
                    <a:pt x="0" y="188849"/>
                    <a:pt x="0" y="188087"/>
                  </a:cubicBezTo>
                  <a:lnTo>
                    <a:pt x="15113" y="3937"/>
                  </a:lnTo>
                  <a:cubicBezTo>
                    <a:pt x="15240" y="3175"/>
                    <a:pt x="15494" y="2413"/>
                    <a:pt x="15875" y="1905"/>
                  </a:cubicBezTo>
                  <a:cubicBezTo>
                    <a:pt x="16383" y="1270"/>
                    <a:pt x="17145" y="889"/>
                    <a:pt x="18161" y="635"/>
                  </a:cubicBezTo>
                  <a:cubicBezTo>
                    <a:pt x="19177" y="381"/>
                    <a:pt x="20447" y="127"/>
                    <a:pt x="22225" y="127"/>
                  </a:cubicBezTo>
                  <a:cubicBezTo>
                    <a:pt x="23876" y="0"/>
                    <a:pt x="25908" y="0"/>
                    <a:pt x="28321" y="254"/>
                  </a:cubicBezTo>
                  <a:cubicBezTo>
                    <a:pt x="30734" y="381"/>
                    <a:pt x="32766" y="762"/>
                    <a:pt x="34417" y="1143"/>
                  </a:cubicBezTo>
                  <a:cubicBezTo>
                    <a:pt x="36068" y="1524"/>
                    <a:pt x="37338" y="1905"/>
                    <a:pt x="38354" y="2286"/>
                  </a:cubicBezTo>
                  <a:cubicBezTo>
                    <a:pt x="39243" y="2667"/>
                    <a:pt x="39878" y="3302"/>
                    <a:pt x="40259" y="3937"/>
                  </a:cubicBezTo>
                  <a:cubicBezTo>
                    <a:pt x="40640" y="4572"/>
                    <a:pt x="40767" y="5207"/>
                    <a:pt x="40640" y="5969"/>
                  </a:cubicBezTo>
                  <a:lnTo>
                    <a:pt x="33655" y="91313"/>
                  </a:lnTo>
                  <a:lnTo>
                    <a:pt x="108585" y="11557"/>
                  </a:lnTo>
                  <a:cubicBezTo>
                    <a:pt x="109220" y="10795"/>
                    <a:pt x="109982" y="10033"/>
                    <a:pt x="110871" y="9525"/>
                  </a:cubicBezTo>
                  <a:cubicBezTo>
                    <a:pt x="111760" y="9017"/>
                    <a:pt x="112776" y="8636"/>
                    <a:pt x="113919" y="8382"/>
                  </a:cubicBezTo>
                  <a:cubicBezTo>
                    <a:pt x="115062" y="8128"/>
                    <a:pt x="116459" y="8001"/>
                    <a:pt x="118110" y="7874"/>
                  </a:cubicBezTo>
                  <a:cubicBezTo>
                    <a:pt x="119761" y="7874"/>
                    <a:pt x="121920" y="7874"/>
                    <a:pt x="124460" y="8128"/>
                  </a:cubicBezTo>
                  <a:cubicBezTo>
                    <a:pt x="127000" y="8382"/>
                    <a:pt x="129032" y="8636"/>
                    <a:pt x="130683" y="9017"/>
                  </a:cubicBezTo>
                  <a:cubicBezTo>
                    <a:pt x="132207" y="9398"/>
                    <a:pt x="133477" y="9779"/>
                    <a:pt x="134366" y="10287"/>
                  </a:cubicBezTo>
                  <a:cubicBezTo>
                    <a:pt x="135255" y="10795"/>
                    <a:pt x="135890" y="11303"/>
                    <a:pt x="136144" y="11938"/>
                  </a:cubicBezTo>
                  <a:cubicBezTo>
                    <a:pt x="136398" y="12573"/>
                    <a:pt x="136525" y="13208"/>
                    <a:pt x="136525" y="13843"/>
                  </a:cubicBezTo>
                  <a:cubicBezTo>
                    <a:pt x="136398" y="15240"/>
                    <a:pt x="136017" y="16383"/>
                    <a:pt x="135255" y="17653"/>
                  </a:cubicBezTo>
                  <a:cubicBezTo>
                    <a:pt x="134493" y="18923"/>
                    <a:pt x="133096" y="20574"/>
                    <a:pt x="131191" y="22733"/>
                  </a:cubicBezTo>
                  <a:lnTo>
                    <a:pt x="61214" y="93599"/>
                  </a:lnTo>
                  <a:lnTo>
                    <a:pt x="122301" y="190246"/>
                  </a:lnTo>
                  <a:cubicBezTo>
                    <a:pt x="123698" y="193040"/>
                    <a:pt x="124587" y="194818"/>
                    <a:pt x="124841" y="195834"/>
                  </a:cubicBezTo>
                  <a:cubicBezTo>
                    <a:pt x="125095" y="196850"/>
                    <a:pt x="125222" y="197485"/>
                    <a:pt x="125222" y="198120"/>
                  </a:cubicBezTo>
                  <a:close/>
                  <a:moveTo>
                    <a:pt x="268986" y="137414"/>
                  </a:moveTo>
                  <a:cubicBezTo>
                    <a:pt x="268605" y="141224"/>
                    <a:pt x="267462" y="143891"/>
                    <a:pt x="265303" y="145415"/>
                  </a:cubicBezTo>
                  <a:cubicBezTo>
                    <a:pt x="263271" y="146812"/>
                    <a:pt x="260985" y="147447"/>
                    <a:pt x="258572" y="147320"/>
                  </a:cubicBezTo>
                  <a:lnTo>
                    <a:pt x="170561" y="140081"/>
                  </a:lnTo>
                  <a:cubicBezTo>
                    <a:pt x="170053" y="147447"/>
                    <a:pt x="170180" y="154178"/>
                    <a:pt x="171196" y="160274"/>
                  </a:cubicBezTo>
                  <a:cubicBezTo>
                    <a:pt x="172212" y="166370"/>
                    <a:pt x="174244" y="171577"/>
                    <a:pt x="177419" y="176149"/>
                  </a:cubicBezTo>
                  <a:cubicBezTo>
                    <a:pt x="180467" y="180721"/>
                    <a:pt x="184785" y="184277"/>
                    <a:pt x="190119" y="187071"/>
                  </a:cubicBezTo>
                  <a:cubicBezTo>
                    <a:pt x="195453" y="189865"/>
                    <a:pt x="202184" y="191516"/>
                    <a:pt x="210312" y="192151"/>
                  </a:cubicBezTo>
                  <a:cubicBezTo>
                    <a:pt x="216662" y="192659"/>
                    <a:pt x="222377" y="192659"/>
                    <a:pt x="227457" y="192024"/>
                  </a:cubicBezTo>
                  <a:cubicBezTo>
                    <a:pt x="232537" y="191389"/>
                    <a:pt x="236855" y="190500"/>
                    <a:pt x="240538" y="189611"/>
                  </a:cubicBezTo>
                  <a:cubicBezTo>
                    <a:pt x="244348" y="188595"/>
                    <a:pt x="247396" y="187706"/>
                    <a:pt x="249809" y="186817"/>
                  </a:cubicBezTo>
                  <a:cubicBezTo>
                    <a:pt x="252222" y="185928"/>
                    <a:pt x="254000" y="185547"/>
                    <a:pt x="255270" y="185674"/>
                  </a:cubicBezTo>
                  <a:cubicBezTo>
                    <a:pt x="255905" y="185801"/>
                    <a:pt x="256540" y="185928"/>
                    <a:pt x="257048" y="186309"/>
                  </a:cubicBezTo>
                  <a:cubicBezTo>
                    <a:pt x="257556" y="186690"/>
                    <a:pt x="257937" y="187325"/>
                    <a:pt x="258191" y="188087"/>
                  </a:cubicBezTo>
                  <a:cubicBezTo>
                    <a:pt x="258445" y="188849"/>
                    <a:pt x="258572" y="189738"/>
                    <a:pt x="258572" y="191008"/>
                  </a:cubicBezTo>
                  <a:cubicBezTo>
                    <a:pt x="258699" y="192278"/>
                    <a:pt x="258572" y="193675"/>
                    <a:pt x="258445" y="195453"/>
                  </a:cubicBezTo>
                  <a:cubicBezTo>
                    <a:pt x="258318" y="196850"/>
                    <a:pt x="258191" y="197866"/>
                    <a:pt x="258064" y="198882"/>
                  </a:cubicBezTo>
                  <a:cubicBezTo>
                    <a:pt x="257937" y="199771"/>
                    <a:pt x="257683" y="200660"/>
                    <a:pt x="257429" y="201295"/>
                  </a:cubicBezTo>
                  <a:cubicBezTo>
                    <a:pt x="257175" y="201930"/>
                    <a:pt x="256921" y="202692"/>
                    <a:pt x="256540" y="203327"/>
                  </a:cubicBezTo>
                  <a:cubicBezTo>
                    <a:pt x="256159" y="203962"/>
                    <a:pt x="255651" y="204343"/>
                    <a:pt x="255143" y="204851"/>
                  </a:cubicBezTo>
                  <a:cubicBezTo>
                    <a:pt x="254508" y="205359"/>
                    <a:pt x="252857" y="206121"/>
                    <a:pt x="250063" y="207137"/>
                  </a:cubicBezTo>
                  <a:cubicBezTo>
                    <a:pt x="247269" y="208153"/>
                    <a:pt x="243713" y="209042"/>
                    <a:pt x="239395" y="209931"/>
                  </a:cubicBezTo>
                  <a:cubicBezTo>
                    <a:pt x="235077" y="210820"/>
                    <a:pt x="229997" y="211455"/>
                    <a:pt x="224409" y="211836"/>
                  </a:cubicBezTo>
                  <a:cubicBezTo>
                    <a:pt x="218821" y="212217"/>
                    <a:pt x="212725" y="212344"/>
                    <a:pt x="206375" y="211836"/>
                  </a:cubicBezTo>
                  <a:cubicBezTo>
                    <a:pt x="195453" y="210947"/>
                    <a:pt x="185928" y="208661"/>
                    <a:pt x="177927" y="204851"/>
                  </a:cubicBezTo>
                  <a:cubicBezTo>
                    <a:pt x="169926" y="201041"/>
                    <a:pt x="163322" y="195961"/>
                    <a:pt x="158242" y="189484"/>
                  </a:cubicBezTo>
                  <a:cubicBezTo>
                    <a:pt x="153035" y="183007"/>
                    <a:pt x="149352" y="175133"/>
                    <a:pt x="147320" y="165735"/>
                  </a:cubicBezTo>
                  <a:cubicBezTo>
                    <a:pt x="145161" y="156464"/>
                    <a:pt x="144653" y="145669"/>
                    <a:pt x="145542" y="133604"/>
                  </a:cubicBezTo>
                  <a:cubicBezTo>
                    <a:pt x="146558" y="122174"/>
                    <a:pt x="148844" y="112014"/>
                    <a:pt x="152654" y="103124"/>
                  </a:cubicBezTo>
                  <a:cubicBezTo>
                    <a:pt x="156464" y="94234"/>
                    <a:pt x="161290" y="86741"/>
                    <a:pt x="167386" y="80899"/>
                  </a:cubicBezTo>
                  <a:cubicBezTo>
                    <a:pt x="173482" y="75057"/>
                    <a:pt x="180594" y="70612"/>
                    <a:pt x="188849" y="67818"/>
                  </a:cubicBezTo>
                  <a:cubicBezTo>
                    <a:pt x="196977" y="65151"/>
                    <a:pt x="205994" y="64135"/>
                    <a:pt x="215773" y="64897"/>
                  </a:cubicBezTo>
                  <a:cubicBezTo>
                    <a:pt x="226314" y="65786"/>
                    <a:pt x="235077" y="68199"/>
                    <a:pt x="242189" y="72136"/>
                  </a:cubicBezTo>
                  <a:cubicBezTo>
                    <a:pt x="249301" y="76073"/>
                    <a:pt x="254889" y="81153"/>
                    <a:pt x="259207" y="87249"/>
                  </a:cubicBezTo>
                  <a:cubicBezTo>
                    <a:pt x="263525" y="93345"/>
                    <a:pt x="266446" y="100330"/>
                    <a:pt x="267970" y="108077"/>
                  </a:cubicBezTo>
                  <a:cubicBezTo>
                    <a:pt x="269621" y="115951"/>
                    <a:pt x="270002" y="124206"/>
                    <a:pt x="269367" y="132969"/>
                  </a:cubicBezTo>
                  <a:close/>
                  <a:moveTo>
                    <a:pt x="244983" y="128143"/>
                  </a:moveTo>
                  <a:cubicBezTo>
                    <a:pt x="246253" y="115316"/>
                    <a:pt x="244221" y="104902"/>
                    <a:pt x="238887" y="97155"/>
                  </a:cubicBezTo>
                  <a:cubicBezTo>
                    <a:pt x="233426" y="89281"/>
                    <a:pt x="224790" y="84963"/>
                    <a:pt x="212979" y="83947"/>
                  </a:cubicBezTo>
                  <a:cubicBezTo>
                    <a:pt x="206883" y="83439"/>
                    <a:pt x="201422" y="84201"/>
                    <a:pt x="196723" y="86106"/>
                  </a:cubicBezTo>
                  <a:cubicBezTo>
                    <a:pt x="191897" y="87884"/>
                    <a:pt x="187833" y="90678"/>
                    <a:pt x="184404" y="94107"/>
                  </a:cubicBezTo>
                  <a:cubicBezTo>
                    <a:pt x="180975" y="97536"/>
                    <a:pt x="178308" y="101854"/>
                    <a:pt x="176276" y="106680"/>
                  </a:cubicBezTo>
                  <a:cubicBezTo>
                    <a:pt x="174244" y="111506"/>
                    <a:pt x="172720" y="116713"/>
                    <a:pt x="172085" y="122047"/>
                  </a:cubicBezTo>
                  <a:close/>
                  <a:moveTo>
                    <a:pt x="389255" y="94742"/>
                  </a:moveTo>
                  <a:cubicBezTo>
                    <a:pt x="389001" y="96901"/>
                    <a:pt x="388874" y="98679"/>
                    <a:pt x="388620" y="100203"/>
                  </a:cubicBezTo>
                  <a:cubicBezTo>
                    <a:pt x="388366" y="101727"/>
                    <a:pt x="388112" y="102870"/>
                    <a:pt x="387731" y="103632"/>
                  </a:cubicBezTo>
                  <a:cubicBezTo>
                    <a:pt x="387350" y="104394"/>
                    <a:pt x="386969" y="105029"/>
                    <a:pt x="386461" y="105410"/>
                  </a:cubicBezTo>
                  <a:cubicBezTo>
                    <a:pt x="385953" y="105791"/>
                    <a:pt x="385318" y="106045"/>
                    <a:pt x="384556" y="106045"/>
                  </a:cubicBezTo>
                  <a:cubicBezTo>
                    <a:pt x="383794" y="105918"/>
                    <a:pt x="382778" y="105664"/>
                    <a:pt x="381762" y="105029"/>
                  </a:cubicBezTo>
                  <a:cubicBezTo>
                    <a:pt x="380746" y="104394"/>
                    <a:pt x="379349" y="104013"/>
                    <a:pt x="377952" y="103378"/>
                  </a:cubicBezTo>
                  <a:cubicBezTo>
                    <a:pt x="376555" y="102870"/>
                    <a:pt x="375031" y="102362"/>
                    <a:pt x="373253" y="101727"/>
                  </a:cubicBezTo>
                  <a:cubicBezTo>
                    <a:pt x="371475" y="101219"/>
                    <a:pt x="369570" y="100838"/>
                    <a:pt x="367538" y="100711"/>
                  </a:cubicBezTo>
                  <a:cubicBezTo>
                    <a:pt x="365125" y="100457"/>
                    <a:pt x="362585" y="100838"/>
                    <a:pt x="360172" y="101600"/>
                  </a:cubicBezTo>
                  <a:cubicBezTo>
                    <a:pt x="357632" y="102362"/>
                    <a:pt x="355092" y="103759"/>
                    <a:pt x="352298" y="105918"/>
                  </a:cubicBezTo>
                  <a:cubicBezTo>
                    <a:pt x="349504" y="108077"/>
                    <a:pt x="346456" y="110744"/>
                    <a:pt x="343281" y="114300"/>
                  </a:cubicBezTo>
                  <a:cubicBezTo>
                    <a:pt x="340106" y="117856"/>
                    <a:pt x="336550" y="122047"/>
                    <a:pt x="332613" y="127254"/>
                  </a:cubicBezTo>
                  <a:lnTo>
                    <a:pt x="325374" y="215011"/>
                  </a:lnTo>
                  <a:cubicBezTo>
                    <a:pt x="325374" y="215900"/>
                    <a:pt x="325120" y="216535"/>
                    <a:pt x="324612" y="217043"/>
                  </a:cubicBezTo>
                  <a:cubicBezTo>
                    <a:pt x="324231" y="217551"/>
                    <a:pt x="323596" y="217932"/>
                    <a:pt x="322580" y="218313"/>
                  </a:cubicBezTo>
                  <a:cubicBezTo>
                    <a:pt x="321691" y="218567"/>
                    <a:pt x="320421" y="218821"/>
                    <a:pt x="318897" y="218821"/>
                  </a:cubicBezTo>
                  <a:cubicBezTo>
                    <a:pt x="317246" y="218948"/>
                    <a:pt x="315214" y="218821"/>
                    <a:pt x="312674" y="218694"/>
                  </a:cubicBezTo>
                  <a:cubicBezTo>
                    <a:pt x="310388" y="218440"/>
                    <a:pt x="308356" y="218186"/>
                    <a:pt x="306832" y="217805"/>
                  </a:cubicBezTo>
                  <a:cubicBezTo>
                    <a:pt x="305308" y="217424"/>
                    <a:pt x="304038" y="217170"/>
                    <a:pt x="303149" y="216662"/>
                  </a:cubicBezTo>
                  <a:cubicBezTo>
                    <a:pt x="302260" y="216154"/>
                    <a:pt x="301625" y="215646"/>
                    <a:pt x="301244" y="215138"/>
                  </a:cubicBezTo>
                  <a:cubicBezTo>
                    <a:pt x="300990" y="214503"/>
                    <a:pt x="300863" y="213868"/>
                    <a:pt x="300990" y="213106"/>
                  </a:cubicBezTo>
                  <a:lnTo>
                    <a:pt x="311912" y="79502"/>
                  </a:lnTo>
                  <a:cubicBezTo>
                    <a:pt x="312039" y="78740"/>
                    <a:pt x="312166" y="78105"/>
                    <a:pt x="312547" y="77597"/>
                  </a:cubicBezTo>
                  <a:cubicBezTo>
                    <a:pt x="312928" y="77089"/>
                    <a:pt x="313563" y="76581"/>
                    <a:pt x="314452" y="76200"/>
                  </a:cubicBezTo>
                  <a:cubicBezTo>
                    <a:pt x="315341" y="75819"/>
                    <a:pt x="316484" y="75692"/>
                    <a:pt x="317881" y="75692"/>
                  </a:cubicBezTo>
                  <a:cubicBezTo>
                    <a:pt x="319278" y="75565"/>
                    <a:pt x="321183" y="75692"/>
                    <a:pt x="323469" y="75819"/>
                  </a:cubicBezTo>
                  <a:cubicBezTo>
                    <a:pt x="325628" y="76073"/>
                    <a:pt x="327406" y="76327"/>
                    <a:pt x="328803" y="76581"/>
                  </a:cubicBezTo>
                  <a:cubicBezTo>
                    <a:pt x="330200" y="76835"/>
                    <a:pt x="331343" y="77216"/>
                    <a:pt x="332105" y="77724"/>
                  </a:cubicBezTo>
                  <a:cubicBezTo>
                    <a:pt x="332867" y="78232"/>
                    <a:pt x="333375" y="78740"/>
                    <a:pt x="333629" y="79375"/>
                  </a:cubicBezTo>
                  <a:cubicBezTo>
                    <a:pt x="333883" y="80010"/>
                    <a:pt x="334137" y="80518"/>
                    <a:pt x="334010" y="81407"/>
                  </a:cubicBezTo>
                  <a:lnTo>
                    <a:pt x="332486" y="100838"/>
                  </a:lnTo>
                  <a:cubicBezTo>
                    <a:pt x="336550" y="95758"/>
                    <a:pt x="340360" y="91694"/>
                    <a:pt x="343789" y="88646"/>
                  </a:cubicBezTo>
                  <a:cubicBezTo>
                    <a:pt x="347345" y="85471"/>
                    <a:pt x="350520" y="83058"/>
                    <a:pt x="353568" y="81407"/>
                  </a:cubicBezTo>
                  <a:cubicBezTo>
                    <a:pt x="356616" y="79756"/>
                    <a:pt x="359537" y="78613"/>
                    <a:pt x="362458" y="78105"/>
                  </a:cubicBezTo>
                  <a:cubicBezTo>
                    <a:pt x="365379" y="77597"/>
                    <a:pt x="368173" y="77470"/>
                    <a:pt x="371094" y="77724"/>
                  </a:cubicBezTo>
                  <a:cubicBezTo>
                    <a:pt x="372364" y="77851"/>
                    <a:pt x="373761" y="77978"/>
                    <a:pt x="375412" y="78232"/>
                  </a:cubicBezTo>
                  <a:cubicBezTo>
                    <a:pt x="377063" y="78486"/>
                    <a:pt x="378714" y="78994"/>
                    <a:pt x="380492" y="79502"/>
                  </a:cubicBezTo>
                  <a:cubicBezTo>
                    <a:pt x="382270" y="80010"/>
                    <a:pt x="383794" y="80645"/>
                    <a:pt x="385191" y="81280"/>
                  </a:cubicBezTo>
                  <a:cubicBezTo>
                    <a:pt x="386588" y="81915"/>
                    <a:pt x="387604" y="82423"/>
                    <a:pt x="388112" y="82931"/>
                  </a:cubicBezTo>
                  <a:cubicBezTo>
                    <a:pt x="388620" y="83566"/>
                    <a:pt x="389001" y="84074"/>
                    <a:pt x="389128" y="84455"/>
                  </a:cubicBezTo>
                  <a:cubicBezTo>
                    <a:pt x="389382" y="84963"/>
                    <a:pt x="389509" y="85471"/>
                    <a:pt x="389509" y="86233"/>
                  </a:cubicBezTo>
                  <a:cubicBezTo>
                    <a:pt x="389509" y="86995"/>
                    <a:pt x="389636" y="88011"/>
                    <a:pt x="389636" y="89281"/>
                  </a:cubicBezTo>
                  <a:cubicBezTo>
                    <a:pt x="389509" y="90678"/>
                    <a:pt x="389382" y="92456"/>
                    <a:pt x="389255" y="94742"/>
                  </a:cubicBezTo>
                  <a:close/>
                  <a:moveTo>
                    <a:pt x="431800" y="223774"/>
                  </a:moveTo>
                  <a:cubicBezTo>
                    <a:pt x="431673" y="224663"/>
                    <a:pt x="431419" y="225298"/>
                    <a:pt x="431038" y="225806"/>
                  </a:cubicBezTo>
                  <a:cubicBezTo>
                    <a:pt x="430657" y="226314"/>
                    <a:pt x="429895" y="226695"/>
                    <a:pt x="428879" y="227076"/>
                  </a:cubicBezTo>
                  <a:cubicBezTo>
                    <a:pt x="427990" y="227330"/>
                    <a:pt x="426720" y="227584"/>
                    <a:pt x="425196" y="227584"/>
                  </a:cubicBezTo>
                  <a:cubicBezTo>
                    <a:pt x="423545" y="227711"/>
                    <a:pt x="421513" y="227584"/>
                    <a:pt x="419100" y="227457"/>
                  </a:cubicBezTo>
                  <a:cubicBezTo>
                    <a:pt x="416687" y="227203"/>
                    <a:pt x="414655" y="226949"/>
                    <a:pt x="413131" y="226568"/>
                  </a:cubicBezTo>
                  <a:cubicBezTo>
                    <a:pt x="411607" y="226314"/>
                    <a:pt x="410337" y="225933"/>
                    <a:pt x="409448" y="225425"/>
                  </a:cubicBezTo>
                  <a:cubicBezTo>
                    <a:pt x="408559" y="224917"/>
                    <a:pt x="407924" y="224409"/>
                    <a:pt x="407670" y="223901"/>
                  </a:cubicBezTo>
                  <a:cubicBezTo>
                    <a:pt x="407289" y="223266"/>
                    <a:pt x="407162" y="222631"/>
                    <a:pt x="407289" y="221742"/>
                  </a:cubicBezTo>
                  <a:lnTo>
                    <a:pt x="418211" y="88265"/>
                  </a:lnTo>
                  <a:cubicBezTo>
                    <a:pt x="418338" y="87630"/>
                    <a:pt x="418592" y="86995"/>
                    <a:pt x="418973" y="86360"/>
                  </a:cubicBezTo>
                  <a:cubicBezTo>
                    <a:pt x="419354" y="85725"/>
                    <a:pt x="419989" y="85471"/>
                    <a:pt x="421005" y="85090"/>
                  </a:cubicBezTo>
                  <a:cubicBezTo>
                    <a:pt x="421894" y="84836"/>
                    <a:pt x="423291" y="84582"/>
                    <a:pt x="424815" y="84455"/>
                  </a:cubicBezTo>
                  <a:cubicBezTo>
                    <a:pt x="426466" y="84455"/>
                    <a:pt x="428371" y="84455"/>
                    <a:pt x="430784" y="84709"/>
                  </a:cubicBezTo>
                  <a:cubicBezTo>
                    <a:pt x="433197" y="84963"/>
                    <a:pt x="435229" y="85217"/>
                    <a:pt x="436880" y="85471"/>
                  </a:cubicBezTo>
                  <a:cubicBezTo>
                    <a:pt x="438404" y="85852"/>
                    <a:pt x="439674" y="86233"/>
                    <a:pt x="440436" y="86741"/>
                  </a:cubicBezTo>
                  <a:cubicBezTo>
                    <a:pt x="441325" y="87122"/>
                    <a:pt x="441960" y="87757"/>
                    <a:pt x="442341" y="88392"/>
                  </a:cubicBezTo>
                  <a:cubicBezTo>
                    <a:pt x="442595" y="89027"/>
                    <a:pt x="442722" y="89662"/>
                    <a:pt x="442722" y="90297"/>
                  </a:cubicBezTo>
                  <a:close/>
                  <a:moveTo>
                    <a:pt x="449199" y="45466"/>
                  </a:moveTo>
                  <a:cubicBezTo>
                    <a:pt x="448818" y="51181"/>
                    <a:pt x="447421" y="54991"/>
                    <a:pt x="445008" y="56896"/>
                  </a:cubicBezTo>
                  <a:cubicBezTo>
                    <a:pt x="442722" y="58801"/>
                    <a:pt x="438531" y="59563"/>
                    <a:pt x="432816" y="59055"/>
                  </a:cubicBezTo>
                  <a:cubicBezTo>
                    <a:pt x="426974" y="58547"/>
                    <a:pt x="423164" y="57277"/>
                    <a:pt x="421259" y="54991"/>
                  </a:cubicBezTo>
                  <a:cubicBezTo>
                    <a:pt x="419227" y="52832"/>
                    <a:pt x="418465" y="48895"/>
                    <a:pt x="418973" y="43307"/>
                  </a:cubicBezTo>
                  <a:cubicBezTo>
                    <a:pt x="419481" y="37465"/>
                    <a:pt x="420878" y="33655"/>
                    <a:pt x="423164" y="31750"/>
                  </a:cubicBezTo>
                  <a:cubicBezTo>
                    <a:pt x="425577" y="29972"/>
                    <a:pt x="429641" y="29210"/>
                    <a:pt x="435483" y="29718"/>
                  </a:cubicBezTo>
                  <a:cubicBezTo>
                    <a:pt x="441198" y="30099"/>
                    <a:pt x="445008" y="31496"/>
                    <a:pt x="447040" y="33655"/>
                  </a:cubicBezTo>
                  <a:cubicBezTo>
                    <a:pt x="449072" y="35814"/>
                    <a:pt x="449707" y="39878"/>
                    <a:pt x="449199" y="45466"/>
                  </a:cubicBezTo>
                  <a:close/>
                  <a:moveTo>
                    <a:pt x="675132" y="243840"/>
                  </a:moveTo>
                  <a:cubicBezTo>
                    <a:pt x="675132" y="244602"/>
                    <a:pt x="674878" y="245237"/>
                    <a:pt x="674370" y="245745"/>
                  </a:cubicBezTo>
                  <a:cubicBezTo>
                    <a:pt x="673862" y="246253"/>
                    <a:pt x="673227" y="246761"/>
                    <a:pt x="672338" y="247015"/>
                  </a:cubicBezTo>
                  <a:cubicBezTo>
                    <a:pt x="671449" y="247396"/>
                    <a:pt x="670179" y="247523"/>
                    <a:pt x="668528" y="247650"/>
                  </a:cubicBezTo>
                  <a:cubicBezTo>
                    <a:pt x="667004" y="247650"/>
                    <a:pt x="664972" y="247650"/>
                    <a:pt x="662559" y="247396"/>
                  </a:cubicBezTo>
                  <a:cubicBezTo>
                    <a:pt x="660146" y="247269"/>
                    <a:pt x="658114" y="247015"/>
                    <a:pt x="656590" y="246634"/>
                  </a:cubicBezTo>
                  <a:cubicBezTo>
                    <a:pt x="654939" y="246253"/>
                    <a:pt x="653796" y="245872"/>
                    <a:pt x="652907" y="245491"/>
                  </a:cubicBezTo>
                  <a:cubicBezTo>
                    <a:pt x="651891" y="244983"/>
                    <a:pt x="651256" y="244475"/>
                    <a:pt x="651002" y="243840"/>
                  </a:cubicBezTo>
                  <a:cubicBezTo>
                    <a:pt x="650621" y="243332"/>
                    <a:pt x="650494" y="242570"/>
                    <a:pt x="650494" y="241808"/>
                  </a:cubicBezTo>
                  <a:lnTo>
                    <a:pt x="657225" y="160655"/>
                  </a:lnTo>
                  <a:cubicBezTo>
                    <a:pt x="657733" y="155067"/>
                    <a:pt x="657606" y="149860"/>
                    <a:pt x="656971" y="145161"/>
                  </a:cubicBezTo>
                  <a:cubicBezTo>
                    <a:pt x="656336" y="140462"/>
                    <a:pt x="655193" y="136271"/>
                    <a:pt x="653288" y="132715"/>
                  </a:cubicBezTo>
                  <a:cubicBezTo>
                    <a:pt x="651383" y="129159"/>
                    <a:pt x="648843" y="126365"/>
                    <a:pt x="645541" y="124333"/>
                  </a:cubicBezTo>
                  <a:cubicBezTo>
                    <a:pt x="642366" y="122301"/>
                    <a:pt x="638429" y="121031"/>
                    <a:pt x="633857" y="120650"/>
                  </a:cubicBezTo>
                  <a:cubicBezTo>
                    <a:pt x="628269" y="120269"/>
                    <a:pt x="622427" y="121920"/>
                    <a:pt x="616458" y="125857"/>
                  </a:cubicBezTo>
                  <a:cubicBezTo>
                    <a:pt x="610362" y="129667"/>
                    <a:pt x="603631" y="135509"/>
                    <a:pt x="596011" y="143383"/>
                  </a:cubicBezTo>
                  <a:lnTo>
                    <a:pt x="588391" y="236728"/>
                  </a:lnTo>
                  <a:cubicBezTo>
                    <a:pt x="588264" y="237490"/>
                    <a:pt x="588010" y="238125"/>
                    <a:pt x="587629" y="238633"/>
                  </a:cubicBezTo>
                  <a:cubicBezTo>
                    <a:pt x="587121" y="239141"/>
                    <a:pt x="586486" y="239522"/>
                    <a:pt x="585470" y="239903"/>
                  </a:cubicBezTo>
                  <a:cubicBezTo>
                    <a:pt x="584454" y="240284"/>
                    <a:pt x="583184" y="240411"/>
                    <a:pt x="581660" y="240538"/>
                  </a:cubicBezTo>
                  <a:cubicBezTo>
                    <a:pt x="580136" y="240665"/>
                    <a:pt x="578104" y="240538"/>
                    <a:pt x="575691" y="240284"/>
                  </a:cubicBezTo>
                  <a:cubicBezTo>
                    <a:pt x="573405" y="240157"/>
                    <a:pt x="571500" y="239776"/>
                    <a:pt x="569849" y="239522"/>
                  </a:cubicBezTo>
                  <a:cubicBezTo>
                    <a:pt x="568198" y="239268"/>
                    <a:pt x="566928" y="238760"/>
                    <a:pt x="566039" y="238252"/>
                  </a:cubicBezTo>
                  <a:cubicBezTo>
                    <a:pt x="565150" y="237871"/>
                    <a:pt x="564515" y="237363"/>
                    <a:pt x="564261" y="236728"/>
                  </a:cubicBezTo>
                  <a:cubicBezTo>
                    <a:pt x="564007" y="236220"/>
                    <a:pt x="563880" y="235458"/>
                    <a:pt x="563880" y="234696"/>
                  </a:cubicBezTo>
                  <a:lnTo>
                    <a:pt x="570611" y="153543"/>
                  </a:lnTo>
                  <a:cubicBezTo>
                    <a:pt x="570992" y="147955"/>
                    <a:pt x="570865" y="142748"/>
                    <a:pt x="570230" y="138049"/>
                  </a:cubicBezTo>
                  <a:cubicBezTo>
                    <a:pt x="569468" y="133223"/>
                    <a:pt x="568198" y="129159"/>
                    <a:pt x="566293" y="125603"/>
                  </a:cubicBezTo>
                  <a:cubicBezTo>
                    <a:pt x="564388" y="122047"/>
                    <a:pt x="561848" y="119253"/>
                    <a:pt x="558673" y="117221"/>
                  </a:cubicBezTo>
                  <a:cubicBezTo>
                    <a:pt x="555498" y="115189"/>
                    <a:pt x="551688" y="113919"/>
                    <a:pt x="547116" y="113538"/>
                  </a:cubicBezTo>
                  <a:cubicBezTo>
                    <a:pt x="541528" y="113030"/>
                    <a:pt x="535686" y="114808"/>
                    <a:pt x="529590" y="118618"/>
                  </a:cubicBezTo>
                  <a:cubicBezTo>
                    <a:pt x="523494" y="122555"/>
                    <a:pt x="516763" y="128397"/>
                    <a:pt x="509270" y="136271"/>
                  </a:cubicBezTo>
                  <a:lnTo>
                    <a:pt x="501650" y="229616"/>
                  </a:lnTo>
                  <a:cubicBezTo>
                    <a:pt x="501523" y="230378"/>
                    <a:pt x="501269" y="231013"/>
                    <a:pt x="500888" y="231521"/>
                  </a:cubicBezTo>
                  <a:cubicBezTo>
                    <a:pt x="500507" y="232029"/>
                    <a:pt x="499745" y="232410"/>
                    <a:pt x="498856" y="232791"/>
                  </a:cubicBezTo>
                  <a:cubicBezTo>
                    <a:pt x="497840" y="233045"/>
                    <a:pt x="496570" y="233299"/>
                    <a:pt x="495046" y="233299"/>
                  </a:cubicBezTo>
                  <a:cubicBezTo>
                    <a:pt x="493395" y="233426"/>
                    <a:pt x="491363" y="233299"/>
                    <a:pt x="488950" y="233172"/>
                  </a:cubicBezTo>
                  <a:cubicBezTo>
                    <a:pt x="486537" y="232918"/>
                    <a:pt x="484632" y="232664"/>
                    <a:pt x="482981" y="232410"/>
                  </a:cubicBezTo>
                  <a:cubicBezTo>
                    <a:pt x="481457" y="232029"/>
                    <a:pt x="480187" y="231648"/>
                    <a:pt x="479298" y="231140"/>
                  </a:cubicBezTo>
                  <a:cubicBezTo>
                    <a:pt x="478409" y="230632"/>
                    <a:pt x="477774" y="230124"/>
                    <a:pt x="477520" y="229616"/>
                  </a:cubicBezTo>
                  <a:cubicBezTo>
                    <a:pt x="477139" y="228981"/>
                    <a:pt x="477012" y="228346"/>
                    <a:pt x="477139" y="227584"/>
                  </a:cubicBezTo>
                  <a:lnTo>
                    <a:pt x="488061" y="94107"/>
                  </a:lnTo>
                  <a:cubicBezTo>
                    <a:pt x="488188" y="93218"/>
                    <a:pt x="488442" y="92583"/>
                    <a:pt x="488696" y="92075"/>
                  </a:cubicBezTo>
                  <a:cubicBezTo>
                    <a:pt x="488950" y="91567"/>
                    <a:pt x="489712" y="91059"/>
                    <a:pt x="490601" y="90805"/>
                  </a:cubicBezTo>
                  <a:cubicBezTo>
                    <a:pt x="491617" y="90424"/>
                    <a:pt x="492760" y="90170"/>
                    <a:pt x="494157" y="90170"/>
                  </a:cubicBezTo>
                  <a:cubicBezTo>
                    <a:pt x="495554" y="90043"/>
                    <a:pt x="497332" y="90170"/>
                    <a:pt x="499618" y="90424"/>
                  </a:cubicBezTo>
                  <a:cubicBezTo>
                    <a:pt x="501777" y="90551"/>
                    <a:pt x="503555" y="90805"/>
                    <a:pt x="505079" y="91059"/>
                  </a:cubicBezTo>
                  <a:cubicBezTo>
                    <a:pt x="506476" y="91313"/>
                    <a:pt x="507492" y="91694"/>
                    <a:pt x="508254" y="92202"/>
                  </a:cubicBezTo>
                  <a:cubicBezTo>
                    <a:pt x="509016" y="92710"/>
                    <a:pt x="509524" y="93218"/>
                    <a:pt x="509905" y="93853"/>
                  </a:cubicBezTo>
                  <a:cubicBezTo>
                    <a:pt x="510159" y="94361"/>
                    <a:pt x="510286" y="95123"/>
                    <a:pt x="510159" y="95885"/>
                  </a:cubicBezTo>
                  <a:lnTo>
                    <a:pt x="508762" y="113538"/>
                  </a:lnTo>
                  <a:cubicBezTo>
                    <a:pt x="517017" y="105791"/>
                    <a:pt x="524764" y="100203"/>
                    <a:pt x="532130" y="96901"/>
                  </a:cubicBezTo>
                  <a:cubicBezTo>
                    <a:pt x="539496" y="93472"/>
                    <a:pt x="546862" y="92202"/>
                    <a:pt x="554101" y="92710"/>
                  </a:cubicBezTo>
                  <a:cubicBezTo>
                    <a:pt x="559562" y="93218"/>
                    <a:pt x="564515" y="94234"/>
                    <a:pt x="568833" y="95885"/>
                  </a:cubicBezTo>
                  <a:cubicBezTo>
                    <a:pt x="573151" y="97536"/>
                    <a:pt x="576834" y="99695"/>
                    <a:pt x="580009" y="102235"/>
                  </a:cubicBezTo>
                  <a:cubicBezTo>
                    <a:pt x="583184" y="104775"/>
                    <a:pt x="585851" y="107950"/>
                    <a:pt x="588010" y="111252"/>
                  </a:cubicBezTo>
                  <a:cubicBezTo>
                    <a:pt x="590042" y="114681"/>
                    <a:pt x="591693" y="118491"/>
                    <a:pt x="592963" y="122555"/>
                  </a:cubicBezTo>
                  <a:cubicBezTo>
                    <a:pt x="597789" y="118110"/>
                    <a:pt x="602361" y="114300"/>
                    <a:pt x="606679" y="111252"/>
                  </a:cubicBezTo>
                  <a:cubicBezTo>
                    <a:pt x="610997" y="108204"/>
                    <a:pt x="615061" y="105791"/>
                    <a:pt x="618871" y="104013"/>
                  </a:cubicBezTo>
                  <a:cubicBezTo>
                    <a:pt x="622681" y="102235"/>
                    <a:pt x="626491" y="101092"/>
                    <a:pt x="630174" y="100457"/>
                  </a:cubicBezTo>
                  <a:cubicBezTo>
                    <a:pt x="633857" y="99822"/>
                    <a:pt x="637286" y="99568"/>
                    <a:pt x="640842" y="99949"/>
                  </a:cubicBezTo>
                  <a:cubicBezTo>
                    <a:pt x="649478" y="100584"/>
                    <a:pt x="656590" y="102743"/>
                    <a:pt x="662178" y="106172"/>
                  </a:cubicBezTo>
                  <a:cubicBezTo>
                    <a:pt x="667766" y="109601"/>
                    <a:pt x="672084" y="114173"/>
                    <a:pt x="675259" y="119507"/>
                  </a:cubicBezTo>
                  <a:cubicBezTo>
                    <a:pt x="678434" y="124841"/>
                    <a:pt x="680593" y="130937"/>
                    <a:pt x="681609" y="137795"/>
                  </a:cubicBezTo>
                  <a:cubicBezTo>
                    <a:pt x="682498" y="144780"/>
                    <a:pt x="682752" y="151892"/>
                    <a:pt x="682117" y="15938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3186" y="3416046"/>
            <a:ext cx="1043607" cy="393621"/>
          </a:xfrm>
          <a:custGeom>
            <a:avLst/>
            <a:gdLst/>
            <a:ahLst/>
            <a:cxnLst/>
            <a:rect r="r" b="b" t="t" l="l"/>
            <a:pathLst>
              <a:path h="393621" w="1043607">
                <a:moveTo>
                  <a:pt x="0" y="0"/>
                </a:moveTo>
                <a:lnTo>
                  <a:pt x="1043607" y="0"/>
                </a:lnTo>
                <a:lnTo>
                  <a:pt x="1043607" y="393621"/>
                </a:lnTo>
                <a:lnTo>
                  <a:pt x="0" y="39362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938535" y="3150108"/>
            <a:ext cx="1327575" cy="888616"/>
          </a:xfrm>
          <a:custGeom>
            <a:avLst/>
            <a:gdLst/>
            <a:ahLst/>
            <a:cxnLst/>
            <a:rect r="r" b="b" t="t" l="l"/>
            <a:pathLst>
              <a:path h="888616" w="1327575">
                <a:moveTo>
                  <a:pt x="0" y="0"/>
                </a:moveTo>
                <a:lnTo>
                  <a:pt x="1327575" y="0"/>
                </a:lnTo>
                <a:lnTo>
                  <a:pt x="1327575" y="888616"/>
                </a:lnTo>
                <a:lnTo>
                  <a:pt x="0" y="88861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856632" y="3708168"/>
            <a:ext cx="1345368" cy="1396441"/>
          </a:xfrm>
          <a:custGeom>
            <a:avLst/>
            <a:gdLst/>
            <a:ahLst/>
            <a:cxnLst/>
            <a:rect r="r" b="b" t="t" l="l"/>
            <a:pathLst>
              <a:path h="1396441" w="1345368">
                <a:moveTo>
                  <a:pt x="0" y="0"/>
                </a:moveTo>
                <a:lnTo>
                  <a:pt x="1345368" y="0"/>
                </a:lnTo>
                <a:lnTo>
                  <a:pt x="1345368" y="1396441"/>
                </a:lnTo>
                <a:lnTo>
                  <a:pt x="0" y="139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13104" y="832514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56004" y="838457"/>
            <a:ext cx="9229287" cy="875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Besmele, günlük hayatta bir işe başlarken Allah’a (cc) inancın ve bağlılığın samimi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ifadesidir.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798808" y="6358395"/>
            <a:ext cx="92212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9643" y="489080"/>
            <a:ext cx="4641542" cy="840362"/>
          </a:xfrm>
          <a:custGeom>
            <a:avLst/>
            <a:gdLst/>
            <a:ahLst/>
            <a:cxnLst/>
            <a:rect r="r" b="b" t="t" l="l"/>
            <a:pathLst>
              <a:path h="840362" w="4641542">
                <a:moveTo>
                  <a:pt x="0" y="0"/>
                </a:moveTo>
                <a:lnTo>
                  <a:pt x="4641542" y="0"/>
                </a:lnTo>
                <a:lnTo>
                  <a:pt x="4641542" y="840362"/>
                </a:lnTo>
                <a:lnTo>
                  <a:pt x="0" y="8403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365247" y="1828324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65247" y="3584219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65247" y="4901213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08147" y="1834258"/>
            <a:ext cx="8058941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Selam;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güven, barış, esenlik, emniyet ve huzur anlamlarına gelir.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08147" y="3580638"/>
            <a:ext cx="9299810" cy="884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İslam dininde selamlaşma, iki kişiden birinin “Selamünaleyküm”, diğerinin “Aleykümselam” demesidir.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08147" y="4897631"/>
            <a:ext cx="9718224" cy="884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 ifadeler dua cümleleridir ve “Selam sizin üzerinize olsun, Allah (cc) sizi her türlü kaza ve beladan korusun.” anlamına gelir.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65247" y="2705862"/>
            <a:ext cx="108918" cy="416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08147" y="2711834"/>
            <a:ext cx="6638039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Selamlaşma, insanların birbirlerine selam vermesidir.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835907" y="625307"/>
            <a:ext cx="1049655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Selam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754355" y="6358395"/>
            <a:ext cx="184185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08379" y="1682239"/>
            <a:ext cx="4331465" cy="3263770"/>
            <a:chOff x="0" y="0"/>
            <a:chExt cx="5775287" cy="43516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775325" cy="4351655"/>
            </a:xfrm>
            <a:custGeom>
              <a:avLst/>
              <a:gdLst/>
              <a:ahLst/>
              <a:cxnLst/>
              <a:rect r="r" b="b" t="t" l="l"/>
              <a:pathLst>
                <a:path h="4351655" w="5775325">
                  <a:moveTo>
                    <a:pt x="0" y="0"/>
                  </a:moveTo>
                  <a:lnTo>
                    <a:pt x="0" y="4351655"/>
                  </a:lnTo>
                  <a:lnTo>
                    <a:pt x="5775325" y="4351655"/>
                  </a:lnTo>
                  <a:lnTo>
                    <a:pt x="5775325" y="0"/>
                  </a:lnTo>
                  <a:lnTo>
                    <a:pt x="2887599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08379" y="5001568"/>
            <a:ext cx="4331465" cy="1022766"/>
          </a:xfrm>
          <a:custGeom>
            <a:avLst/>
            <a:gdLst/>
            <a:ahLst/>
            <a:cxnLst/>
            <a:rect r="r" b="b" t="t" l="l"/>
            <a:pathLst>
              <a:path h="1022766" w="4331465">
                <a:moveTo>
                  <a:pt x="0" y="0"/>
                </a:moveTo>
                <a:lnTo>
                  <a:pt x="4331465" y="0"/>
                </a:lnTo>
                <a:lnTo>
                  <a:pt x="4331465" y="1022766"/>
                </a:lnTo>
                <a:lnTo>
                  <a:pt x="0" y="10227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30241" y="1650997"/>
            <a:ext cx="4331465" cy="3107179"/>
          </a:xfrm>
          <a:custGeom>
            <a:avLst/>
            <a:gdLst/>
            <a:ahLst/>
            <a:cxnLst/>
            <a:rect r="r" b="b" t="t" l="l"/>
            <a:pathLst>
              <a:path h="3107179" w="4331465">
                <a:moveTo>
                  <a:pt x="0" y="0"/>
                </a:moveTo>
                <a:lnTo>
                  <a:pt x="4331465" y="0"/>
                </a:lnTo>
                <a:lnTo>
                  <a:pt x="4331465" y="3107179"/>
                </a:lnTo>
                <a:lnTo>
                  <a:pt x="0" y="31071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0241" y="4950247"/>
            <a:ext cx="4331465" cy="1128436"/>
          </a:xfrm>
          <a:custGeom>
            <a:avLst/>
            <a:gdLst/>
            <a:ahLst/>
            <a:cxnLst/>
            <a:rect r="r" b="b" t="t" l="l"/>
            <a:pathLst>
              <a:path h="1128436" w="4331465">
                <a:moveTo>
                  <a:pt x="0" y="0"/>
                </a:moveTo>
                <a:lnTo>
                  <a:pt x="4331465" y="0"/>
                </a:lnTo>
                <a:lnTo>
                  <a:pt x="4331465" y="1128437"/>
                </a:lnTo>
                <a:lnTo>
                  <a:pt x="0" y="11284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101083" y="5244589"/>
            <a:ext cx="1179538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Merhaba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090415" y="4111114"/>
            <a:ext cx="1199436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İyi günler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695699" y="2972305"/>
            <a:ext cx="2005594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Hayırlı sabahlar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712977" y="1838449"/>
            <a:ext cx="2220735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Selamünaleyküm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183637" y="614048"/>
            <a:ext cx="4366870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Günlük dilde selamlaşma ifadeleri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42633" y="4107437"/>
            <a:ext cx="123177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Günaydın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014973" y="1826638"/>
            <a:ext cx="1898647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Aleykümselam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931153" y="3000118"/>
            <a:ext cx="2071811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Hayırlı akşamlar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187185" y="5251990"/>
            <a:ext cx="1547946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b="true" sz="240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İyi akşamlar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742163" y="6347422"/>
            <a:ext cx="209226" cy="290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b="true" sz="159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9643" y="489080"/>
            <a:ext cx="5895927" cy="840362"/>
          </a:xfrm>
          <a:custGeom>
            <a:avLst/>
            <a:gdLst/>
            <a:ahLst/>
            <a:cxnLst/>
            <a:rect r="r" b="b" t="t" l="l"/>
            <a:pathLst>
              <a:path h="840362" w="5895927">
                <a:moveTo>
                  <a:pt x="0" y="0"/>
                </a:moveTo>
                <a:lnTo>
                  <a:pt x="5895927" y="0"/>
                </a:lnTo>
                <a:lnTo>
                  <a:pt x="5895927" y="840362"/>
                </a:lnTo>
                <a:lnTo>
                  <a:pt x="0" y="8403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5411" y="1632890"/>
            <a:ext cx="5573525" cy="4028951"/>
          </a:xfrm>
          <a:custGeom>
            <a:avLst/>
            <a:gdLst/>
            <a:ahLst/>
            <a:cxnLst/>
            <a:rect r="r" b="b" t="t" l="l"/>
            <a:pathLst>
              <a:path h="4028951" w="5573525">
                <a:moveTo>
                  <a:pt x="0" y="0"/>
                </a:moveTo>
                <a:lnTo>
                  <a:pt x="5573525" y="0"/>
                </a:lnTo>
                <a:lnTo>
                  <a:pt x="5573525" y="4028951"/>
                </a:lnTo>
                <a:lnTo>
                  <a:pt x="0" y="40289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292215" y="2100977"/>
            <a:ext cx="5573525" cy="4028951"/>
          </a:xfrm>
          <a:custGeom>
            <a:avLst/>
            <a:gdLst/>
            <a:ahLst/>
            <a:cxnLst/>
            <a:rect r="r" b="b" t="t" l="l"/>
            <a:pathLst>
              <a:path h="4028951" w="5573525">
                <a:moveTo>
                  <a:pt x="0" y="0"/>
                </a:moveTo>
                <a:lnTo>
                  <a:pt x="5573525" y="0"/>
                </a:lnTo>
                <a:lnTo>
                  <a:pt x="5573525" y="4028951"/>
                </a:lnTo>
                <a:lnTo>
                  <a:pt x="0" y="40289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41676" y="625307"/>
            <a:ext cx="2519334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Hamt ve Şükür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54355" y="6358395"/>
            <a:ext cx="184185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08102" y="2851785"/>
            <a:ext cx="108918" cy="416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04834" y="3320034"/>
            <a:ext cx="108918" cy="416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074546" y="3726685"/>
            <a:ext cx="70266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3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51002" y="4165349"/>
            <a:ext cx="2209876" cy="446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7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farkında olmaktır.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51002" y="2857757"/>
            <a:ext cx="2424932" cy="875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Övme ve yüceltme anlamlarına gelir.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26546" y="4194810"/>
            <a:ext cx="70266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3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548115" y="4633474"/>
            <a:ext cx="2290572" cy="446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7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teşekkür etmektir.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548115" y="3326006"/>
            <a:ext cx="3311576" cy="875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 (cc) verdiği sayısız nimetifarkedereksöz ve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487168" y="2104006"/>
            <a:ext cx="708222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Hamt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151002" y="3726685"/>
            <a:ext cx="2949473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Allah’ın(cc) yüceliğinin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934830" y="2572388"/>
            <a:ext cx="739931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Şükür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548115" y="4194810"/>
            <a:ext cx="2847184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davranışlarımızlaO’na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808102" y="3730276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486120">
            <a:off x="6382331" y="1584474"/>
            <a:ext cx="5123288" cy="3623643"/>
            <a:chOff x="0" y="0"/>
            <a:chExt cx="6831051" cy="48315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831076" cy="4831461"/>
            </a:xfrm>
            <a:custGeom>
              <a:avLst/>
              <a:gdLst/>
              <a:ahLst/>
              <a:cxnLst/>
              <a:rect r="r" b="b" t="t" l="l"/>
              <a:pathLst>
                <a:path h="4831461" w="6831076">
                  <a:moveTo>
                    <a:pt x="6823710" y="0"/>
                  </a:moveTo>
                  <a:lnTo>
                    <a:pt x="0" y="10414"/>
                  </a:lnTo>
                  <a:lnTo>
                    <a:pt x="7239" y="4831461"/>
                  </a:lnTo>
                  <a:lnTo>
                    <a:pt x="6831076" y="4821047"/>
                  </a:lnTo>
                  <a:lnTo>
                    <a:pt x="6823710" y="0"/>
                  </a:lnTo>
                  <a:close/>
                </a:path>
              </a:pathLst>
            </a:custGeom>
            <a:blipFill>
              <a:blip r:embed="rId2"/>
              <a:stretch>
                <a:fillRect l="-1" t="-1" r="0" b="-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-506819">
            <a:off x="6683578" y="1722549"/>
            <a:ext cx="4520917" cy="2976258"/>
            <a:chOff x="0" y="0"/>
            <a:chExt cx="6027890" cy="396834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027928" cy="3968369"/>
            </a:xfrm>
            <a:custGeom>
              <a:avLst/>
              <a:gdLst/>
              <a:ahLst/>
              <a:cxnLst/>
              <a:rect r="r" b="b" t="t" l="l"/>
              <a:pathLst>
                <a:path h="3968369" w="6027928">
                  <a:moveTo>
                    <a:pt x="6024245" y="0"/>
                  </a:moveTo>
                  <a:lnTo>
                    <a:pt x="3672459" y="2032"/>
                  </a:lnTo>
                  <a:lnTo>
                    <a:pt x="0" y="5334"/>
                  </a:lnTo>
                  <a:lnTo>
                    <a:pt x="3429" y="3968369"/>
                  </a:lnTo>
                  <a:lnTo>
                    <a:pt x="6027928" y="3963035"/>
                  </a:lnTo>
                  <a:lnTo>
                    <a:pt x="6024245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080117" y="5314569"/>
            <a:ext cx="1611373" cy="440588"/>
          </a:xfrm>
          <a:custGeom>
            <a:avLst/>
            <a:gdLst/>
            <a:ahLst/>
            <a:cxnLst/>
            <a:rect r="r" b="b" t="t" l="l"/>
            <a:pathLst>
              <a:path h="440588" w="1611373">
                <a:moveTo>
                  <a:pt x="0" y="0"/>
                </a:moveTo>
                <a:lnTo>
                  <a:pt x="1611373" y="0"/>
                </a:lnTo>
                <a:lnTo>
                  <a:pt x="1611373" y="440588"/>
                </a:lnTo>
                <a:lnTo>
                  <a:pt x="0" y="4405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33827" y="1620679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33827" y="2937796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33827" y="4254779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76727" y="1617088"/>
            <a:ext cx="3448402" cy="884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 (cc), evrendeki bütün güzelliklerin yaratıcısıdır.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76727" y="2686555"/>
            <a:ext cx="4386434" cy="1132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Bütün nimetleri gönderen, herkesi </a:t>
            </a:r>
          </a:p>
          <a:p>
            <a:pPr algn="l">
              <a:lnSpc>
                <a:spcPts val="12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yaratan ve yaşatandır.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76727" y="4003548"/>
            <a:ext cx="4453538" cy="1132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Her türlü övgü ve teşekkür de O’na </a:t>
            </a:r>
          </a:p>
          <a:p>
            <a:pPr algn="l">
              <a:lnSpc>
                <a:spcPts val="12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aittir.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463527" y="5394369"/>
            <a:ext cx="864460" cy="290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b="true" sz="1598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1.3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71108" y="508521"/>
            <a:ext cx="6454521" cy="5169913"/>
          </a:xfrm>
          <a:custGeom>
            <a:avLst/>
            <a:gdLst/>
            <a:ahLst/>
            <a:cxnLst/>
            <a:rect r="r" b="b" t="t" l="l"/>
            <a:pathLst>
              <a:path h="5169913" w="6454521">
                <a:moveTo>
                  <a:pt x="0" y="0"/>
                </a:moveTo>
                <a:lnTo>
                  <a:pt x="6454521" y="0"/>
                </a:lnTo>
                <a:lnTo>
                  <a:pt x="6454521" y="5169913"/>
                </a:lnTo>
                <a:lnTo>
                  <a:pt x="0" y="51699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969007" y="5544817"/>
            <a:ext cx="6819862" cy="654263"/>
          </a:xfrm>
          <a:custGeom>
            <a:avLst/>
            <a:gdLst/>
            <a:ahLst/>
            <a:cxnLst/>
            <a:rect r="r" b="b" t="t" l="l"/>
            <a:pathLst>
              <a:path h="654263" w="6819862">
                <a:moveTo>
                  <a:pt x="0" y="0"/>
                </a:moveTo>
                <a:lnTo>
                  <a:pt x="6819862" y="0"/>
                </a:lnTo>
                <a:lnTo>
                  <a:pt x="6819862" y="654263"/>
                </a:lnTo>
                <a:lnTo>
                  <a:pt x="0" y="6542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718174" y="2010280"/>
            <a:ext cx="108918" cy="416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54826" y="2963551"/>
            <a:ext cx="1710080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Elhamdülillah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808483" y="2885056"/>
            <a:ext cx="70266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3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061074" y="3323720"/>
            <a:ext cx="3200876" cy="885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7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yücelik Allah’a (cc) aittir.” </a:t>
            </a:r>
          </a:p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anlamlarına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gelir.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061074" y="2016252"/>
            <a:ext cx="3654409" cy="875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b="true" sz="240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Elhamdülillah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verdiği bütün nimetler için“Şükür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432561" y="3929758"/>
            <a:ext cx="2393280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Allah’a hamdolsun.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29558" y="1677286"/>
            <a:ext cx="2772956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Allah’a şükürler olsun.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70304" y="5600319"/>
            <a:ext cx="5524624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günlük dilde kullandığımız şükür ifadeleridir.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61074" y="2885056"/>
            <a:ext cx="2819152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Allah’adır (cc),övgü ve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9643" y="489080"/>
            <a:ext cx="6007684" cy="840362"/>
          </a:xfrm>
          <a:custGeom>
            <a:avLst/>
            <a:gdLst/>
            <a:ahLst/>
            <a:cxnLst/>
            <a:rect r="r" b="b" t="t" l="l"/>
            <a:pathLst>
              <a:path h="840362" w="6007684">
                <a:moveTo>
                  <a:pt x="0" y="0"/>
                </a:moveTo>
                <a:lnTo>
                  <a:pt x="6007684" y="0"/>
                </a:lnTo>
                <a:lnTo>
                  <a:pt x="6007684" y="840362"/>
                </a:lnTo>
                <a:lnTo>
                  <a:pt x="0" y="8403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1681924" y="3527450"/>
            <a:ext cx="2917574" cy="1911096"/>
            <a:chOff x="0" y="0"/>
            <a:chExt cx="3890099" cy="254812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90137" cy="2548128"/>
            </a:xfrm>
            <a:custGeom>
              <a:avLst/>
              <a:gdLst/>
              <a:ahLst/>
              <a:cxnLst/>
              <a:rect r="r" b="b" t="t" l="l"/>
              <a:pathLst>
                <a:path h="2548128" w="3890137">
                  <a:moveTo>
                    <a:pt x="3890137" y="2548128"/>
                  </a:moveTo>
                  <a:lnTo>
                    <a:pt x="3890137" y="0"/>
                  </a:lnTo>
                  <a:lnTo>
                    <a:pt x="0" y="0"/>
                  </a:lnTo>
                  <a:lnTo>
                    <a:pt x="0" y="2548128"/>
                  </a:lnTo>
                  <a:lnTo>
                    <a:pt x="3890137" y="2548128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21359" y="1784347"/>
            <a:ext cx="108918" cy="416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64307" y="1790319"/>
            <a:ext cx="9169613" cy="875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b="true" sz="240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Estağfirullah,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“Allah’tan (cc) bağışlanma dilerim.” anlamına gelen bir dua cümlesidir.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945893" y="3167129"/>
            <a:ext cx="4533252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 (cc) ve O’nun yüceliğini tanır.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945893" y="4191505"/>
            <a:ext cx="4807458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 (cc) yardımına ve affına sığınır.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945893" y="5216014"/>
            <a:ext cx="6764865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hata ve günahlarını bir daha işlemeyeceğine söz verir.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55950" y="625307"/>
            <a:ext cx="4850949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Estağfirullah ve Sübhanallah</a:t>
            </a:r>
          </a:p>
        </p:txBody>
      </p:sp>
      <p:sp>
        <p:nvSpPr>
          <p:cNvPr name="TextBox 13" id="13"/>
          <p:cNvSpPr txBox="true"/>
          <p:nvPr/>
        </p:nvSpPr>
        <p:spPr>
          <a:xfrm rot="-5400000">
            <a:off x="783374" y="4071786"/>
            <a:ext cx="2119322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 duayla insan,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510659" y="2211543"/>
            <a:ext cx="648071" cy="663616"/>
          </a:xfrm>
          <a:custGeom>
            <a:avLst/>
            <a:gdLst/>
            <a:ahLst/>
            <a:cxnLst/>
            <a:rect r="r" b="b" t="t" l="l"/>
            <a:pathLst>
              <a:path h="663616" w="648071">
                <a:moveTo>
                  <a:pt x="0" y="0"/>
                </a:moveTo>
                <a:lnTo>
                  <a:pt x="648071" y="0"/>
                </a:lnTo>
                <a:lnTo>
                  <a:pt x="648071" y="663616"/>
                </a:lnTo>
                <a:lnTo>
                  <a:pt x="0" y="663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10659" y="3314786"/>
            <a:ext cx="648071" cy="663616"/>
          </a:xfrm>
          <a:custGeom>
            <a:avLst/>
            <a:gdLst/>
            <a:ahLst/>
            <a:cxnLst/>
            <a:rect r="r" b="b" t="t" l="l"/>
            <a:pathLst>
              <a:path h="663616" w="648071">
                <a:moveTo>
                  <a:pt x="0" y="0"/>
                </a:moveTo>
                <a:lnTo>
                  <a:pt x="648071" y="0"/>
                </a:lnTo>
                <a:lnTo>
                  <a:pt x="648071" y="663616"/>
                </a:lnTo>
                <a:lnTo>
                  <a:pt x="0" y="663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510659" y="4418038"/>
            <a:ext cx="648071" cy="663616"/>
          </a:xfrm>
          <a:custGeom>
            <a:avLst/>
            <a:gdLst/>
            <a:ahLst/>
            <a:cxnLst/>
            <a:rect r="r" b="b" t="t" l="l"/>
            <a:pathLst>
              <a:path h="663616" w="648071">
                <a:moveTo>
                  <a:pt x="0" y="0"/>
                </a:moveTo>
                <a:lnTo>
                  <a:pt x="648071" y="0"/>
                </a:lnTo>
                <a:lnTo>
                  <a:pt x="648071" y="663616"/>
                </a:lnTo>
                <a:lnTo>
                  <a:pt x="0" y="663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33881" y="2270465"/>
            <a:ext cx="2604259" cy="3440173"/>
          </a:xfrm>
          <a:custGeom>
            <a:avLst/>
            <a:gdLst/>
            <a:ahLst/>
            <a:cxnLst/>
            <a:rect r="r" b="b" t="t" l="l"/>
            <a:pathLst>
              <a:path h="3440173" w="2604259">
                <a:moveTo>
                  <a:pt x="0" y="0"/>
                </a:moveTo>
                <a:lnTo>
                  <a:pt x="2604259" y="0"/>
                </a:lnTo>
                <a:lnTo>
                  <a:pt x="2604259" y="3440173"/>
                </a:lnTo>
                <a:lnTo>
                  <a:pt x="0" y="34401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79803" y="3033646"/>
            <a:ext cx="1308125" cy="1406747"/>
          </a:xfrm>
          <a:custGeom>
            <a:avLst/>
            <a:gdLst/>
            <a:ahLst/>
            <a:cxnLst/>
            <a:rect r="r" b="b" t="t" l="l"/>
            <a:pathLst>
              <a:path h="1406747" w="1308125">
                <a:moveTo>
                  <a:pt x="0" y="0"/>
                </a:moveTo>
                <a:lnTo>
                  <a:pt x="1308126" y="0"/>
                </a:lnTo>
                <a:lnTo>
                  <a:pt x="1308126" y="1406747"/>
                </a:lnTo>
                <a:lnTo>
                  <a:pt x="0" y="14067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053210" y="782955"/>
            <a:ext cx="70333" cy="446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1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14910" y="1222372"/>
            <a:ext cx="3071965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8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gelen bir dua cümlesidir.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14134" y="2308736"/>
            <a:ext cx="4157691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yüceliği ve büyüklüğü ifade edilir.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14134" y="3412493"/>
            <a:ext cx="4866484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hiçbir şeye muhtaç olmadığı hatırlanır.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414134" y="4515869"/>
            <a:ext cx="5645591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bütün eksikliklerden uzak olduğu kabul edilir.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71982" y="786508"/>
            <a:ext cx="108918" cy="416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14910" y="792480"/>
            <a:ext cx="9687020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b="true" sz="240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Sübhanallah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,"Allah(cc)bütün eksiklerden ve kusurlardan uzaktır." anlamına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343680">
            <a:off x="1314945" y="1999088"/>
            <a:ext cx="3793655" cy="3752469"/>
            <a:chOff x="0" y="0"/>
            <a:chExt cx="5058207" cy="50032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58156" cy="5003292"/>
            </a:xfrm>
            <a:custGeom>
              <a:avLst/>
              <a:gdLst/>
              <a:ahLst/>
              <a:cxnLst/>
              <a:rect r="r" b="b" t="t" l="l"/>
              <a:pathLst>
                <a:path h="5003292" w="5058156">
                  <a:moveTo>
                    <a:pt x="127" y="0"/>
                  </a:moveTo>
                  <a:lnTo>
                    <a:pt x="0" y="5003165"/>
                  </a:lnTo>
                  <a:lnTo>
                    <a:pt x="5058156" y="5003292"/>
                  </a:lnTo>
                  <a:lnTo>
                    <a:pt x="5058156" y="127"/>
                  </a:lnTo>
                  <a:lnTo>
                    <a:pt x="127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336600">
            <a:off x="1557461" y="2140772"/>
            <a:ext cx="3326301" cy="3108322"/>
            <a:chOff x="0" y="0"/>
            <a:chExt cx="4435069" cy="41444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35094" cy="4144391"/>
            </a:xfrm>
            <a:custGeom>
              <a:avLst/>
              <a:gdLst/>
              <a:ahLst/>
              <a:cxnLst/>
              <a:rect r="r" b="b" t="t" l="l"/>
              <a:pathLst>
                <a:path h="4144391" w="4435094">
                  <a:moveTo>
                    <a:pt x="254" y="0"/>
                  </a:moveTo>
                  <a:lnTo>
                    <a:pt x="0" y="4144264"/>
                  </a:lnTo>
                  <a:lnTo>
                    <a:pt x="4434967" y="4144391"/>
                  </a:lnTo>
                  <a:lnTo>
                    <a:pt x="4435094" y="127"/>
                  </a:lnTo>
                  <a:lnTo>
                    <a:pt x="254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1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9643" y="489080"/>
            <a:ext cx="5895927" cy="840362"/>
          </a:xfrm>
          <a:custGeom>
            <a:avLst/>
            <a:gdLst/>
            <a:ahLst/>
            <a:cxnLst/>
            <a:rect r="r" b="b" t="t" l="l"/>
            <a:pathLst>
              <a:path h="840362" w="5895927">
                <a:moveTo>
                  <a:pt x="0" y="0"/>
                </a:moveTo>
                <a:lnTo>
                  <a:pt x="5895927" y="0"/>
                </a:lnTo>
                <a:lnTo>
                  <a:pt x="5895927" y="840362"/>
                </a:lnTo>
                <a:lnTo>
                  <a:pt x="0" y="8403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63218" y="5814203"/>
            <a:ext cx="1611373" cy="440522"/>
          </a:xfrm>
          <a:custGeom>
            <a:avLst/>
            <a:gdLst/>
            <a:ahLst/>
            <a:cxnLst/>
            <a:rect r="r" b="b" t="t" l="l"/>
            <a:pathLst>
              <a:path h="440522" w="1611373">
                <a:moveTo>
                  <a:pt x="0" y="0"/>
                </a:moveTo>
                <a:lnTo>
                  <a:pt x="1611373" y="0"/>
                </a:lnTo>
                <a:lnTo>
                  <a:pt x="1611373" y="440522"/>
                </a:lnTo>
                <a:lnTo>
                  <a:pt x="0" y="4405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753738" y="2125247"/>
            <a:ext cx="108814" cy="673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53738" y="3003328"/>
            <a:ext cx="108814" cy="673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977777" y="4134488"/>
            <a:ext cx="70333" cy="446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096638" y="4574029"/>
            <a:ext cx="5343706" cy="884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minarelerden okunan ezanda Allahüekber sözünü duyarız.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096638" y="2131190"/>
            <a:ext cx="4414752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Allahüekber ifadesine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tekbir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denir.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096638" y="3009262"/>
            <a:ext cx="5232092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Tekbir “Allah en büyüktür.” anlamına gelir.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753738" y="4138041"/>
            <a:ext cx="108918" cy="416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096638" y="4144013"/>
            <a:ext cx="4455862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Günlük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hayatta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her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namaz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vaktinde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45618" y="5894489"/>
            <a:ext cx="864194" cy="290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b="true" sz="159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1.4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566416" y="625307"/>
            <a:ext cx="2876683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Tekbir ve Salavat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4332" y="0"/>
            <a:ext cx="11287668" cy="6858000"/>
          </a:xfrm>
          <a:custGeom>
            <a:avLst/>
            <a:gdLst/>
            <a:ahLst/>
            <a:cxnLst/>
            <a:rect r="r" b="b" t="t" l="l"/>
            <a:pathLst>
              <a:path h="6858000" w="11287668">
                <a:moveTo>
                  <a:pt x="0" y="0"/>
                </a:moveTo>
                <a:lnTo>
                  <a:pt x="11287668" y="0"/>
                </a:lnTo>
                <a:lnTo>
                  <a:pt x="1128766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08427" y="6273394"/>
            <a:ext cx="1611506" cy="440541"/>
          </a:xfrm>
          <a:custGeom>
            <a:avLst/>
            <a:gdLst/>
            <a:ahLst/>
            <a:cxnLst/>
            <a:rect r="r" b="b" t="t" l="l"/>
            <a:pathLst>
              <a:path h="440541" w="1611506">
                <a:moveTo>
                  <a:pt x="0" y="0"/>
                </a:moveTo>
                <a:lnTo>
                  <a:pt x="1611506" y="0"/>
                </a:lnTo>
                <a:lnTo>
                  <a:pt x="1611506" y="440540"/>
                </a:lnTo>
                <a:lnTo>
                  <a:pt x="0" y="4405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83234" y="1420778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83234" y="3176683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26162" y="1417196"/>
            <a:ext cx="4186552" cy="1323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Muhammed’i (sav) anmak ve ona selam göndermek için okunan dualara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salavat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denir.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26162" y="3173092"/>
            <a:ext cx="4201706" cy="132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Müslümanlar, Hz. Muhammed’in (sav) adı anılınca onun için dua eder ve ona selam gönderirler.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91199" y="6353823"/>
            <a:ext cx="864194" cy="290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b="true" sz="159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1.5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47463" y="66675"/>
            <a:ext cx="2744724" cy="2366772"/>
          </a:xfrm>
          <a:custGeom>
            <a:avLst/>
            <a:gdLst/>
            <a:ahLst/>
            <a:cxnLst/>
            <a:rect r="r" b="b" t="t" l="l"/>
            <a:pathLst>
              <a:path h="2366772" w="2744724">
                <a:moveTo>
                  <a:pt x="0" y="0"/>
                </a:moveTo>
                <a:lnTo>
                  <a:pt x="2744724" y="0"/>
                </a:lnTo>
                <a:lnTo>
                  <a:pt x="2744724" y="2366772"/>
                </a:lnTo>
                <a:lnTo>
                  <a:pt x="0" y="23667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68096" y="2948940"/>
            <a:ext cx="5458968" cy="1249680"/>
          </a:xfrm>
          <a:custGeom>
            <a:avLst/>
            <a:gdLst/>
            <a:ahLst/>
            <a:cxnLst/>
            <a:rect r="r" b="b" t="t" l="l"/>
            <a:pathLst>
              <a:path h="1249680" w="5458968">
                <a:moveTo>
                  <a:pt x="0" y="0"/>
                </a:moveTo>
                <a:lnTo>
                  <a:pt x="5458968" y="0"/>
                </a:lnTo>
                <a:lnTo>
                  <a:pt x="5458968" y="1249680"/>
                </a:lnTo>
                <a:lnTo>
                  <a:pt x="0" y="1249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7532" y="2988669"/>
            <a:ext cx="5344287" cy="1135409"/>
          </a:xfrm>
          <a:custGeom>
            <a:avLst/>
            <a:gdLst/>
            <a:ahLst/>
            <a:cxnLst/>
            <a:rect r="r" b="b" t="t" l="l"/>
            <a:pathLst>
              <a:path h="1135409" w="5344287">
                <a:moveTo>
                  <a:pt x="0" y="0"/>
                </a:moveTo>
                <a:lnTo>
                  <a:pt x="5344287" y="0"/>
                </a:lnTo>
                <a:lnTo>
                  <a:pt x="5344287" y="1135408"/>
                </a:lnTo>
                <a:lnTo>
                  <a:pt x="0" y="11354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502908" y="2948940"/>
            <a:ext cx="5458968" cy="1249680"/>
          </a:xfrm>
          <a:custGeom>
            <a:avLst/>
            <a:gdLst/>
            <a:ahLst/>
            <a:cxnLst/>
            <a:rect r="r" b="b" t="t" l="l"/>
            <a:pathLst>
              <a:path h="1249680" w="5458968">
                <a:moveTo>
                  <a:pt x="0" y="0"/>
                </a:moveTo>
                <a:lnTo>
                  <a:pt x="5458968" y="0"/>
                </a:lnTo>
                <a:lnTo>
                  <a:pt x="5458968" y="1249680"/>
                </a:lnTo>
                <a:lnTo>
                  <a:pt x="0" y="12496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498460" y="2926051"/>
            <a:ext cx="5471284" cy="1262405"/>
          </a:xfrm>
          <a:custGeom>
            <a:avLst/>
            <a:gdLst/>
            <a:ahLst/>
            <a:cxnLst/>
            <a:rect r="r" b="b" t="t" l="l"/>
            <a:pathLst>
              <a:path h="1262405" w="5471284">
                <a:moveTo>
                  <a:pt x="0" y="0"/>
                </a:moveTo>
                <a:lnTo>
                  <a:pt x="5471284" y="0"/>
                </a:lnTo>
                <a:lnTo>
                  <a:pt x="5471284" y="1262406"/>
                </a:lnTo>
                <a:lnTo>
                  <a:pt x="0" y="12624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68096" y="4436364"/>
            <a:ext cx="5458968" cy="1249680"/>
          </a:xfrm>
          <a:custGeom>
            <a:avLst/>
            <a:gdLst/>
            <a:ahLst/>
            <a:cxnLst/>
            <a:rect r="r" b="b" t="t" l="l"/>
            <a:pathLst>
              <a:path h="1249680" w="5458968">
                <a:moveTo>
                  <a:pt x="0" y="0"/>
                </a:moveTo>
                <a:lnTo>
                  <a:pt x="5458968" y="0"/>
                </a:lnTo>
                <a:lnTo>
                  <a:pt x="5458968" y="1249680"/>
                </a:lnTo>
                <a:lnTo>
                  <a:pt x="0" y="1249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64029" y="4413133"/>
            <a:ext cx="5471284" cy="1262405"/>
          </a:xfrm>
          <a:custGeom>
            <a:avLst/>
            <a:gdLst/>
            <a:ahLst/>
            <a:cxnLst/>
            <a:rect r="r" b="b" t="t" l="l"/>
            <a:pathLst>
              <a:path h="1262405" w="5471284">
                <a:moveTo>
                  <a:pt x="0" y="0"/>
                </a:moveTo>
                <a:lnTo>
                  <a:pt x="5471284" y="0"/>
                </a:lnTo>
                <a:lnTo>
                  <a:pt x="5471284" y="1262405"/>
                </a:lnTo>
                <a:lnTo>
                  <a:pt x="0" y="12624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502908" y="4422648"/>
            <a:ext cx="5458968" cy="1249680"/>
          </a:xfrm>
          <a:custGeom>
            <a:avLst/>
            <a:gdLst/>
            <a:ahLst/>
            <a:cxnLst/>
            <a:rect r="r" b="b" t="t" l="l"/>
            <a:pathLst>
              <a:path h="1249680" w="5458968">
                <a:moveTo>
                  <a:pt x="0" y="0"/>
                </a:moveTo>
                <a:lnTo>
                  <a:pt x="5458968" y="0"/>
                </a:lnTo>
                <a:lnTo>
                  <a:pt x="5458968" y="1249680"/>
                </a:lnTo>
                <a:lnTo>
                  <a:pt x="0" y="12496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498460" y="4400169"/>
            <a:ext cx="5471284" cy="1262405"/>
          </a:xfrm>
          <a:custGeom>
            <a:avLst/>
            <a:gdLst/>
            <a:ahLst/>
            <a:cxnLst/>
            <a:rect r="r" b="b" t="t" l="l"/>
            <a:pathLst>
              <a:path h="1262405" w="5471284">
                <a:moveTo>
                  <a:pt x="0" y="0"/>
                </a:moveTo>
                <a:lnTo>
                  <a:pt x="5471284" y="0"/>
                </a:lnTo>
                <a:lnTo>
                  <a:pt x="5471284" y="1262405"/>
                </a:lnTo>
                <a:lnTo>
                  <a:pt x="0" y="126240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894075" y="4824860"/>
            <a:ext cx="3276476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Sallallâhu aleyhi ve sellem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676643" y="924563"/>
            <a:ext cx="998601" cy="884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Salavat Duaları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847089" y="2022091"/>
            <a:ext cx="1146581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Okunuşu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2799" y="2848356"/>
            <a:ext cx="4734944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Allahümme salli alâ Muhammedin ve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305555" y="3744468"/>
            <a:ext cx="2437733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alâ âli Muhammed.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388352" y="3106417"/>
            <a:ext cx="3835832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Allah’ım, Hz. Muhammed’e ve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990588" y="4599308"/>
            <a:ext cx="4646962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 salat ve selamı onun üzerine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862317" y="5037963"/>
            <a:ext cx="761209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olsun.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786746" y="2290191"/>
            <a:ext cx="914324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b="true" sz="240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Anlamı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726680" y="3545081"/>
            <a:ext cx="3078461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onun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ailesine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rahmet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et.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742433" y="1869567"/>
            <a:ext cx="4094226" cy="3360296"/>
          </a:xfrm>
          <a:custGeom>
            <a:avLst/>
            <a:gdLst/>
            <a:ahLst/>
            <a:cxnLst/>
            <a:rect r="r" b="b" t="t" l="l"/>
            <a:pathLst>
              <a:path h="3360296" w="4094226">
                <a:moveTo>
                  <a:pt x="0" y="0"/>
                </a:moveTo>
                <a:lnTo>
                  <a:pt x="4094226" y="0"/>
                </a:lnTo>
                <a:lnTo>
                  <a:pt x="4094226" y="3360296"/>
                </a:lnTo>
                <a:lnTo>
                  <a:pt x="0" y="3360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835915" y="1869567"/>
            <a:ext cx="4094102" cy="3360296"/>
          </a:xfrm>
          <a:custGeom>
            <a:avLst/>
            <a:gdLst/>
            <a:ahLst/>
            <a:cxnLst/>
            <a:rect r="r" b="b" t="t" l="l"/>
            <a:pathLst>
              <a:path h="3360296" w="4094102">
                <a:moveTo>
                  <a:pt x="4094102" y="0"/>
                </a:moveTo>
                <a:lnTo>
                  <a:pt x="0" y="0"/>
                </a:lnTo>
                <a:lnTo>
                  <a:pt x="0" y="3360296"/>
                </a:lnTo>
                <a:lnTo>
                  <a:pt x="4094102" y="3360296"/>
                </a:lnTo>
                <a:lnTo>
                  <a:pt x="4094102" y="0"/>
                </a:lnTo>
                <a:close/>
              </a:path>
            </a:pathLst>
          </a:custGeom>
          <a:blipFill>
            <a:blip r:embed="rId4"/>
            <a:stretch>
              <a:fillRect l="0" t="0" r="-3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42433" y="1869567"/>
            <a:ext cx="4094226" cy="3360296"/>
          </a:xfrm>
          <a:custGeom>
            <a:avLst/>
            <a:gdLst/>
            <a:ahLst/>
            <a:cxnLst/>
            <a:rect r="r" b="b" t="t" l="l"/>
            <a:pathLst>
              <a:path h="3360296" w="4094226">
                <a:moveTo>
                  <a:pt x="0" y="0"/>
                </a:moveTo>
                <a:lnTo>
                  <a:pt x="4094226" y="0"/>
                </a:lnTo>
                <a:lnTo>
                  <a:pt x="4094226" y="3360296"/>
                </a:lnTo>
                <a:lnTo>
                  <a:pt x="0" y="3360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545836" y="5551980"/>
            <a:ext cx="1798701" cy="443722"/>
          </a:xfrm>
          <a:custGeom>
            <a:avLst/>
            <a:gdLst/>
            <a:ahLst/>
            <a:cxnLst/>
            <a:rect r="r" b="b" t="t" l="l"/>
            <a:pathLst>
              <a:path h="443722" w="1798701">
                <a:moveTo>
                  <a:pt x="0" y="0"/>
                </a:moveTo>
                <a:lnTo>
                  <a:pt x="1798701" y="0"/>
                </a:lnTo>
                <a:lnTo>
                  <a:pt x="1798701" y="443722"/>
                </a:lnTo>
                <a:lnTo>
                  <a:pt x="0" y="4437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9643" y="489080"/>
            <a:ext cx="5895927" cy="840362"/>
          </a:xfrm>
          <a:custGeom>
            <a:avLst/>
            <a:gdLst/>
            <a:ahLst/>
            <a:cxnLst/>
            <a:rect r="r" b="b" t="t" l="l"/>
            <a:pathLst>
              <a:path h="840362" w="5895927">
                <a:moveTo>
                  <a:pt x="0" y="0"/>
                </a:moveTo>
                <a:lnTo>
                  <a:pt x="5895927" y="0"/>
                </a:lnTo>
                <a:lnTo>
                  <a:pt x="5895927" y="840362"/>
                </a:lnTo>
                <a:lnTo>
                  <a:pt x="0" y="8403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81374" y="2516886"/>
            <a:ext cx="2972867" cy="1323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İbadetler ve güzel davranışlar için Allah’ın (cc) bize verdiği ödüle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39030" y="3833879"/>
            <a:ext cx="743350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sevap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253089" y="2489454"/>
            <a:ext cx="70333" cy="446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10326" y="2929004"/>
            <a:ext cx="3071603" cy="884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yasaklarına aykırı olarak yapılan söz, iş ve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979538" y="5511679"/>
            <a:ext cx="779888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denir.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13850" y="3816096"/>
            <a:ext cx="2382250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davranışlara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günah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598026" y="2498979"/>
            <a:ext cx="2618813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İslam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dininin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emir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631948" y="625307"/>
            <a:ext cx="2744695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Sevap ve Günah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3370964" y="569062"/>
            <a:ext cx="1131951" cy="794280"/>
          </a:xfrm>
          <a:custGeom>
            <a:avLst/>
            <a:gdLst/>
            <a:ahLst/>
            <a:cxnLst/>
            <a:rect r="r" b="b" t="t" l="l"/>
            <a:pathLst>
              <a:path h="794280" w="1131951">
                <a:moveTo>
                  <a:pt x="1131951" y="0"/>
                </a:moveTo>
                <a:lnTo>
                  <a:pt x="0" y="0"/>
                </a:lnTo>
                <a:lnTo>
                  <a:pt x="0" y="794280"/>
                </a:lnTo>
                <a:lnTo>
                  <a:pt x="1131951" y="794280"/>
                </a:lnTo>
                <a:lnTo>
                  <a:pt x="1131951" y="0"/>
                </a:lnTo>
                <a:close/>
              </a:path>
            </a:pathLst>
          </a:custGeom>
          <a:blipFill>
            <a:blip r:embed="rId2"/>
            <a:stretch>
              <a:fillRect l="-2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4460624" y="988733"/>
            <a:ext cx="6007227" cy="374609"/>
          </a:xfrm>
          <a:custGeom>
            <a:avLst/>
            <a:gdLst/>
            <a:ahLst/>
            <a:cxnLst/>
            <a:rect r="r" b="b" t="t" l="l"/>
            <a:pathLst>
              <a:path h="374609" w="6007227">
                <a:moveTo>
                  <a:pt x="6007227" y="0"/>
                </a:moveTo>
                <a:lnTo>
                  <a:pt x="0" y="0"/>
                </a:lnTo>
                <a:lnTo>
                  <a:pt x="0" y="374609"/>
                </a:lnTo>
                <a:lnTo>
                  <a:pt x="6007227" y="374609"/>
                </a:lnTo>
                <a:lnTo>
                  <a:pt x="6007227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3370964" y="1562452"/>
            <a:ext cx="1131951" cy="794280"/>
          </a:xfrm>
          <a:custGeom>
            <a:avLst/>
            <a:gdLst/>
            <a:ahLst/>
            <a:cxnLst/>
            <a:rect r="r" b="b" t="t" l="l"/>
            <a:pathLst>
              <a:path h="794280" w="1131951">
                <a:moveTo>
                  <a:pt x="1131951" y="0"/>
                </a:moveTo>
                <a:lnTo>
                  <a:pt x="0" y="0"/>
                </a:lnTo>
                <a:lnTo>
                  <a:pt x="0" y="794281"/>
                </a:lnTo>
                <a:lnTo>
                  <a:pt x="1131951" y="794281"/>
                </a:lnTo>
                <a:lnTo>
                  <a:pt x="1131951" y="0"/>
                </a:lnTo>
                <a:close/>
              </a:path>
            </a:pathLst>
          </a:custGeom>
          <a:blipFill>
            <a:blip r:embed="rId2"/>
            <a:stretch>
              <a:fillRect l="-2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4460624" y="1982124"/>
            <a:ext cx="6007227" cy="374609"/>
          </a:xfrm>
          <a:custGeom>
            <a:avLst/>
            <a:gdLst/>
            <a:ahLst/>
            <a:cxnLst/>
            <a:rect r="r" b="b" t="t" l="l"/>
            <a:pathLst>
              <a:path h="374609" w="6007227">
                <a:moveTo>
                  <a:pt x="6007227" y="0"/>
                </a:moveTo>
                <a:lnTo>
                  <a:pt x="0" y="0"/>
                </a:lnTo>
                <a:lnTo>
                  <a:pt x="0" y="374609"/>
                </a:lnTo>
                <a:lnTo>
                  <a:pt x="6007227" y="374609"/>
                </a:lnTo>
                <a:lnTo>
                  <a:pt x="6007227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3370964" y="2555977"/>
            <a:ext cx="1131951" cy="794280"/>
          </a:xfrm>
          <a:custGeom>
            <a:avLst/>
            <a:gdLst/>
            <a:ahLst/>
            <a:cxnLst/>
            <a:rect r="r" b="b" t="t" l="l"/>
            <a:pathLst>
              <a:path h="794280" w="1131951">
                <a:moveTo>
                  <a:pt x="1131951" y="0"/>
                </a:moveTo>
                <a:lnTo>
                  <a:pt x="0" y="0"/>
                </a:lnTo>
                <a:lnTo>
                  <a:pt x="0" y="794280"/>
                </a:lnTo>
                <a:lnTo>
                  <a:pt x="1131951" y="794280"/>
                </a:lnTo>
                <a:lnTo>
                  <a:pt x="1131951" y="0"/>
                </a:lnTo>
                <a:close/>
              </a:path>
            </a:pathLst>
          </a:custGeom>
          <a:blipFill>
            <a:blip r:embed="rId2"/>
            <a:stretch>
              <a:fillRect l="-2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4460624" y="2975648"/>
            <a:ext cx="6007227" cy="374609"/>
          </a:xfrm>
          <a:custGeom>
            <a:avLst/>
            <a:gdLst/>
            <a:ahLst/>
            <a:cxnLst/>
            <a:rect r="r" b="b" t="t" l="l"/>
            <a:pathLst>
              <a:path h="374609" w="6007227">
                <a:moveTo>
                  <a:pt x="6007227" y="0"/>
                </a:moveTo>
                <a:lnTo>
                  <a:pt x="0" y="0"/>
                </a:lnTo>
                <a:lnTo>
                  <a:pt x="0" y="374609"/>
                </a:lnTo>
                <a:lnTo>
                  <a:pt x="6007227" y="374609"/>
                </a:lnTo>
                <a:lnTo>
                  <a:pt x="6007227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3370964" y="3549367"/>
            <a:ext cx="1131951" cy="794280"/>
          </a:xfrm>
          <a:custGeom>
            <a:avLst/>
            <a:gdLst/>
            <a:ahLst/>
            <a:cxnLst/>
            <a:rect r="r" b="b" t="t" l="l"/>
            <a:pathLst>
              <a:path h="794280" w="1131951">
                <a:moveTo>
                  <a:pt x="1131951" y="0"/>
                </a:moveTo>
                <a:lnTo>
                  <a:pt x="0" y="0"/>
                </a:lnTo>
                <a:lnTo>
                  <a:pt x="0" y="794281"/>
                </a:lnTo>
                <a:lnTo>
                  <a:pt x="1131951" y="794281"/>
                </a:lnTo>
                <a:lnTo>
                  <a:pt x="1131951" y="0"/>
                </a:lnTo>
                <a:close/>
              </a:path>
            </a:pathLst>
          </a:custGeom>
          <a:blipFill>
            <a:blip r:embed="rId2"/>
            <a:stretch>
              <a:fillRect l="-2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4460624" y="3969039"/>
            <a:ext cx="6007227" cy="374609"/>
          </a:xfrm>
          <a:custGeom>
            <a:avLst/>
            <a:gdLst/>
            <a:ahLst/>
            <a:cxnLst/>
            <a:rect r="r" b="b" t="t" l="l"/>
            <a:pathLst>
              <a:path h="374609" w="6007227">
                <a:moveTo>
                  <a:pt x="6007227" y="0"/>
                </a:moveTo>
                <a:lnTo>
                  <a:pt x="0" y="0"/>
                </a:lnTo>
                <a:lnTo>
                  <a:pt x="0" y="374609"/>
                </a:lnTo>
                <a:lnTo>
                  <a:pt x="6007227" y="374609"/>
                </a:lnTo>
                <a:lnTo>
                  <a:pt x="6007227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3370964" y="4542768"/>
            <a:ext cx="1131951" cy="794280"/>
          </a:xfrm>
          <a:custGeom>
            <a:avLst/>
            <a:gdLst/>
            <a:ahLst/>
            <a:cxnLst/>
            <a:rect r="r" b="b" t="t" l="l"/>
            <a:pathLst>
              <a:path h="794280" w="1131951">
                <a:moveTo>
                  <a:pt x="1131951" y="0"/>
                </a:moveTo>
                <a:lnTo>
                  <a:pt x="0" y="0"/>
                </a:lnTo>
                <a:lnTo>
                  <a:pt x="0" y="794280"/>
                </a:lnTo>
                <a:lnTo>
                  <a:pt x="1131951" y="794280"/>
                </a:lnTo>
                <a:lnTo>
                  <a:pt x="1131951" y="0"/>
                </a:lnTo>
                <a:close/>
              </a:path>
            </a:pathLst>
          </a:custGeom>
          <a:blipFill>
            <a:blip r:embed="rId2"/>
            <a:stretch>
              <a:fillRect l="-2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4460624" y="4962439"/>
            <a:ext cx="6007227" cy="374609"/>
          </a:xfrm>
          <a:custGeom>
            <a:avLst/>
            <a:gdLst/>
            <a:ahLst/>
            <a:cxnLst/>
            <a:rect r="r" b="b" t="t" l="l"/>
            <a:pathLst>
              <a:path h="374609" w="6007227">
                <a:moveTo>
                  <a:pt x="6007227" y="0"/>
                </a:moveTo>
                <a:lnTo>
                  <a:pt x="0" y="0"/>
                </a:lnTo>
                <a:lnTo>
                  <a:pt x="0" y="374609"/>
                </a:lnTo>
                <a:lnTo>
                  <a:pt x="6007227" y="374609"/>
                </a:lnTo>
                <a:lnTo>
                  <a:pt x="6007227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3370964" y="5536206"/>
            <a:ext cx="1131951" cy="794280"/>
          </a:xfrm>
          <a:custGeom>
            <a:avLst/>
            <a:gdLst/>
            <a:ahLst/>
            <a:cxnLst/>
            <a:rect r="r" b="b" t="t" l="l"/>
            <a:pathLst>
              <a:path h="794280" w="1131951">
                <a:moveTo>
                  <a:pt x="1131951" y="0"/>
                </a:moveTo>
                <a:lnTo>
                  <a:pt x="0" y="0"/>
                </a:lnTo>
                <a:lnTo>
                  <a:pt x="0" y="794280"/>
                </a:lnTo>
                <a:lnTo>
                  <a:pt x="1131951" y="794280"/>
                </a:lnTo>
                <a:lnTo>
                  <a:pt x="1131951" y="0"/>
                </a:lnTo>
                <a:close/>
              </a:path>
            </a:pathLst>
          </a:custGeom>
          <a:blipFill>
            <a:blip r:embed="rId2"/>
            <a:stretch>
              <a:fillRect l="-2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0">
            <a:off x="4460624" y="5955878"/>
            <a:ext cx="6426451" cy="374609"/>
          </a:xfrm>
          <a:custGeom>
            <a:avLst/>
            <a:gdLst/>
            <a:ahLst/>
            <a:cxnLst/>
            <a:rect r="r" b="b" t="t" l="l"/>
            <a:pathLst>
              <a:path h="374609" w="6426451">
                <a:moveTo>
                  <a:pt x="6426451" y="0"/>
                </a:moveTo>
                <a:lnTo>
                  <a:pt x="0" y="0"/>
                </a:lnTo>
                <a:lnTo>
                  <a:pt x="0" y="374608"/>
                </a:lnTo>
                <a:lnTo>
                  <a:pt x="6426451" y="374608"/>
                </a:lnTo>
                <a:lnTo>
                  <a:pt x="6426451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727447" y="259880"/>
            <a:ext cx="848173" cy="883377"/>
          </a:xfrm>
          <a:custGeom>
            <a:avLst/>
            <a:gdLst/>
            <a:ahLst/>
            <a:cxnLst/>
            <a:rect r="r" b="b" t="t" l="l"/>
            <a:pathLst>
              <a:path h="883377" w="848173">
                <a:moveTo>
                  <a:pt x="0" y="0"/>
                </a:moveTo>
                <a:lnTo>
                  <a:pt x="848173" y="0"/>
                </a:lnTo>
                <a:lnTo>
                  <a:pt x="848173" y="883377"/>
                </a:lnTo>
                <a:lnTo>
                  <a:pt x="0" y="8833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727447" y="1263815"/>
            <a:ext cx="848173" cy="883377"/>
          </a:xfrm>
          <a:custGeom>
            <a:avLst/>
            <a:gdLst/>
            <a:ahLst/>
            <a:cxnLst/>
            <a:rect r="r" b="b" t="t" l="l"/>
            <a:pathLst>
              <a:path h="883377" w="848173">
                <a:moveTo>
                  <a:pt x="0" y="0"/>
                </a:moveTo>
                <a:lnTo>
                  <a:pt x="848173" y="0"/>
                </a:lnTo>
                <a:lnTo>
                  <a:pt x="848173" y="883377"/>
                </a:lnTo>
                <a:lnTo>
                  <a:pt x="0" y="8833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727447" y="2246671"/>
            <a:ext cx="848173" cy="883377"/>
          </a:xfrm>
          <a:custGeom>
            <a:avLst/>
            <a:gdLst/>
            <a:ahLst/>
            <a:cxnLst/>
            <a:rect r="r" b="b" t="t" l="l"/>
            <a:pathLst>
              <a:path h="883377" w="848173">
                <a:moveTo>
                  <a:pt x="0" y="0"/>
                </a:moveTo>
                <a:lnTo>
                  <a:pt x="848173" y="0"/>
                </a:lnTo>
                <a:lnTo>
                  <a:pt x="848173" y="883377"/>
                </a:lnTo>
                <a:lnTo>
                  <a:pt x="0" y="8833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727447" y="3250606"/>
            <a:ext cx="848173" cy="883377"/>
          </a:xfrm>
          <a:custGeom>
            <a:avLst/>
            <a:gdLst/>
            <a:ahLst/>
            <a:cxnLst/>
            <a:rect r="r" b="b" t="t" l="l"/>
            <a:pathLst>
              <a:path h="883377" w="848173">
                <a:moveTo>
                  <a:pt x="0" y="0"/>
                </a:moveTo>
                <a:lnTo>
                  <a:pt x="848173" y="0"/>
                </a:lnTo>
                <a:lnTo>
                  <a:pt x="848173" y="883377"/>
                </a:lnTo>
                <a:lnTo>
                  <a:pt x="0" y="8833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727447" y="4240063"/>
            <a:ext cx="848173" cy="883377"/>
          </a:xfrm>
          <a:custGeom>
            <a:avLst/>
            <a:gdLst/>
            <a:ahLst/>
            <a:cxnLst/>
            <a:rect r="r" b="b" t="t" l="l"/>
            <a:pathLst>
              <a:path h="883377" w="848173">
                <a:moveTo>
                  <a:pt x="0" y="0"/>
                </a:moveTo>
                <a:lnTo>
                  <a:pt x="848173" y="0"/>
                </a:lnTo>
                <a:lnTo>
                  <a:pt x="848173" y="883377"/>
                </a:lnTo>
                <a:lnTo>
                  <a:pt x="0" y="8833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727447" y="5243998"/>
            <a:ext cx="848173" cy="883377"/>
          </a:xfrm>
          <a:custGeom>
            <a:avLst/>
            <a:gdLst/>
            <a:ahLst/>
            <a:cxnLst/>
            <a:rect r="r" b="b" t="t" l="l"/>
            <a:pathLst>
              <a:path h="883377" w="848173">
                <a:moveTo>
                  <a:pt x="0" y="0"/>
                </a:moveTo>
                <a:lnTo>
                  <a:pt x="848173" y="0"/>
                </a:lnTo>
                <a:lnTo>
                  <a:pt x="848173" y="883377"/>
                </a:lnTo>
                <a:lnTo>
                  <a:pt x="0" y="8833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5400000">
            <a:off x="208569" y="2940520"/>
            <a:ext cx="4349372" cy="754837"/>
          </a:xfrm>
          <a:custGeom>
            <a:avLst/>
            <a:gdLst/>
            <a:ahLst/>
            <a:cxnLst/>
            <a:rect r="r" b="b" t="t" l="l"/>
            <a:pathLst>
              <a:path h="754837" w="4349372">
                <a:moveTo>
                  <a:pt x="0" y="0"/>
                </a:moveTo>
                <a:lnTo>
                  <a:pt x="4349372" y="0"/>
                </a:lnTo>
                <a:lnTo>
                  <a:pt x="4349372" y="754837"/>
                </a:lnTo>
                <a:lnTo>
                  <a:pt x="0" y="7548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4740526" y="669541"/>
            <a:ext cx="1832420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Namaz kılmak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740526" y="2425322"/>
            <a:ext cx="4076471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Büyüklerimize saygılı davranmak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740526" y="3361058"/>
            <a:ext cx="4812668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Karşılaştığımız insanlara selam vermek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740526" y="4412618"/>
            <a:ext cx="3754069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Yemeğe besmeleyle başlamak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740526" y="5348326"/>
            <a:ext cx="5355574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Verdiği nimetler için Allah’a (cc) şükretmek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740526" y="1605029"/>
            <a:ext cx="4138117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Hasta yakınlarımızı ziyaret etmek</a:t>
            </a:r>
          </a:p>
        </p:txBody>
      </p:sp>
      <p:sp>
        <p:nvSpPr>
          <p:cNvPr name="TextBox 29" id="29"/>
          <p:cNvSpPr txBox="true"/>
          <p:nvPr/>
        </p:nvSpPr>
        <p:spPr>
          <a:xfrm rot="-5400000">
            <a:off x="915458" y="2902754"/>
            <a:ext cx="2970924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Sevap Olan Davranışlar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17509" y="2974781"/>
            <a:ext cx="4127249" cy="754761"/>
          </a:xfrm>
          <a:custGeom>
            <a:avLst/>
            <a:gdLst/>
            <a:ahLst/>
            <a:cxnLst/>
            <a:rect r="r" b="b" t="t" l="l"/>
            <a:pathLst>
              <a:path h="754761" w="4127249">
                <a:moveTo>
                  <a:pt x="0" y="0"/>
                </a:moveTo>
                <a:lnTo>
                  <a:pt x="4127249" y="0"/>
                </a:lnTo>
                <a:lnTo>
                  <a:pt x="4127249" y="754761"/>
                </a:lnTo>
                <a:lnTo>
                  <a:pt x="0" y="754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3928843" y="1365352"/>
            <a:ext cx="1131875" cy="794280"/>
          </a:xfrm>
          <a:custGeom>
            <a:avLst/>
            <a:gdLst/>
            <a:ahLst/>
            <a:cxnLst/>
            <a:rect r="r" b="b" t="t" l="l"/>
            <a:pathLst>
              <a:path h="794280" w="1131875">
                <a:moveTo>
                  <a:pt x="1131875" y="0"/>
                </a:moveTo>
                <a:lnTo>
                  <a:pt x="0" y="0"/>
                </a:lnTo>
                <a:lnTo>
                  <a:pt x="0" y="794280"/>
                </a:lnTo>
                <a:lnTo>
                  <a:pt x="1131875" y="794280"/>
                </a:lnTo>
                <a:lnTo>
                  <a:pt x="1131875" y="0"/>
                </a:lnTo>
                <a:close/>
              </a:path>
            </a:pathLst>
          </a:custGeom>
          <a:blipFill>
            <a:blip r:embed="rId3"/>
            <a:stretch>
              <a:fillRect l="0" t="0" r="-9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5018532" y="1785023"/>
            <a:ext cx="6007103" cy="374609"/>
          </a:xfrm>
          <a:custGeom>
            <a:avLst/>
            <a:gdLst/>
            <a:ahLst/>
            <a:cxnLst/>
            <a:rect r="r" b="b" t="t" l="l"/>
            <a:pathLst>
              <a:path h="374609" w="6007103">
                <a:moveTo>
                  <a:pt x="6007103" y="0"/>
                </a:moveTo>
                <a:lnTo>
                  <a:pt x="0" y="0"/>
                </a:lnTo>
                <a:lnTo>
                  <a:pt x="0" y="374609"/>
                </a:lnTo>
                <a:lnTo>
                  <a:pt x="6007103" y="374609"/>
                </a:lnTo>
                <a:lnTo>
                  <a:pt x="6007103" y="0"/>
                </a:lnTo>
                <a:close/>
              </a:path>
            </a:pathLst>
          </a:custGeom>
          <a:blipFill>
            <a:blip r:embed="rId4"/>
            <a:stretch>
              <a:fillRect l="0" t="0" r="-2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3928843" y="2358742"/>
            <a:ext cx="1131875" cy="794280"/>
          </a:xfrm>
          <a:custGeom>
            <a:avLst/>
            <a:gdLst/>
            <a:ahLst/>
            <a:cxnLst/>
            <a:rect r="r" b="b" t="t" l="l"/>
            <a:pathLst>
              <a:path h="794280" w="1131875">
                <a:moveTo>
                  <a:pt x="1131875" y="0"/>
                </a:moveTo>
                <a:lnTo>
                  <a:pt x="0" y="0"/>
                </a:lnTo>
                <a:lnTo>
                  <a:pt x="0" y="794281"/>
                </a:lnTo>
                <a:lnTo>
                  <a:pt x="1131875" y="794281"/>
                </a:lnTo>
                <a:lnTo>
                  <a:pt x="1131875" y="0"/>
                </a:lnTo>
                <a:close/>
              </a:path>
            </a:pathLst>
          </a:custGeom>
          <a:blipFill>
            <a:blip r:embed="rId3"/>
            <a:stretch>
              <a:fillRect l="0" t="0" r="-9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5018532" y="2778414"/>
            <a:ext cx="6007103" cy="374609"/>
          </a:xfrm>
          <a:custGeom>
            <a:avLst/>
            <a:gdLst/>
            <a:ahLst/>
            <a:cxnLst/>
            <a:rect r="r" b="b" t="t" l="l"/>
            <a:pathLst>
              <a:path h="374609" w="6007103">
                <a:moveTo>
                  <a:pt x="6007103" y="0"/>
                </a:moveTo>
                <a:lnTo>
                  <a:pt x="0" y="0"/>
                </a:lnTo>
                <a:lnTo>
                  <a:pt x="0" y="374609"/>
                </a:lnTo>
                <a:lnTo>
                  <a:pt x="6007103" y="374609"/>
                </a:lnTo>
                <a:lnTo>
                  <a:pt x="6007103" y="0"/>
                </a:lnTo>
                <a:close/>
              </a:path>
            </a:pathLst>
          </a:custGeom>
          <a:blipFill>
            <a:blip r:embed="rId4"/>
            <a:stretch>
              <a:fillRect l="0" t="0" r="-2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3928843" y="3352267"/>
            <a:ext cx="1131875" cy="794280"/>
          </a:xfrm>
          <a:custGeom>
            <a:avLst/>
            <a:gdLst/>
            <a:ahLst/>
            <a:cxnLst/>
            <a:rect r="r" b="b" t="t" l="l"/>
            <a:pathLst>
              <a:path h="794280" w="1131875">
                <a:moveTo>
                  <a:pt x="1131875" y="0"/>
                </a:moveTo>
                <a:lnTo>
                  <a:pt x="0" y="0"/>
                </a:lnTo>
                <a:lnTo>
                  <a:pt x="0" y="794280"/>
                </a:lnTo>
                <a:lnTo>
                  <a:pt x="1131875" y="794280"/>
                </a:lnTo>
                <a:lnTo>
                  <a:pt x="1131875" y="0"/>
                </a:lnTo>
                <a:close/>
              </a:path>
            </a:pathLst>
          </a:custGeom>
          <a:blipFill>
            <a:blip r:embed="rId3"/>
            <a:stretch>
              <a:fillRect l="0" t="0" r="-9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5018532" y="3771938"/>
            <a:ext cx="6007103" cy="374609"/>
          </a:xfrm>
          <a:custGeom>
            <a:avLst/>
            <a:gdLst/>
            <a:ahLst/>
            <a:cxnLst/>
            <a:rect r="r" b="b" t="t" l="l"/>
            <a:pathLst>
              <a:path h="374609" w="6007103">
                <a:moveTo>
                  <a:pt x="6007103" y="0"/>
                </a:moveTo>
                <a:lnTo>
                  <a:pt x="0" y="0"/>
                </a:lnTo>
                <a:lnTo>
                  <a:pt x="0" y="374609"/>
                </a:lnTo>
                <a:lnTo>
                  <a:pt x="6007103" y="374609"/>
                </a:lnTo>
                <a:lnTo>
                  <a:pt x="6007103" y="0"/>
                </a:lnTo>
                <a:close/>
              </a:path>
            </a:pathLst>
          </a:custGeom>
          <a:blipFill>
            <a:blip r:embed="rId4"/>
            <a:stretch>
              <a:fillRect l="0" t="0" r="-2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3928843" y="4345657"/>
            <a:ext cx="1131875" cy="794280"/>
          </a:xfrm>
          <a:custGeom>
            <a:avLst/>
            <a:gdLst/>
            <a:ahLst/>
            <a:cxnLst/>
            <a:rect r="r" b="b" t="t" l="l"/>
            <a:pathLst>
              <a:path h="794280" w="1131875">
                <a:moveTo>
                  <a:pt x="1131875" y="0"/>
                </a:moveTo>
                <a:lnTo>
                  <a:pt x="0" y="0"/>
                </a:lnTo>
                <a:lnTo>
                  <a:pt x="0" y="794281"/>
                </a:lnTo>
                <a:lnTo>
                  <a:pt x="1131875" y="794281"/>
                </a:lnTo>
                <a:lnTo>
                  <a:pt x="1131875" y="0"/>
                </a:lnTo>
                <a:close/>
              </a:path>
            </a:pathLst>
          </a:custGeom>
          <a:blipFill>
            <a:blip r:embed="rId3"/>
            <a:stretch>
              <a:fillRect l="0" t="0" r="-9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5018532" y="4765329"/>
            <a:ext cx="6007103" cy="374609"/>
          </a:xfrm>
          <a:custGeom>
            <a:avLst/>
            <a:gdLst/>
            <a:ahLst/>
            <a:cxnLst/>
            <a:rect r="r" b="b" t="t" l="l"/>
            <a:pathLst>
              <a:path h="374609" w="6007103">
                <a:moveTo>
                  <a:pt x="6007103" y="0"/>
                </a:moveTo>
                <a:lnTo>
                  <a:pt x="0" y="0"/>
                </a:lnTo>
                <a:lnTo>
                  <a:pt x="0" y="374609"/>
                </a:lnTo>
                <a:lnTo>
                  <a:pt x="6007103" y="374609"/>
                </a:lnTo>
                <a:lnTo>
                  <a:pt x="6007103" y="0"/>
                </a:lnTo>
                <a:close/>
              </a:path>
            </a:pathLst>
          </a:custGeom>
          <a:blipFill>
            <a:blip r:embed="rId4"/>
            <a:stretch>
              <a:fillRect l="0" t="0" r="-2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035933" y="1457239"/>
            <a:ext cx="864098" cy="801967"/>
          </a:xfrm>
          <a:custGeom>
            <a:avLst/>
            <a:gdLst/>
            <a:ahLst/>
            <a:cxnLst/>
            <a:rect r="r" b="b" t="t" l="l"/>
            <a:pathLst>
              <a:path h="801967" w="864098">
                <a:moveTo>
                  <a:pt x="0" y="0"/>
                </a:moveTo>
                <a:lnTo>
                  <a:pt x="864098" y="0"/>
                </a:lnTo>
                <a:lnTo>
                  <a:pt x="864098" y="801967"/>
                </a:lnTo>
                <a:lnTo>
                  <a:pt x="0" y="8019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035933" y="2458374"/>
            <a:ext cx="864098" cy="801967"/>
          </a:xfrm>
          <a:custGeom>
            <a:avLst/>
            <a:gdLst/>
            <a:ahLst/>
            <a:cxnLst/>
            <a:rect r="r" b="b" t="t" l="l"/>
            <a:pathLst>
              <a:path h="801967" w="864098">
                <a:moveTo>
                  <a:pt x="0" y="0"/>
                </a:moveTo>
                <a:lnTo>
                  <a:pt x="864098" y="0"/>
                </a:lnTo>
                <a:lnTo>
                  <a:pt x="864098" y="801967"/>
                </a:lnTo>
                <a:lnTo>
                  <a:pt x="0" y="8019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042410" y="3470948"/>
            <a:ext cx="864098" cy="801967"/>
          </a:xfrm>
          <a:custGeom>
            <a:avLst/>
            <a:gdLst/>
            <a:ahLst/>
            <a:cxnLst/>
            <a:rect r="r" b="b" t="t" l="l"/>
            <a:pathLst>
              <a:path h="801967" w="864098">
                <a:moveTo>
                  <a:pt x="0" y="0"/>
                </a:moveTo>
                <a:lnTo>
                  <a:pt x="864098" y="0"/>
                </a:lnTo>
                <a:lnTo>
                  <a:pt x="864098" y="801967"/>
                </a:lnTo>
                <a:lnTo>
                  <a:pt x="0" y="8019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042410" y="4471959"/>
            <a:ext cx="864098" cy="801967"/>
          </a:xfrm>
          <a:custGeom>
            <a:avLst/>
            <a:gdLst/>
            <a:ahLst/>
            <a:cxnLst/>
            <a:rect r="r" b="b" t="t" l="l"/>
            <a:pathLst>
              <a:path h="801967" w="864098">
                <a:moveTo>
                  <a:pt x="0" y="0"/>
                </a:moveTo>
                <a:lnTo>
                  <a:pt x="864098" y="0"/>
                </a:lnTo>
                <a:lnTo>
                  <a:pt x="864098" y="801967"/>
                </a:lnTo>
                <a:lnTo>
                  <a:pt x="0" y="8019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-5400000">
            <a:off x="971484" y="2981392"/>
            <a:ext cx="3056106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Günah Olan Davranışlar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298310" y="3221736"/>
            <a:ext cx="2671534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İnsanlarla alay etmek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298310" y="4157472"/>
            <a:ext cx="2196170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Çevreyi kirletmek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98310" y="1465964"/>
            <a:ext cx="3737896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Anne babaya kötü davranmak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298310" y="2401443"/>
            <a:ext cx="1930413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Yalan söylemek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755005" y="1328709"/>
            <a:ext cx="6272022" cy="4957191"/>
          </a:xfrm>
          <a:custGeom>
            <a:avLst/>
            <a:gdLst/>
            <a:ahLst/>
            <a:cxnLst/>
            <a:rect r="r" b="b" t="t" l="l"/>
            <a:pathLst>
              <a:path h="4957191" w="6272022">
                <a:moveTo>
                  <a:pt x="0" y="0"/>
                </a:moveTo>
                <a:lnTo>
                  <a:pt x="6272022" y="0"/>
                </a:lnTo>
                <a:lnTo>
                  <a:pt x="6272022" y="4957191"/>
                </a:lnTo>
                <a:lnTo>
                  <a:pt x="0" y="4957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9643" y="489080"/>
            <a:ext cx="5895927" cy="840362"/>
          </a:xfrm>
          <a:custGeom>
            <a:avLst/>
            <a:gdLst/>
            <a:ahLst/>
            <a:cxnLst/>
            <a:rect r="r" b="b" t="t" l="l"/>
            <a:pathLst>
              <a:path h="840362" w="5895927">
                <a:moveTo>
                  <a:pt x="0" y="0"/>
                </a:moveTo>
                <a:lnTo>
                  <a:pt x="5895927" y="0"/>
                </a:lnTo>
                <a:lnTo>
                  <a:pt x="5895927" y="840362"/>
                </a:lnTo>
                <a:lnTo>
                  <a:pt x="0" y="8403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31976" y="2096767"/>
            <a:ext cx="108918" cy="416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74876" y="4736849"/>
            <a:ext cx="1126255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kullanılır.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74876" y="2102739"/>
            <a:ext cx="3877637" cy="131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Allah’ın yapılmasına veya yenilip içilmesineizinverdiği şeylere </a:t>
            </a:r>
            <a:r>
              <a:rPr lang="en-US" b="true" sz="240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helal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denir.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515101" y="2495931"/>
            <a:ext cx="2017566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Hakkını helal et.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337548" y="3682622"/>
            <a:ext cx="1558528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Helal kazanç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74876" y="3849748"/>
            <a:ext cx="3627539" cy="884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Helal, günlük hayatta duyduğumuz bazı ifadelerde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983854" y="4609081"/>
            <a:ext cx="2391728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Helal lokma yemek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31976" y="3853339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95956" y="625307"/>
            <a:ext cx="2614793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Helal ve Haram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68213" y="949595"/>
            <a:ext cx="6272022" cy="4958839"/>
          </a:xfrm>
          <a:custGeom>
            <a:avLst/>
            <a:gdLst/>
            <a:ahLst/>
            <a:cxnLst/>
            <a:rect r="r" b="b" t="t" l="l"/>
            <a:pathLst>
              <a:path h="4958839" w="6272022">
                <a:moveTo>
                  <a:pt x="0" y="0"/>
                </a:moveTo>
                <a:lnTo>
                  <a:pt x="6272022" y="0"/>
                </a:lnTo>
                <a:lnTo>
                  <a:pt x="6272022" y="4958839"/>
                </a:lnTo>
                <a:lnTo>
                  <a:pt x="0" y="49588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227694" y="1862995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227694" y="3619024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86683" y="4227833"/>
            <a:ext cx="2592562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Haram lokma yemek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49553" y="2028187"/>
            <a:ext cx="2232308" cy="388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İslam dinine göre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18945" y="2394204"/>
            <a:ext cx="1203789" cy="388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haramdır.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85998" y="2946149"/>
            <a:ext cx="1883721" cy="69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Hakkını haram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81298" y="3769109"/>
            <a:ext cx="803662" cy="236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etmek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70594" y="1859404"/>
            <a:ext cx="3727723" cy="1323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Allah’ın (cc) yapılmasını kesin olarak yasakladığı söz ve davranışlara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haram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denir.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570594" y="3367783"/>
            <a:ext cx="3904107" cy="1571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Günlük hayatta duyduğumuz </a:t>
            </a:r>
          </a:p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bazıifadelerdeharamkelimesi </a:t>
            </a:r>
          </a:p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kullanılır.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34758" y="2021967"/>
            <a:ext cx="5404742" cy="3322958"/>
          </a:xfrm>
          <a:custGeom>
            <a:avLst/>
            <a:gdLst/>
            <a:ahLst/>
            <a:cxnLst/>
            <a:rect r="r" b="b" t="t" l="l"/>
            <a:pathLst>
              <a:path h="3322958" w="5404742">
                <a:moveTo>
                  <a:pt x="0" y="0"/>
                </a:moveTo>
                <a:lnTo>
                  <a:pt x="5404742" y="0"/>
                </a:lnTo>
                <a:lnTo>
                  <a:pt x="5404742" y="3322958"/>
                </a:lnTo>
                <a:lnTo>
                  <a:pt x="0" y="3322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1833" y="1599438"/>
            <a:ext cx="3513963" cy="3659124"/>
            <a:chOff x="0" y="0"/>
            <a:chExt cx="4685284" cy="48788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685284" cy="4878832"/>
            </a:xfrm>
            <a:custGeom>
              <a:avLst/>
              <a:gdLst/>
              <a:ahLst/>
              <a:cxnLst/>
              <a:rect r="r" b="b" t="t" l="l"/>
              <a:pathLst>
                <a:path h="4878832" w="4685284">
                  <a:moveTo>
                    <a:pt x="0" y="0"/>
                  </a:moveTo>
                  <a:lnTo>
                    <a:pt x="0" y="4878832"/>
                  </a:lnTo>
                  <a:lnTo>
                    <a:pt x="4685284" y="4878832"/>
                  </a:lnTo>
                  <a:lnTo>
                    <a:pt x="4685284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42974" y="602837"/>
            <a:ext cx="6811928" cy="582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8"/>
              </a:lnSpc>
            </a:pPr>
            <a:r>
              <a:rPr lang="en-US" b="true" sz="320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Dilek ve Dualarda Geçen Dinî İfadeler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228718" y="2870197"/>
            <a:ext cx="586664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Dua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079366" y="3309109"/>
            <a:ext cx="820141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nedir?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742433" y="2583942"/>
            <a:ext cx="3810152" cy="1762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3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Seslenmek, istemek, yardım talep etmek anlamlarına gelir. Terim olarak Allah’a (cc) yönelerek O’ndan istek ve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339841" y="4349115"/>
            <a:ext cx="2520858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dilekte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bulunmaktır.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02136" y="4816602"/>
            <a:ext cx="1611373" cy="440436"/>
          </a:xfrm>
          <a:custGeom>
            <a:avLst/>
            <a:gdLst/>
            <a:ahLst/>
            <a:cxnLst/>
            <a:rect r="r" b="b" t="t" l="l"/>
            <a:pathLst>
              <a:path h="440436" w="1611373">
                <a:moveTo>
                  <a:pt x="0" y="0"/>
                </a:moveTo>
                <a:lnTo>
                  <a:pt x="1611373" y="0"/>
                </a:lnTo>
                <a:lnTo>
                  <a:pt x="1611373" y="440436"/>
                </a:lnTo>
                <a:lnTo>
                  <a:pt x="0" y="440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49340" y="1155192"/>
            <a:ext cx="5801106" cy="3752850"/>
          </a:xfrm>
          <a:custGeom>
            <a:avLst/>
            <a:gdLst/>
            <a:ahLst/>
            <a:cxnLst/>
            <a:rect r="r" b="b" t="t" l="l"/>
            <a:pathLst>
              <a:path h="3752850" w="5801106">
                <a:moveTo>
                  <a:pt x="0" y="0"/>
                </a:moveTo>
                <a:lnTo>
                  <a:pt x="5801106" y="0"/>
                </a:lnTo>
                <a:lnTo>
                  <a:pt x="5801106" y="3752850"/>
                </a:lnTo>
                <a:lnTo>
                  <a:pt x="0" y="3752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86917" y="1581941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86917" y="3338227"/>
            <a:ext cx="108814" cy="416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29769" y="1578359"/>
            <a:ext cx="3985146" cy="132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Günlük hayatta dua ederken ve dilekte bulunurken bazı dinî ifadelere yer veririz.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29769" y="3334636"/>
            <a:ext cx="4276068" cy="1323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 ifadelerde Allah’ın (cc) adını anar, isteklerimizin gerçekleşmesi için O’nun yardımını isteriz.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385422" y="4896526"/>
            <a:ext cx="864194" cy="290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b="true" sz="1596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Görsel 1.6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650034" y="4391416"/>
            <a:ext cx="5542864" cy="537943"/>
          </a:xfrm>
          <a:custGeom>
            <a:avLst/>
            <a:gdLst/>
            <a:ahLst/>
            <a:cxnLst/>
            <a:rect r="r" b="b" t="t" l="l"/>
            <a:pathLst>
              <a:path h="537943" w="5542864">
                <a:moveTo>
                  <a:pt x="0" y="0"/>
                </a:moveTo>
                <a:lnTo>
                  <a:pt x="5542864" y="0"/>
                </a:lnTo>
                <a:lnTo>
                  <a:pt x="5542864" y="537943"/>
                </a:lnTo>
                <a:lnTo>
                  <a:pt x="0" y="5379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399918" y="2049666"/>
            <a:ext cx="4818888" cy="537943"/>
          </a:xfrm>
          <a:custGeom>
            <a:avLst/>
            <a:gdLst/>
            <a:ahLst/>
            <a:cxnLst/>
            <a:rect r="r" b="b" t="t" l="l"/>
            <a:pathLst>
              <a:path h="537943" w="4818888">
                <a:moveTo>
                  <a:pt x="0" y="0"/>
                </a:moveTo>
                <a:lnTo>
                  <a:pt x="4818888" y="0"/>
                </a:lnTo>
                <a:lnTo>
                  <a:pt x="4818888" y="537943"/>
                </a:lnTo>
                <a:lnTo>
                  <a:pt x="0" y="537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1137542" y="3219593"/>
            <a:ext cx="5130965" cy="537943"/>
          </a:xfrm>
          <a:custGeom>
            <a:avLst/>
            <a:gdLst/>
            <a:ahLst/>
            <a:cxnLst/>
            <a:rect r="r" b="b" t="t" l="l"/>
            <a:pathLst>
              <a:path h="537943" w="5130965">
                <a:moveTo>
                  <a:pt x="0" y="0"/>
                </a:moveTo>
                <a:lnTo>
                  <a:pt x="5130965" y="0"/>
                </a:lnTo>
                <a:lnTo>
                  <a:pt x="5130965" y="537943"/>
                </a:lnTo>
                <a:lnTo>
                  <a:pt x="0" y="5379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" t="0" r="0" b="-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085479" y="5444490"/>
            <a:ext cx="5131041" cy="537943"/>
          </a:xfrm>
          <a:custGeom>
            <a:avLst/>
            <a:gdLst/>
            <a:ahLst/>
            <a:cxnLst/>
            <a:rect r="r" b="b" t="t" l="l"/>
            <a:pathLst>
              <a:path h="537943" w="5131041">
                <a:moveTo>
                  <a:pt x="0" y="0"/>
                </a:moveTo>
                <a:lnTo>
                  <a:pt x="5131041" y="0"/>
                </a:lnTo>
                <a:lnTo>
                  <a:pt x="5131041" y="537943"/>
                </a:lnTo>
                <a:lnTo>
                  <a:pt x="0" y="5379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" r="0" b="-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163450" y="931050"/>
            <a:ext cx="5130965" cy="537943"/>
          </a:xfrm>
          <a:custGeom>
            <a:avLst/>
            <a:gdLst/>
            <a:ahLst/>
            <a:cxnLst/>
            <a:rect r="r" b="b" t="t" l="l"/>
            <a:pathLst>
              <a:path h="537943" w="5130965">
                <a:moveTo>
                  <a:pt x="0" y="0"/>
                </a:moveTo>
                <a:lnTo>
                  <a:pt x="5130965" y="0"/>
                </a:lnTo>
                <a:lnTo>
                  <a:pt x="5130965" y="537943"/>
                </a:lnTo>
                <a:lnTo>
                  <a:pt x="0" y="5379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" t="0" r="0" b="-3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6379845" y="949909"/>
            <a:ext cx="1738503" cy="500434"/>
          </a:xfrm>
          <a:custGeom>
            <a:avLst/>
            <a:gdLst/>
            <a:ahLst/>
            <a:cxnLst/>
            <a:rect r="r" b="b" t="t" l="l"/>
            <a:pathLst>
              <a:path h="500434" w="1738503">
                <a:moveTo>
                  <a:pt x="1738503" y="0"/>
                </a:moveTo>
                <a:lnTo>
                  <a:pt x="0" y="0"/>
                </a:lnTo>
                <a:lnTo>
                  <a:pt x="0" y="500434"/>
                </a:lnTo>
                <a:lnTo>
                  <a:pt x="1738503" y="500434"/>
                </a:lnTo>
                <a:lnTo>
                  <a:pt x="1738503" y="0"/>
                </a:lnTo>
                <a:close/>
              </a:path>
            </a:pathLst>
          </a:custGeom>
          <a:blipFill>
            <a:blip r:embed="rId7"/>
            <a:stretch>
              <a:fillRect l="0" t="0" r="-7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6379845" y="2081603"/>
            <a:ext cx="1738503" cy="500434"/>
          </a:xfrm>
          <a:custGeom>
            <a:avLst/>
            <a:gdLst/>
            <a:ahLst/>
            <a:cxnLst/>
            <a:rect r="r" b="b" t="t" l="l"/>
            <a:pathLst>
              <a:path h="500434" w="1738503">
                <a:moveTo>
                  <a:pt x="1738503" y="0"/>
                </a:moveTo>
                <a:lnTo>
                  <a:pt x="0" y="0"/>
                </a:lnTo>
                <a:lnTo>
                  <a:pt x="0" y="500434"/>
                </a:lnTo>
                <a:lnTo>
                  <a:pt x="1738503" y="500434"/>
                </a:lnTo>
                <a:lnTo>
                  <a:pt x="1738503" y="0"/>
                </a:lnTo>
                <a:close/>
              </a:path>
            </a:pathLst>
          </a:custGeom>
          <a:blipFill>
            <a:blip r:embed="rId8"/>
            <a:stretch>
              <a:fillRect l="0" t="0" r="-7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6379845" y="3213306"/>
            <a:ext cx="1738503" cy="500434"/>
          </a:xfrm>
          <a:custGeom>
            <a:avLst/>
            <a:gdLst/>
            <a:ahLst/>
            <a:cxnLst/>
            <a:rect r="r" b="b" t="t" l="l"/>
            <a:pathLst>
              <a:path h="500434" w="1738503">
                <a:moveTo>
                  <a:pt x="1738503" y="0"/>
                </a:moveTo>
                <a:lnTo>
                  <a:pt x="0" y="0"/>
                </a:lnTo>
                <a:lnTo>
                  <a:pt x="0" y="500434"/>
                </a:lnTo>
                <a:lnTo>
                  <a:pt x="1738503" y="500434"/>
                </a:lnTo>
                <a:lnTo>
                  <a:pt x="1738503" y="0"/>
                </a:lnTo>
                <a:close/>
              </a:path>
            </a:pathLst>
          </a:custGeom>
          <a:blipFill>
            <a:blip r:embed="rId9"/>
            <a:stretch>
              <a:fillRect l="0" t="0" r="-7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6379845" y="4345124"/>
            <a:ext cx="1738503" cy="500434"/>
          </a:xfrm>
          <a:custGeom>
            <a:avLst/>
            <a:gdLst/>
            <a:ahLst/>
            <a:cxnLst/>
            <a:rect r="r" b="b" t="t" l="l"/>
            <a:pathLst>
              <a:path h="500434" w="1738503">
                <a:moveTo>
                  <a:pt x="1738503" y="0"/>
                </a:moveTo>
                <a:lnTo>
                  <a:pt x="0" y="0"/>
                </a:lnTo>
                <a:lnTo>
                  <a:pt x="0" y="500434"/>
                </a:lnTo>
                <a:lnTo>
                  <a:pt x="1738503" y="500434"/>
                </a:lnTo>
                <a:lnTo>
                  <a:pt x="1738503" y="0"/>
                </a:lnTo>
                <a:close/>
              </a:path>
            </a:pathLst>
          </a:custGeom>
          <a:blipFill>
            <a:blip r:embed="rId10"/>
            <a:stretch>
              <a:fillRect l="0" t="0" r="-7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-5400000">
            <a:off x="11001118" y="3261484"/>
            <a:ext cx="1413510" cy="454152"/>
            <a:chOff x="0" y="0"/>
            <a:chExt cx="1884680" cy="60553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84680" cy="605536"/>
            </a:xfrm>
            <a:custGeom>
              <a:avLst/>
              <a:gdLst/>
              <a:ahLst/>
              <a:cxnLst/>
              <a:rect r="r" b="b" t="t" l="l"/>
              <a:pathLst>
                <a:path h="605536" w="1884680">
                  <a:moveTo>
                    <a:pt x="1884680" y="0"/>
                  </a:moveTo>
                  <a:lnTo>
                    <a:pt x="353441" y="0"/>
                  </a:lnTo>
                  <a:lnTo>
                    <a:pt x="0" y="0"/>
                  </a:lnTo>
                  <a:lnTo>
                    <a:pt x="0" y="605536"/>
                  </a:lnTo>
                  <a:lnTo>
                    <a:pt x="1884680" y="605536"/>
                  </a:lnTo>
                  <a:close/>
                </a:path>
              </a:pathLst>
            </a:custGeom>
            <a:blipFill>
              <a:blip r:embed="rId11"/>
              <a:stretch>
                <a:fillRect l="0" t="0" r="-8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true" flipV="false" rot="0">
            <a:off x="6379845" y="5476885"/>
            <a:ext cx="1738503" cy="500434"/>
          </a:xfrm>
          <a:custGeom>
            <a:avLst/>
            <a:gdLst/>
            <a:ahLst/>
            <a:cxnLst/>
            <a:rect r="r" b="b" t="t" l="l"/>
            <a:pathLst>
              <a:path h="500434" w="1738503">
                <a:moveTo>
                  <a:pt x="1738503" y="0"/>
                </a:moveTo>
                <a:lnTo>
                  <a:pt x="0" y="0"/>
                </a:lnTo>
                <a:lnTo>
                  <a:pt x="0" y="500433"/>
                </a:lnTo>
                <a:lnTo>
                  <a:pt x="1738503" y="500433"/>
                </a:lnTo>
                <a:lnTo>
                  <a:pt x="1738503" y="0"/>
                </a:lnTo>
                <a:close/>
              </a:path>
            </a:pathLst>
          </a:custGeom>
          <a:blipFill>
            <a:blip r:embed="rId12"/>
            <a:stretch>
              <a:fillRect l="0" t="0" r="-7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0957436" y="866489"/>
            <a:ext cx="350396" cy="5194259"/>
            <a:chOff x="0" y="0"/>
            <a:chExt cx="350393" cy="519426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-762"/>
              <a:ext cx="350393" cy="5195697"/>
            </a:xfrm>
            <a:custGeom>
              <a:avLst/>
              <a:gdLst/>
              <a:ahLst/>
              <a:cxnLst/>
              <a:rect r="r" b="b" t="t" l="l"/>
              <a:pathLst>
                <a:path h="5195697" w="350393">
                  <a:moveTo>
                    <a:pt x="9525" y="44323"/>
                  </a:moveTo>
                  <a:lnTo>
                    <a:pt x="17653" y="44450"/>
                  </a:lnTo>
                  <a:lnTo>
                    <a:pt x="35052" y="44831"/>
                  </a:lnTo>
                  <a:lnTo>
                    <a:pt x="51562" y="45593"/>
                  </a:lnTo>
                  <a:lnTo>
                    <a:pt x="67564" y="46609"/>
                  </a:lnTo>
                  <a:lnTo>
                    <a:pt x="82804" y="47752"/>
                  </a:lnTo>
                  <a:lnTo>
                    <a:pt x="97155" y="49276"/>
                  </a:lnTo>
                  <a:lnTo>
                    <a:pt x="110490" y="50927"/>
                  </a:lnTo>
                  <a:lnTo>
                    <a:pt x="122936" y="52832"/>
                  </a:lnTo>
                  <a:lnTo>
                    <a:pt x="134239" y="54864"/>
                  </a:lnTo>
                  <a:lnTo>
                    <a:pt x="144399" y="57150"/>
                  </a:lnTo>
                  <a:lnTo>
                    <a:pt x="153162" y="59563"/>
                  </a:lnTo>
                  <a:lnTo>
                    <a:pt x="160782" y="62103"/>
                  </a:lnTo>
                  <a:lnTo>
                    <a:pt x="167005" y="65024"/>
                  </a:lnTo>
                  <a:cubicBezTo>
                    <a:pt x="167132" y="65024"/>
                    <a:pt x="167386" y="65151"/>
                    <a:pt x="167640" y="65278"/>
                  </a:cubicBezTo>
                  <a:lnTo>
                    <a:pt x="171831" y="68072"/>
                  </a:lnTo>
                  <a:cubicBezTo>
                    <a:pt x="172212" y="68326"/>
                    <a:pt x="172466" y="68580"/>
                    <a:pt x="172720" y="68834"/>
                  </a:cubicBezTo>
                  <a:lnTo>
                    <a:pt x="175387" y="71628"/>
                  </a:lnTo>
                  <a:cubicBezTo>
                    <a:pt x="175895" y="72263"/>
                    <a:pt x="176276" y="72898"/>
                    <a:pt x="176530" y="73660"/>
                  </a:cubicBezTo>
                  <a:lnTo>
                    <a:pt x="177419" y="76581"/>
                  </a:lnTo>
                  <a:cubicBezTo>
                    <a:pt x="177546" y="76962"/>
                    <a:pt x="177546" y="77470"/>
                    <a:pt x="177546" y="77851"/>
                  </a:cubicBezTo>
                  <a:lnTo>
                    <a:pt x="177546" y="2569083"/>
                  </a:lnTo>
                  <a:lnTo>
                    <a:pt x="177419" y="2567686"/>
                  </a:lnTo>
                  <a:lnTo>
                    <a:pt x="178308" y="2570734"/>
                  </a:lnTo>
                  <a:lnTo>
                    <a:pt x="177165" y="2568702"/>
                  </a:lnTo>
                  <a:lnTo>
                    <a:pt x="179832" y="2571623"/>
                  </a:lnTo>
                  <a:lnTo>
                    <a:pt x="178943" y="2570861"/>
                  </a:lnTo>
                  <a:lnTo>
                    <a:pt x="183261" y="2573655"/>
                  </a:lnTo>
                  <a:lnTo>
                    <a:pt x="182626" y="2573274"/>
                  </a:lnTo>
                  <a:lnTo>
                    <a:pt x="188468" y="2575941"/>
                  </a:lnTo>
                  <a:lnTo>
                    <a:pt x="195199" y="2578227"/>
                  </a:lnTo>
                  <a:lnTo>
                    <a:pt x="203581" y="2580513"/>
                  </a:lnTo>
                  <a:lnTo>
                    <a:pt x="213360" y="2582799"/>
                  </a:lnTo>
                  <a:lnTo>
                    <a:pt x="224282" y="2584704"/>
                  </a:lnTo>
                  <a:lnTo>
                    <a:pt x="236347" y="2586609"/>
                  </a:lnTo>
                  <a:lnTo>
                    <a:pt x="249555" y="2588260"/>
                  </a:lnTo>
                  <a:lnTo>
                    <a:pt x="263652" y="2589657"/>
                  </a:lnTo>
                  <a:lnTo>
                    <a:pt x="278765" y="2590927"/>
                  </a:lnTo>
                  <a:lnTo>
                    <a:pt x="294513" y="2591816"/>
                  </a:lnTo>
                  <a:lnTo>
                    <a:pt x="310896" y="2592578"/>
                  </a:lnTo>
                  <a:lnTo>
                    <a:pt x="328041" y="2592959"/>
                  </a:lnTo>
                  <a:lnTo>
                    <a:pt x="345694" y="2593086"/>
                  </a:lnTo>
                  <a:cubicBezTo>
                    <a:pt x="348234" y="2593213"/>
                    <a:pt x="350393" y="2595245"/>
                    <a:pt x="350393" y="2597912"/>
                  </a:cubicBezTo>
                  <a:cubicBezTo>
                    <a:pt x="350393" y="2600579"/>
                    <a:pt x="348234" y="2602611"/>
                    <a:pt x="345694" y="2602611"/>
                  </a:cubicBezTo>
                  <a:lnTo>
                    <a:pt x="328041" y="2602865"/>
                  </a:lnTo>
                  <a:lnTo>
                    <a:pt x="310896" y="2603246"/>
                  </a:lnTo>
                  <a:lnTo>
                    <a:pt x="294513" y="2604008"/>
                  </a:lnTo>
                  <a:lnTo>
                    <a:pt x="278638" y="2604897"/>
                  </a:lnTo>
                  <a:lnTo>
                    <a:pt x="263525" y="2606040"/>
                  </a:lnTo>
                  <a:lnTo>
                    <a:pt x="249555" y="2607564"/>
                  </a:lnTo>
                  <a:lnTo>
                    <a:pt x="236220" y="2609215"/>
                  </a:lnTo>
                  <a:lnTo>
                    <a:pt x="224028" y="2610993"/>
                  </a:lnTo>
                  <a:lnTo>
                    <a:pt x="213106" y="2613025"/>
                  </a:lnTo>
                  <a:lnTo>
                    <a:pt x="203327" y="2615184"/>
                  </a:lnTo>
                  <a:lnTo>
                    <a:pt x="194945" y="2617597"/>
                  </a:lnTo>
                  <a:lnTo>
                    <a:pt x="187960" y="2619883"/>
                  </a:lnTo>
                  <a:lnTo>
                    <a:pt x="182626" y="2622423"/>
                  </a:lnTo>
                  <a:lnTo>
                    <a:pt x="183261" y="2622169"/>
                  </a:lnTo>
                  <a:lnTo>
                    <a:pt x="178943" y="2624836"/>
                  </a:lnTo>
                  <a:lnTo>
                    <a:pt x="179832" y="2624074"/>
                  </a:lnTo>
                  <a:lnTo>
                    <a:pt x="177165" y="2626995"/>
                  </a:lnTo>
                  <a:lnTo>
                    <a:pt x="178308" y="2625090"/>
                  </a:lnTo>
                  <a:lnTo>
                    <a:pt x="177419" y="2628011"/>
                  </a:lnTo>
                  <a:lnTo>
                    <a:pt x="177546" y="2626614"/>
                  </a:lnTo>
                  <a:lnTo>
                    <a:pt x="177546" y="5117973"/>
                  </a:lnTo>
                  <a:cubicBezTo>
                    <a:pt x="177546" y="5118481"/>
                    <a:pt x="177546" y="5118862"/>
                    <a:pt x="177419" y="5119370"/>
                  </a:cubicBezTo>
                  <a:lnTo>
                    <a:pt x="176530" y="5122291"/>
                  </a:lnTo>
                  <a:cubicBezTo>
                    <a:pt x="176276" y="5123053"/>
                    <a:pt x="175895" y="5123688"/>
                    <a:pt x="175387" y="5124196"/>
                  </a:cubicBezTo>
                  <a:lnTo>
                    <a:pt x="172720" y="5126990"/>
                  </a:lnTo>
                  <a:cubicBezTo>
                    <a:pt x="172466" y="5127244"/>
                    <a:pt x="172212" y="5127498"/>
                    <a:pt x="171831" y="5127752"/>
                  </a:cubicBezTo>
                  <a:lnTo>
                    <a:pt x="167640" y="5130546"/>
                  </a:lnTo>
                  <a:cubicBezTo>
                    <a:pt x="167386" y="5130673"/>
                    <a:pt x="167132" y="5130800"/>
                    <a:pt x="167005" y="5130800"/>
                  </a:cubicBezTo>
                  <a:lnTo>
                    <a:pt x="161163" y="5133467"/>
                  </a:lnTo>
                  <a:lnTo>
                    <a:pt x="153543" y="5136133"/>
                  </a:lnTo>
                  <a:lnTo>
                    <a:pt x="144526" y="5138546"/>
                  </a:lnTo>
                  <a:lnTo>
                    <a:pt x="134366" y="5140832"/>
                  </a:lnTo>
                  <a:lnTo>
                    <a:pt x="123063" y="5142992"/>
                  </a:lnTo>
                  <a:lnTo>
                    <a:pt x="110617" y="5144896"/>
                  </a:lnTo>
                  <a:lnTo>
                    <a:pt x="97155" y="5146548"/>
                  </a:lnTo>
                  <a:lnTo>
                    <a:pt x="82931" y="5148071"/>
                  </a:lnTo>
                  <a:lnTo>
                    <a:pt x="67691" y="5149214"/>
                  </a:lnTo>
                  <a:lnTo>
                    <a:pt x="51689" y="5150230"/>
                  </a:lnTo>
                  <a:lnTo>
                    <a:pt x="35052" y="5150992"/>
                  </a:lnTo>
                  <a:lnTo>
                    <a:pt x="17780" y="5151373"/>
                  </a:lnTo>
                  <a:lnTo>
                    <a:pt x="9525" y="5151500"/>
                  </a:lnTo>
                  <a:lnTo>
                    <a:pt x="9398" y="5141975"/>
                  </a:lnTo>
                  <a:lnTo>
                    <a:pt x="17526" y="5141848"/>
                  </a:lnTo>
                  <a:lnTo>
                    <a:pt x="34671" y="5141467"/>
                  </a:lnTo>
                  <a:lnTo>
                    <a:pt x="51054" y="5140705"/>
                  </a:lnTo>
                  <a:lnTo>
                    <a:pt x="66929" y="5139689"/>
                  </a:lnTo>
                  <a:lnTo>
                    <a:pt x="81915" y="5138546"/>
                  </a:lnTo>
                  <a:lnTo>
                    <a:pt x="96012" y="5137023"/>
                  </a:lnTo>
                  <a:lnTo>
                    <a:pt x="109220" y="5135371"/>
                  </a:lnTo>
                  <a:lnTo>
                    <a:pt x="121412" y="5133593"/>
                  </a:lnTo>
                  <a:lnTo>
                    <a:pt x="132334" y="5131561"/>
                  </a:lnTo>
                  <a:lnTo>
                    <a:pt x="141986" y="5129402"/>
                  </a:lnTo>
                  <a:lnTo>
                    <a:pt x="150368" y="5127116"/>
                  </a:lnTo>
                  <a:lnTo>
                    <a:pt x="157226" y="5124830"/>
                  </a:lnTo>
                  <a:lnTo>
                    <a:pt x="163068" y="5122163"/>
                  </a:lnTo>
                  <a:lnTo>
                    <a:pt x="162433" y="5122544"/>
                  </a:lnTo>
                  <a:lnTo>
                    <a:pt x="166751" y="5119750"/>
                  </a:lnTo>
                  <a:lnTo>
                    <a:pt x="165862" y="5120512"/>
                  </a:lnTo>
                  <a:lnTo>
                    <a:pt x="168529" y="5117718"/>
                  </a:lnTo>
                  <a:lnTo>
                    <a:pt x="167386" y="5119623"/>
                  </a:lnTo>
                  <a:lnTo>
                    <a:pt x="168275" y="5116702"/>
                  </a:lnTo>
                  <a:lnTo>
                    <a:pt x="168021" y="5117972"/>
                  </a:lnTo>
                  <a:lnTo>
                    <a:pt x="168021" y="2626614"/>
                  </a:lnTo>
                  <a:cubicBezTo>
                    <a:pt x="168021" y="2626233"/>
                    <a:pt x="168148" y="2625725"/>
                    <a:pt x="168275" y="2625344"/>
                  </a:cubicBezTo>
                  <a:lnTo>
                    <a:pt x="169037" y="2622423"/>
                  </a:lnTo>
                  <a:cubicBezTo>
                    <a:pt x="169291" y="2621661"/>
                    <a:pt x="169672" y="2621026"/>
                    <a:pt x="170180" y="2620518"/>
                  </a:cubicBezTo>
                  <a:lnTo>
                    <a:pt x="172847" y="2617597"/>
                  </a:lnTo>
                  <a:cubicBezTo>
                    <a:pt x="173101" y="2617343"/>
                    <a:pt x="173482" y="2617089"/>
                    <a:pt x="173736" y="2616835"/>
                  </a:cubicBezTo>
                  <a:lnTo>
                    <a:pt x="178054" y="2614041"/>
                  </a:lnTo>
                  <a:cubicBezTo>
                    <a:pt x="178181" y="2614041"/>
                    <a:pt x="178435" y="2613914"/>
                    <a:pt x="178689" y="2613787"/>
                  </a:cubicBezTo>
                  <a:lnTo>
                    <a:pt x="184912" y="2610993"/>
                  </a:lnTo>
                  <a:lnTo>
                    <a:pt x="192405" y="2608326"/>
                  </a:lnTo>
                  <a:lnTo>
                    <a:pt x="201295" y="2605913"/>
                  </a:lnTo>
                  <a:lnTo>
                    <a:pt x="211328" y="2603754"/>
                  </a:lnTo>
                  <a:lnTo>
                    <a:pt x="222758" y="2601595"/>
                  </a:lnTo>
                  <a:lnTo>
                    <a:pt x="235077" y="2599817"/>
                  </a:lnTo>
                  <a:lnTo>
                    <a:pt x="248539" y="2598166"/>
                  </a:lnTo>
                  <a:lnTo>
                    <a:pt x="262890" y="2596642"/>
                  </a:lnTo>
                  <a:lnTo>
                    <a:pt x="278130" y="2595499"/>
                  </a:lnTo>
                  <a:lnTo>
                    <a:pt x="294005" y="2594483"/>
                  </a:lnTo>
                  <a:lnTo>
                    <a:pt x="310642" y="2593721"/>
                  </a:lnTo>
                  <a:lnTo>
                    <a:pt x="327914" y="2593340"/>
                  </a:lnTo>
                  <a:lnTo>
                    <a:pt x="345567" y="2593086"/>
                  </a:lnTo>
                  <a:lnTo>
                    <a:pt x="345567" y="2602611"/>
                  </a:lnTo>
                  <a:lnTo>
                    <a:pt x="327787" y="2602484"/>
                  </a:lnTo>
                  <a:lnTo>
                    <a:pt x="310515" y="2602103"/>
                  </a:lnTo>
                  <a:lnTo>
                    <a:pt x="294005" y="2601341"/>
                  </a:lnTo>
                  <a:lnTo>
                    <a:pt x="278003" y="2600325"/>
                  </a:lnTo>
                  <a:lnTo>
                    <a:pt x="262763" y="2599182"/>
                  </a:lnTo>
                  <a:lnTo>
                    <a:pt x="248412" y="2597658"/>
                  </a:lnTo>
                  <a:lnTo>
                    <a:pt x="234950" y="2596007"/>
                  </a:lnTo>
                  <a:lnTo>
                    <a:pt x="222504" y="2594102"/>
                  </a:lnTo>
                  <a:lnTo>
                    <a:pt x="211201" y="2592070"/>
                  </a:lnTo>
                  <a:lnTo>
                    <a:pt x="201041" y="2589784"/>
                  </a:lnTo>
                  <a:lnTo>
                    <a:pt x="192151" y="2587244"/>
                  </a:lnTo>
                  <a:lnTo>
                    <a:pt x="184404" y="2584577"/>
                  </a:lnTo>
                  <a:lnTo>
                    <a:pt x="178689" y="2581910"/>
                  </a:lnTo>
                  <a:cubicBezTo>
                    <a:pt x="178435" y="2581910"/>
                    <a:pt x="178181" y="2581783"/>
                    <a:pt x="178054" y="2581656"/>
                  </a:cubicBezTo>
                  <a:lnTo>
                    <a:pt x="173736" y="2578862"/>
                  </a:lnTo>
                  <a:cubicBezTo>
                    <a:pt x="173482" y="2578608"/>
                    <a:pt x="173101" y="2578354"/>
                    <a:pt x="172847" y="2578100"/>
                  </a:cubicBezTo>
                  <a:lnTo>
                    <a:pt x="170180" y="2575306"/>
                  </a:lnTo>
                  <a:cubicBezTo>
                    <a:pt x="169672" y="2574671"/>
                    <a:pt x="169291" y="2574036"/>
                    <a:pt x="169037" y="2573274"/>
                  </a:cubicBezTo>
                  <a:lnTo>
                    <a:pt x="168275" y="2570353"/>
                  </a:lnTo>
                  <a:cubicBezTo>
                    <a:pt x="168148" y="2569972"/>
                    <a:pt x="168021" y="2569464"/>
                    <a:pt x="168021" y="2569083"/>
                  </a:cubicBezTo>
                  <a:lnTo>
                    <a:pt x="168021" y="77851"/>
                  </a:lnTo>
                  <a:lnTo>
                    <a:pt x="168275" y="79248"/>
                  </a:lnTo>
                  <a:lnTo>
                    <a:pt x="167386" y="76200"/>
                  </a:lnTo>
                  <a:lnTo>
                    <a:pt x="168529" y="78232"/>
                  </a:lnTo>
                  <a:lnTo>
                    <a:pt x="165862" y="75311"/>
                  </a:lnTo>
                  <a:lnTo>
                    <a:pt x="166751" y="76073"/>
                  </a:lnTo>
                  <a:lnTo>
                    <a:pt x="162433" y="73279"/>
                  </a:lnTo>
                  <a:lnTo>
                    <a:pt x="163068" y="73660"/>
                  </a:lnTo>
                  <a:lnTo>
                    <a:pt x="157607" y="71120"/>
                  </a:lnTo>
                  <a:lnTo>
                    <a:pt x="150749" y="68707"/>
                  </a:lnTo>
                  <a:lnTo>
                    <a:pt x="142240" y="66421"/>
                  </a:lnTo>
                  <a:lnTo>
                    <a:pt x="132588" y="64135"/>
                  </a:lnTo>
                  <a:lnTo>
                    <a:pt x="121539" y="62230"/>
                  </a:lnTo>
                  <a:lnTo>
                    <a:pt x="109347" y="60325"/>
                  </a:lnTo>
                  <a:lnTo>
                    <a:pt x="96139" y="58674"/>
                  </a:lnTo>
                  <a:lnTo>
                    <a:pt x="82042" y="57277"/>
                  </a:lnTo>
                  <a:lnTo>
                    <a:pt x="67056" y="56007"/>
                  </a:lnTo>
                  <a:lnTo>
                    <a:pt x="51181" y="55118"/>
                  </a:lnTo>
                  <a:lnTo>
                    <a:pt x="34798" y="54356"/>
                  </a:lnTo>
                  <a:lnTo>
                    <a:pt x="17653" y="53975"/>
                  </a:lnTo>
                  <a:lnTo>
                    <a:pt x="9398" y="53848"/>
                  </a:lnTo>
                  <a:close/>
                  <a:moveTo>
                    <a:pt x="82677" y="98425"/>
                  </a:moveTo>
                  <a:lnTo>
                    <a:pt x="0" y="49022"/>
                  </a:lnTo>
                  <a:lnTo>
                    <a:pt x="83820" y="1397"/>
                  </a:lnTo>
                  <a:cubicBezTo>
                    <a:pt x="86106" y="0"/>
                    <a:pt x="89027" y="889"/>
                    <a:pt x="90297" y="3175"/>
                  </a:cubicBezTo>
                  <a:cubicBezTo>
                    <a:pt x="91567" y="5461"/>
                    <a:pt x="90805" y="8382"/>
                    <a:pt x="88519" y="9652"/>
                  </a:cubicBezTo>
                  <a:lnTo>
                    <a:pt x="11811" y="53213"/>
                  </a:lnTo>
                  <a:lnTo>
                    <a:pt x="11938" y="45085"/>
                  </a:lnTo>
                  <a:lnTo>
                    <a:pt x="87630" y="90297"/>
                  </a:lnTo>
                  <a:cubicBezTo>
                    <a:pt x="89916" y="91694"/>
                    <a:pt x="90551" y="94615"/>
                    <a:pt x="89281" y="96901"/>
                  </a:cubicBezTo>
                  <a:cubicBezTo>
                    <a:pt x="87884" y="99060"/>
                    <a:pt x="84963" y="99822"/>
                    <a:pt x="82677" y="98425"/>
                  </a:cubicBezTo>
                  <a:close/>
                  <a:moveTo>
                    <a:pt x="83820" y="5194427"/>
                  </a:moveTo>
                  <a:lnTo>
                    <a:pt x="0" y="5146675"/>
                  </a:lnTo>
                  <a:lnTo>
                    <a:pt x="82677" y="5097272"/>
                  </a:lnTo>
                  <a:cubicBezTo>
                    <a:pt x="84963" y="5095875"/>
                    <a:pt x="87884" y="5096637"/>
                    <a:pt x="89281" y="5098923"/>
                  </a:cubicBezTo>
                  <a:cubicBezTo>
                    <a:pt x="90551" y="5101209"/>
                    <a:pt x="89916" y="5104130"/>
                    <a:pt x="87630" y="5105400"/>
                  </a:cubicBezTo>
                  <a:lnTo>
                    <a:pt x="11938" y="5150739"/>
                  </a:lnTo>
                  <a:lnTo>
                    <a:pt x="11811" y="5142484"/>
                  </a:lnTo>
                  <a:lnTo>
                    <a:pt x="88519" y="5186172"/>
                  </a:lnTo>
                  <a:cubicBezTo>
                    <a:pt x="90805" y="5187442"/>
                    <a:pt x="91567" y="5190363"/>
                    <a:pt x="90297" y="5192649"/>
                  </a:cubicBezTo>
                  <a:cubicBezTo>
                    <a:pt x="89027" y="5194936"/>
                    <a:pt x="86106" y="5195697"/>
                    <a:pt x="83820" y="519442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1549758" y="6101182"/>
            <a:ext cx="585978" cy="585940"/>
          </a:xfrm>
          <a:custGeom>
            <a:avLst/>
            <a:gdLst/>
            <a:ahLst/>
            <a:cxnLst/>
            <a:rect r="r" b="b" t="t" l="l"/>
            <a:pathLst>
              <a:path h="585940" w="585978">
                <a:moveTo>
                  <a:pt x="0" y="0"/>
                </a:moveTo>
                <a:lnTo>
                  <a:pt x="585978" y="0"/>
                </a:lnTo>
                <a:lnTo>
                  <a:pt x="585978" y="585940"/>
                </a:lnTo>
                <a:lnTo>
                  <a:pt x="0" y="58594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491739" y="5515889"/>
            <a:ext cx="3935320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Güzel bir haber duyduğumuzda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26922" y="4356097"/>
            <a:ext cx="4716885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Bir işin gerçekleşmesini istediğimizde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007108" y="2093595"/>
            <a:ext cx="3576237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Bir yakınımızı yolcu ederken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731521" y="952757"/>
            <a:ext cx="3976049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Bir kişiden iyilik gördüğümüzde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39211" y="3234433"/>
            <a:ext cx="3881799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Hasta birini ziyaret ettiğimizde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332346" y="4361945"/>
            <a:ext cx="1272188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“İnşallah”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332346" y="5498516"/>
            <a:ext cx="1448467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 spc="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“Maşallah”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332346" y="952757"/>
            <a:ext cx="2263559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“Allah razı olsun.”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332346" y="3225670"/>
            <a:ext cx="240385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“Allah şifa versin.”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332346" y="2088775"/>
            <a:ext cx="2629462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b="true" sz="240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“Allah’a emanet ol.” </a:t>
            </a:r>
          </a:p>
        </p:txBody>
      </p:sp>
      <p:sp>
        <p:nvSpPr>
          <p:cNvPr name="TextBox 28" id="28"/>
          <p:cNvSpPr txBox="true"/>
          <p:nvPr/>
        </p:nvSpPr>
        <p:spPr>
          <a:xfrm rot="-5400000">
            <a:off x="11293382" y="3237272"/>
            <a:ext cx="699830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deriz.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754355" y="6250800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2192000" cy="6858000"/>
          </a:xfrm>
          <a:custGeom>
            <a:avLst/>
            <a:gdLst/>
            <a:ahLst/>
            <a:cxnLst/>
            <a:rect r="r" b="b" t="t" l="l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1114" y="0"/>
            <a:ext cx="7392667" cy="6858000"/>
          </a:xfrm>
          <a:custGeom>
            <a:avLst/>
            <a:gdLst/>
            <a:ahLst/>
            <a:cxnLst/>
            <a:rect r="r" b="b" t="t" l="l"/>
            <a:pathLst>
              <a:path h="6858000" w="7392667">
                <a:moveTo>
                  <a:pt x="0" y="0"/>
                </a:moveTo>
                <a:lnTo>
                  <a:pt x="7392667" y="0"/>
                </a:lnTo>
                <a:lnTo>
                  <a:pt x="739266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151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401688" y="192024"/>
            <a:ext cx="3579619" cy="3417827"/>
          </a:xfrm>
          <a:custGeom>
            <a:avLst/>
            <a:gdLst/>
            <a:ahLst/>
            <a:cxnLst/>
            <a:rect r="r" b="b" t="t" l="l"/>
            <a:pathLst>
              <a:path h="3417827" w="3579619">
                <a:moveTo>
                  <a:pt x="0" y="0"/>
                </a:moveTo>
                <a:lnTo>
                  <a:pt x="3579619" y="0"/>
                </a:lnTo>
                <a:lnTo>
                  <a:pt x="3579619" y="3417827"/>
                </a:lnTo>
                <a:lnTo>
                  <a:pt x="0" y="34178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507606" y="3429048"/>
            <a:ext cx="3363725" cy="3145917"/>
          </a:xfrm>
          <a:custGeom>
            <a:avLst/>
            <a:gdLst/>
            <a:ahLst/>
            <a:cxnLst/>
            <a:rect r="r" b="b" t="t" l="l"/>
            <a:pathLst>
              <a:path h="3145917" w="3363725">
                <a:moveTo>
                  <a:pt x="0" y="0"/>
                </a:moveTo>
                <a:lnTo>
                  <a:pt x="3363725" y="0"/>
                </a:lnTo>
                <a:lnTo>
                  <a:pt x="3363725" y="3145917"/>
                </a:lnTo>
                <a:lnTo>
                  <a:pt x="0" y="314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01041" y="4353049"/>
            <a:ext cx="1839887" cy="884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İşe giden birine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“Hayırlı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42773" y="5231130"/>
            <a:ext cx="1481728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işler.”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deriz.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01442" y="692658"/>
            <a:ext cx="2476595" cy="1323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Ders çalışan birine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“Allah zihin açıklığı versin.”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diye dua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62299" y="2009651"/>
            <a:ext cx="854964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 spc="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ederiz.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18077" y="4470654"/>
            <a:ext cx="2094586" cy="1323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3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Uyumaya giden birine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“Allah rahatlık versin.”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067682" y="5787695"/>
            <a:ext cx="699830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3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deriz.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276345" y="597284"/>
            <a:ext cx="2459498" cy="1762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Alışveriş yaptığımız bakkala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“Allah bereket versin.”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diye dua ederiz.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092184" y="4267962"/>
            <a:ext cx="2310213" cy="1323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3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Yakını ölen birine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“Allah rahmet eylesin.” 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diye dua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70621" y="5585003"/>
            <a:ext cx="854964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3"/>
              </a:lnSpc>
            </a:pPr>
            <a:r>
              <a:rPr lang="en-US" sz="2400" spc="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ederiz.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277474" y="917324"/>
            <a:ext cx="2262778" cy="1323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Bir işle meşgul olan birine </a:t>
            </a: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“Allah kolaylık versin.”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08994" y="2234308"/>
            <a:ext cx="699830" cy="445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deriz.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1401318" y="3448088"/>
            <a:ext cx="2917574" cy="1910972"/>
            <a:chOff x="0" y="0"/>
            <a:chExt cx="3890099" cy="25479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90137" cy="2548001"/>
            </a:xfrm>
            <a:custGeom>
              <a:avLst/>
              <a:gdLst/>
              <a:ahLst/>
              <a:cxnLst/>
              <a:rect r="r" b="b" t="t" l="l"/>
              <a:pathLst>
                <a:path h="2548001" w="3890137">
                  <a:moveTo>
                    <a:pt x="3890137" y="2548001"/>
                  </a:moveTo>
                  <a:lnTo>
                    <a:pt x="3890137" y="0"/>
                  </a:lnTo>
                  <a:lnTo>
                    <a:pt x="0" y="0"/>
                  </a:lnTo>
                  <a:lnTo>
                    <a:pt x="0" y="2548001"/>
                  </a:lnTo>
                  <a:lnTo>
                    <a:pt x="3890137" y="2548001"/>
                  </a:lnTo>
                  <a:close/>
                </a:path>
              </a:pathLst>
            </a:custGeom>
            <a:blipFill>
              <a:blip r:embed="rId6"/>
              <a:stretch>
                <a:fillRect l="0" t="-6" r="0" b="1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452372" y="2039369"/>
            <a:ext cx="2249405" cy="436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b="true" sz="240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Sübhaneke duası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2974" y="864575"/>
            <a:ext cx="8552831" cy="582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b="true" sz="3204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Bir Dua Tanıyorum: Sübhaneke Duası ve Anlamı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29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665477" y="5136385"/>
            <a:ext cx="4115019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cenaze namazlarında da okunur.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665477" y="4112009"/>
            <a:ext cx="4777540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her namazda tekbirden sonra okunur.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65477" y="3087500"/>
            <a:ext cx="5134442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Peygamber’in öğrettiği dualardandır. 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173099" y="1666656"/>
            <a:ext cx="2464051" cy="579549"/>
          </a:xfrm>
          <a:custGeom>
            <a:avLst/>
            <a:gdLst/>
            <a:ahLst/>
            <a:cxnLst/>
            <a:rect r="r" b="b" t="t" l="l"/>
            <a:pathLst>
              <a:path h="579549" w="2464051">
                <a:moveTo>
                  <a:pt x="0" y="0"/>
                </a:moveTo>
                <a:lnTo>
                  <a:pt x="2464051" y="0"/>
                </a:lnTo>
                <a:lnTo>
                  <a:pt x="2464051" y="579549"/>
                </a:lnTo>
                <a:lnTo>
                  <a:pt x="0" y="57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170632" y="657644"/>
            <a:ext cx="3634407" cy="579549"/>
          </a:xfrm>
          <a:custGeom>
            <a:avLst/>
            <a:gdLst/>
            <a:ahLst/>
            <a:cxnLst/>
            <a:rect r="r" b="b" t="t" l="l"/>
            <a:pathLst>
              <a:path h="579549" w="3634407">
                <a:moveTo>
                  <a:pt x="0" y="0"/>
                </a:moveTo>
                <a:lnTo>
                  <a:pt x="3634407" y="0"/>
                </a:lnTo>
                <a:lnTo>
                  <a:pt x="3634407" y="579549"/>
                </a:lnTo>
                <a:lnTo>
                  <a:pt x="0" y="579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-2" b="-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5948172" y="1666656"/>
            <a:ext cx="2464051" cy="579549"/>
          </a:xfrm>
          <a:custGeom>
            <a:avLst/>
            <a:gdLst/>
            <a:ahLst/>
            <a:cxnLst/>
            <a:rect r="r" b="b" t="t" l="l"/>
            <a:pathLst>
              <a:path h="579549" w="2464051">
                <a:moveTo>
                  <a:pt x="0" y="0"/>
                </a:moveTo>
                <a:lnTo>
                  <a:pt x="2464051" y="0"/>
                </a:lnTo>
                <a:lnTo>
                  <a:pt x="2464051" y="579549"/>
                </a:lnTo>
                <a:lnTo>
                  <a:pt x="0" y="57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6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64615" y="2400586"/>
            <a:ext cx="108918" cy="2621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• • • • 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040498" y="2400586"/>
            <a:ext cx="108918" cy="2621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56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• • • • 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39824" y="717680"/>
            <a:ext cx="2249329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Sübhaneke duası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45618" y="1507617"/>
            <a:ext cx="1215914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3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Okunuşu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07563" y="2206495"/>
            <a:ext cx="2979210" cy="2840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3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Sübhâneke Allâhümme </a:t>
            </a:r>
          </a:p>
          <a:p>
            <a:pPr algn="l">
              <a:lnSpc>
                <a:spcPts val="1405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 bi hamdik. </a:t>
            </a:r>
          </a:p>
          <a:p>
            <a:pPr algn="l">
              <a:lnSpc>
                <a:spcPts val="5512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 tebâra kesmük.</a:t>
            </a:r>
          </a:p>
          <a:p>
            <a:pPr algn="l">
              <a:lnSpc>
                <a:spcPts val="139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 teâlâ ceddük.</a:t>
            </a:r>
          </a:p>
          <a:p>
            <a:pPr algn="l">
              <a:lnSpc>
                <a:spcPts val="5511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 celle senâük.* </a:t>
            </a:r>
          </a:p>
          <a:p>
            <a:pPr algn="l">
              <a:lnSpc>
                <a:spcPts val="140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 lâ ilâhe ğayruk.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05857" y="1507617"/>
            <a:ext cx="984923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3"/>
              </a:lnSpc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Anlamı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383398" y="2206495"/>
            <a:ext cx="5108638" cy="2840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3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Allah’ım! Sen tüm eksikliklerden uzaksın.</a:t>
            </a:r>
          </a:p>
          <a:p>
            <a:pPr algn="l">
              <a:lnSpc>
                <a:spcPts val="1405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Seni daima överim.</a:t>
            </a:r>
          </a:p>
          <a:p>
            <a:pPr algn="l">
              <a:lnSpc>
                <a:spcPts val="5512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Senin adın kutludur.</a:t>
            </a:r>
          </a:p>
          <a:p>
            <a:pPr algn="l">
              <a:lnSpc>
                <a:spcPts val="139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Senin şanın her şeyden üstündür.</a:t>
            </a:r>
          </a:p>
          <a:p>
            <a:pPr algn="l">
              <a:lnSpc>
                <a:spcPts val="5511"/>
              </a:lnSpc>
            </a:pP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Senin övgün yücedir.*</a:t>
            </a:r>
          </a:p>
          <a:p>
            <a:pPr algn="l">
              <a:lnSpc>
                <a:spcPts val="1406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Senden başka ilah yoktur.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4615" y="5369433"/>
            <a:ext cx="3930996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*(Sadece cenaze namazı kılarken okunur.)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1535" y="702945"/>
            <a:ext cx="5279641" cy="1075944"/>
          </a:xfrm>
          <a:custGeom>
            <a:avLst/>
            <a:gdLst/>
            <a:ahLst/>
            <a:cxnLst/>
            <a:rect r="r" b="b" t="t" l="l"/>
            <a:pathLst>
              <a:path h="1075944" w="5279641">
                <a:moveTo>
                  <a:pt x="0" y="0"/>
                </a:moveTo>
                <a:lnTo>
                  <a:pt x="5279641" y="0"/>
                </a:lnTo>
                <a:lnTo>
                  <a:pt x="5279641" y="1075944"/>
                </a:ln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02492" y="179327"/>
            <a:ext cx="1813941" cy="1813941"/>
          </a:xfrm>
          <a:custGeom>
            <a:avLst/>
            <a:gdLst/>
            <a:ahLst/>
            <a:cxnLst/>
            <a:rect r="r" b="b" t="t" l="l"/>
            <a:pathLst>
              <a:path h="1813941" w="1813941">
                <a:moveTo>
                  <a:pt x="0" y="0"/>
                </a:moveTo>
                <a:lnTo>
                  <a:pt x="1813941" y="0"/>
                </a:lnTo>
                <a:lnTo>
                  <a:pt x="1813941" y="1813941"/>
                </a:lnTo>
                <a:lnTo>
                  <a:pt x="0" y="1813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3503" y="-63494"/>
            <a:ext cx="667007" cy="6984997"/>
          </a:xfrm>
          <a:custGeom>
            <a:avLst/>
            <a:gdLst/>
            <a:ahLst/>
            <a:cxnLst/>
            <a:rect r="r" b="b" t="t" l="l"/>
            <a:pathLst>
              <a:path h="6984997" w="667007">
                <a:moveTo>
                  <a:pt x="0" y="0"/>
                </a:moveTo>
                <a:lnTo>
                  <a:pt x="667007" y="0"/>
                </a:lnTo>
                <a:lnTo>
                  <a:pt x="66700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49758" y="6208766"/>
            <a:ext cx="585978" cy="585930"/>
          </a:xfrm>
          <a:custGeom>
            <a:avLst/>
            <a:gdLst/>
            <a:ahLst/>
            <a:cxnLst/>
            <a:rect r="r" b="b" t="t" l="l"/>
            <a:pathLst>
              <a:path h="585930" w="585978">
                <a:moveTo>
                  <a:pt x="0" y="0"/>
                </a:moveTo>
                <a:lnTo>
                  <a:pt x="585978" y="0"/>
                </a:lnTo>
                <a:lnTo>
                  <a:pt x="585978" y="585931"/>
                </a:lnTo>
                <a:lnTo>
                  <a:pt x="0" y="585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42974" y="2077888"/>
            <a:ext cx="9470536" cy="54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1"/>
              </a:lnSpc>
            </a:pPr>
            <a:r>
              <a:rPr lang="en-US" b="true" sz="2795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1.Allah, peygamber, besmele, selam, hamt ve şükür, tekbir ve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00146" y="2589695"/>
            <a:ext cx="8807158" cy="542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5"/>
              </a:lnSpc>
            </a:pPr>
            <a:r>
              <a:rPr lang="en-US" b="true" sz="2798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salavat, estağfirullah, sübhanallah ifadelerinin anlamlarını,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42974" y="3102397"/>
            <a:ext cx="9121473" cy="2078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31"/>
              </a:lnSpc>
            </a:pPr>
            <a:r>
              <a:rPr lang="en-US" b="true" sz="2795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2.Dilimizde yaygın olarak kullanılan selamlaşma ifadelerini, 3.Tekbir ve salavatın okunuş ve anlamlarını, 4.Günlük hayatta kullandığımız dilek ve dua cümlelerini, 5.Sübhaneke duasının okunuşunu ve anlamını öğrendik.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76272" y="916943"/>
            <a:ext cx="3151889" cy="659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b="true" sz="360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Neler Öğrendik?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754355" y="6358395"/>
            <a:ext cx="184233" cy="262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b="true" sz="1403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DAGy9btoWqQ</dc:identifier>
  <dcterms:modified xsi:type="dcterms:W3CDTF">2011-08-01T06:04:30Z</dcterms:modified>
  <cp:revision>1</cp:revision>
  <dc:title>4.Sınıf 1. ünite sunu MEB salimdurmus.com</dc:title>
</cp:coreProperties>
</file>